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21d7977ca32fb6880df1f378caaf356df1c7c47.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d493f3a0395b2be92143484af97f6921ee7c456.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7606bdb3230270822e4773b8e707c087bab7c4.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4389ef6ebe2e421e905b5b7dbf5582517b3f291.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6f2d229b4fa7569ff4c2fe07b2fb65964a7f3a3.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2f0305e24ca663ef0629440b59a8ae77318ff98.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dd7eb1ad363be53073c724a38e2464a45ea2e77.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a33e9e58745f76b9d4eb8822248100cf458232.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052563987723230f54ec85eb83a8339e1898405.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5170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90575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0598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2873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4827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420278"/>
              <a:ext cx="239877" cy="754400"/>
            </a:xfrm>
            <a:prstGeom prst="rect">
              <a:avLst/>
            </a:prstGeom>
            <a:solidFill>
              <a:srgbClr val="1CABE2">
                <a:alpha val="100000"/>
              </a:srgbClr>
            </a:solidFill>
          </p:spPr>
          <p:txBody>
            <a:bodyPr/>
            <a:lstStyle/>
            <a:p/>
          </p:txBody>
        </p:sp>
        <p:sp>
          <p:nvSpPr>
            <p:cNvPr id="23" name="rc23"/>
            <p:cNvSpPr/>
            <p:nvPr/>
          </p:nvSpPr>
          <p:spPr>
            <a:xfrm>
              <a:off x="1562984" y="3428816"/>
              <a:ext cx="239877" cy="745863"/>
            </a:xfrm>
            <a:prstGeom prst="rect">
              <a:avLst/>
            </a:prstGeom>
            <a:solidFill>
              <a:srgbClr val="1CABE2">
                <a:alpha val="100000"/>
              </a:srgbClr>
            </a:solidFill>
          </p:spPr>
          <p:txBody>
            <a:bodyPr/>
            <a:lstStyle/>
            <a:p/>
          </p:txBody>
        </p:sp>
        <p:sp>
          <p:nvSpPr>
            <p:cNvPr id="24" name="rc24"/>
            <p:cNvSpPr/>
            <p:nvPr/>
          </p:nvSpPr>
          <p:spPr>
            <a:xfrm>
              <a:off x="1829515" y="3392007"/>
              <a:ext cx="239877" cy="782672"/>
            </a:xfrm>
            <a:prstGeom prst="rect">
              <a:avLst/>
            </a:prstGeom>
            <a:solidFill>
              <a:srgbClr val="1CABE2">
                <a:alpha val="100000"/>
              </a:srgbClr>
            </a:solidFill>
          </p:spPr>
          <p:txBody>
            <a:bodyPr/>
            <a:lstStyle/>
            <a:p/>
          </p:txBody>
        </p:sp>
        <p:sp>
          <p:nvSpPr>
            <p:cNvPr id="25" name="rc25"/>
            <p:cNvSpPr/>
            <p:nvPr/>
          </p:nvSpPr>
          <p:spPr>
            <a:xfrm>
              <a:off x="2096045" y="3450793"/>
              <a:ext cx="239877" cy="723886"/>
            </a:xfrm>
            <a:prstGeom prst="rect">
              <a:avLst/>
            </a:prstGeom>
            <a:solidFill>
              <a:srgbClr val="1CABE2">
                <a:alpha val="100000"/>
              </a:srgbClr>
            </a:solidFill>
          </p:spPr>
          <p:txBody>
            <a:bodyPr/>
            <a:lstStyle/>
            <a:p/>
          </p:txBody>
        </p:sp>
        <p:sp>
          <p:nvSpPr>
            <p:cNvPr id="26" name="rc26"/>
            <p:cNvSpPr/>
            <p:nvPr/>
          </p:nvSpPr>
          <p:spPr>
            <a:xfrm>
              <a:off x="2362575" y="3514347"/>
              <a:ext cx="239877" cy="660331"/>
            </a:xfrm>
            <a:prstGeom prst="rect">
              <a:avLst/>
            </a:prstGeom>
            <a:solidFill>
              <a:srgbClr val="1CABE2">
                <a:alpha val="100000"/>
              </a:srgbClr>
            </a:solidFill>
          </p:spPr>
          <p:txBody>
            <a:bodyPr/>
            <a:lstStyle/>
            <a:p/>
          </p:txBody>
        </p:sp>
        <p:sp>
          <p:nvSpPr>
            <p:cNvPr id="27" name="rc27"/>
            <p:cNvSpPr/>
            <p:nvPr/>
          </p:nvSpPr>
          <p:spPr>
            <a:xfrm>
              <a:off x="2629106" y="3517611"/>
              <a:ext cx="239877" cy="657068"/>
            </a:xfrm>
            <a:prstGeom prst="rect">
              <a:avLst/>
            </a:prstGeom>
            <a:solidFill>
              <a:srgbClr val="1CABE2">
                <a:alpha val="100000"/>
              </a:srgbClr>
            </a:solidFill>
          </p:spPr>
          <p:txBody>
            <a:bodyPr/>
            <a:lstStyle/>
            <a:p/>
          </p:txBody>
        </p:sp>
        <p:sp>
          <p:nvSpPr>
            <p:cNvPr id="28" name="rc28"/>
            <p:cNvSpPr/>
            <p:nvPr/>
          </p:nvSpPr>
          <p:spPr>
            <a:xfrm>
              <a:off x="2895636" y="3502421"/>
              <a:ext cx="239877" cy="672258"/>
            </a:xfrm>
            <a:prstGeom prst="rect">
              <a:avLst/>
            </a:prstGeom>
            <a:solidFill>
              <a:srgbClr val="1CABE2">
                <a:alpha val="100000"/>
              </a:srgbClr>
            </a:solidFill>
          </p:spPr>
          <p:txBody>
            <a:bodyPr/>
            <a:lstStyle/>
            <a:p/>
          </p:txBody>
        </p:sp>
        <p:sp>
          <p:nvSpPr>
            <p:cNvPr id="29" name="rc29"/>
            <p:cNvSpPr/>
            <p:nvPr/>
          </p:nvSpPr>
          <p:spPr>
            <a:xfrm>
              <a:off x="3162166" y="3507690"/>
              <a:ext cx="239877" cy="666989"/>
            </a:xfrm>
            <a:prstGeom prst="rect">
              <a:avLst/>
            </a:prstGeom>
            <a:solidFill>
              <a:srgbClr val="1CABE2">
                <a:alpha val="100000"/>
              </a:srgbClr>
            </a:solidFill>
          </p:spPr>
          <p:txBody>
            <a:bodyPr/>
            <a:lstStyle/>
            <a:p/>
          </p:txBody>
        </p:sp>
        <p:sp>
          <p:nvSpPr>
            <p:cNvPr id="30" name="rc30"/>
            <p:cNvSpPr/>
            <p:nvPr/>
          </p:nvSpPr>
          <p:spPr>
            <a:xfrm>
              <a:off x="3428696" y="3564951"/>
              <a:ext cx="239877" cy="609728"/>
            </a:xfrm>
            <a:prstGeom prst="rect">
              <a:avLst/>
            </a:prstGeom>
            <a:solidFill>
              <a:srgbClr val="1CABE2">
                <a:alpha val="100000"/>
              </a:srgbClr>
            </a:solidFill>
          </p:spPr>
          <p:txBody>
            <a:bodyPr/>
            <a:lstStyle/>
            <a:p/>
          </p:txBody>
        </p:sp>
        <p:sp>
          <p:nvSpPr>
            <p:cNvPr id="31" name="rc31"/>
            <p:cNvSpPr/>
            <p:nvPr/>
          </p:nvSpPr>
          <p:spPr>
            <a:xfrm>
              <a:off x="3695227" y="3590085"/>
              <a:ext cx="239877" cy="584594"/>
            </a:xfrm>
            <a:prstGeom prst="rect">
              <a:avLst/>
            </a:prstGeom>
            <a:solidFill>
              <a:srgbClr val="1CABE2">
                <a:alpha val="100000"/>
              </a:srgbClr>
            </a:solidFill>
          </p:spPr>
          <p:txBody>
            <a:bodyPr/>
            <a:lstStyle/>
            <a:p/>
          </p:txBody>
        </p:sp>
        <p:sp>
          <p:nvSpPr>
            <p:cNvPr id="32" name="rc32"/>
            <p:cNvSpPr/>
            <p:nvPr/>
          </p:nvSpPr>
          <p:spPr>
            <a:xfrm>
              <a:off x="3961757" y="3488442"/>
              <a:ext cx="239877" cy="686237"/>
            </a:xfrm>
            <a:prstGeom prst="rect">
              <a:avLst/>
            </a:prstGeom>
            <a:solidFill>
              <a:srgbClr val="1CABE2">
                <a:alpha val="100000"/>
              </a:srgbClr>
            </a:solidFill>
          </p:spPr>
          <p:txBody>
            <a:bodyPr/>
            <a:lstStyle/>
            <a:p/>
          </p:txBody>
        </p:sp>
        <p:sp>
          <p:nvSpPr>
            <p:cNvPr id="33" name="rc33"/>
            <p:cNvSpPr/>
            <p:nvPr/>
          </p:nvSpPr>
          <p:spPr>
            <a:xfrm>
              <a:off x="4228287" y="3528909"/>
              <a:ext cx="239877" cy="645769"/>
            </a:xfrm>
            <a:prstGeom prst="rect">
              <a:avLst/>
            </a:prstGeom>
            <a:solidFill>
              <a:srgbClr val="1CABE2">
                <a:alpha val="100000"/>
              </a:srgbClr>
            </a:solidFill>
          </p:spPr>
          <p:txBody>
            <a:bodyPr/>
            <a:lstStyle/>
            <a:p/>
          </p:txBody>
        </p:sp>
        <p:sp>
          <p:nvSpPr>
            <p:cNvPr id="34" name="rc34"/>
            <p:cNvSpPr/>
            <p:nvPr/>
          </p:nvSpPr>
          <p:spPr>
            <a:xfrm>
              <a:off x="4494818" y="3493463"/>
              <a:ext cx="239877" cy="681215"/>
            </a:xfrm>
            <a:prstGeom prst="rect">
              <a:avLst/>
            </a:prstGeom>
            <a:solidFill>
              <a:srgbClr val="1CABE2">
                <a:alpha val="100000"/>
              </a:srgbClr>
            </a:solidFill>
          </p:spPr>
          <p:txBody>
            <a:bodyPr/>
            <a:lstStyle/>
            <a:p/>
          </p:txBody>
        </p:sp>
        <p:sp>
          <p:nvSpPr>
            <p:cNvPr id="35" name="rc35"/>
            <p:cNvSpPr/>
            <p:nvPr/>
          </p:nvSpPr>
          <p:spPr>
            <a:xfrm>
              <a:off x="4761348" y="3429716"/>
              <a:ext cx="239877" cy="744963"/>
            </a:xfrm>
            <a:prstGeom prst="rect">
              <a:avLst/>
            </a:prstGeom>
            <a:solidFill>
              <a:srgbClr val="1CABE2">
                <a:alpha val="100000"/>
              </a:srgbClr>
            </a:solidFill>
          </p:spPr>
          <p:txBody>
            <a:bodyPr/>
            <a:lstStyle/>
            <a:p/>
          </p:txBody>
        </p:sp>
        <p:sp>
          <p:nvSpPr>
            <p:cNvPr id="36" name="rc36"/>
            <p:cNvSpPr/>
            <p:nvPr/>
          </p:nvSpPr>
          <p:spPr>
            <a:xfrm>
              <a:off x="5027878" y="3456275"/>
              <a:ext cx="239877" cy="718404"/>
            </a:xfrm>
            <a:prstGeom prst="rect">
              <a:avLst/>
            </a:prstGeom>
            <a:solidFill>
              <a:srgbClr val="1CABE2">
                <a:alpha val="100000"/>
              </a:srgbClr>
            </a:solidFill>
          </p:spPr>
          <p:txBody>
            <a:bodyPr/>
            <a:lstStyle/>
            <a:p/>
          </p:txBody>
        </p:sp>
        <p:sp>
          <p:nvSpPr>
            <p:cNvPr id="37" name="rc37"/>
            <p:cNvSpPr/>
            <p:nvPr/>
          </p:nvSpPr>
          <p:spPr>
            <a:xfrm>
              <a:off x="5294409" y="3465585"/>
              <a:ext cx="239877" cy="709093"/>
            </a:xfrm>
            <a:prstGeom prst="rect">
              <a:avLst/>
            </a:prstGeom>
            <a:solidFill>
              <a:srgbClr val="1CABE2">
                <a:alpha val="100000"/>
              </a:srgbClr>
            </a:solidFill>
          </p:spPr>
          <p:txBody>
            <a:bodyPr/>
            <a:lstStyle/>
            <a:p/>
          </p:txBody>
        </p:sp>
        <p:sp>
          <p:nvSpPr>
            <p:cNvPr id="38" name="rc38"/>
            <p:cNvSpPr/>
            <p:nvPr/>
          </p:nvSpPr>
          <p:spPr>
            <a:xfrm>
              <a:off x="5560939" y="3536860"/>
              <a:ext cx="239877" cy="637819"/>
            </a:xfrm>
            <a:prstGeom prst="rect">
              <a:avLst/>
            </a:prstGeom>
            <a:solidFill>
              <a:srgbClr val="1CABE2">
                <a:alpha val="100000"/>
              </a:srgbClr>
            </a:solidFill>
          </p:spPr>
          <p:txBody>
            <a:bodyPr/>
            <a:lstStyle/>
            <a:p/>
          </p:txBody>
        </p:sp>
        <p:sp>
          <p:nvSpPr>
            <p:cNvPr id="39" name="rc39"/>
            <p:cNvSpPr/>
            <p:nvPr/>
          </p:nvSpPr>
          <p:spPr>
            <a:xfrm>
              <a:off x="5827469" y="3572020"/>
              <a:ext cx="239877" cy="602659"/>
            </a:xfrm>
            <a:prstGeom prst="rect">
              <a:avLst/>
            </a:prstGeom>
            <a:solidFill>
              <a:srgbClr val="1CABE2">
                <a:alpha val="100000"/>
              </a:srgbClr>
            </a:solidFill>
          </p:spPr>
          <p:txBody>
            <a:bodyPr/>
            <a:lstStyle/>
            <a:p/>
          </p:txBody>
        </p:sp>
        <p:sp>
          <p:nvSpPr>
            <p:cNvPr id="40" name="rc40"/>
            <p:cNvSpPr/>
            <p:nvPr/>
          </p:nvSpPr>
          <p:spPr>
            <a:xfrm>
              <a:off x="6094000" y="3592086"/>
              <a:ext cx="239877" cy="582593"/>
            </a:xfrm>
            <a:prstGeom prst="rect">
              <a:avLst/>
            </a:prstGeom>
            <a:solidFill>
              <a:srgbClr val="1CABE2">
                <a:alpha val="100000"/>
              </a:srgbClr>
            </a:solidFill>
          </p:spPr>
          <p:txBody>
            <a:bodyPr/>
            <a:lstStyle/>
            <a:p/>
          </p:txBody>
        </p:sp>
        <p:sp>
          <p:nvSpPr>
            <p:cNvPr id="41" name="rc41"/>
            <p:cNvSpPr/>
            <p:nvPr/>
          </p:nvSpPr>
          <p:spPr>
            <a:xfrm>
              <a:off x="6360530" y="3663220"/>
              <a:ext cx="239877" cy="511459"/>
            </a:xfrm>
            <a:prstGeom prst="rect">
              <a:avLst/>
            </a:prstGeom>
            <a:solidFill>
              <a:srgbClr val="1CABE2">
                <a:alpha val="100000"/>
              </a:srgbClr>
            </a:solidFill>
          </p:spPr>
          <p:txBody>
            <a:bodyPr/>
            <a:lstStyle/>
            <a:p/>
          </p:txBody>
        </p:sp>
        <p:sp>
          <p:nvSpPr>
            <p:cNvPr id="42" name="rc42"/>
            <p:cNvSpPr/>
            <p:nvPr/>
          </p:nvSpPr>
          <p:spPr>
            <a:xfrm>
              <a:off x="6627060" y="3597091"/>
              <a:ext cx="239877" cy="577588"/>
            </a:xfrm>
            <a:prstGeom prst="rect">
              <a:avLst/>
            </a:prstGeom>
            <a:solidFill>
              <a:srgbClr val="1CABE2">
                <a:alpha val="100000"/>
              </a:srgbClr>
            </a:solidFill>
          </p:spPr>
          <p:txBody>
            <a:bodyPr/>
            <a:lstStyle/>
            <a:p/>
          </p:txBody>
        </p:sp>
        <p:sp>
          <p:nvSpPr>
            <p:cNvPr id="43" name="rc43"/>
            <p:cNvSpPr/>
            <p:nvPr/>
          </p:nvSpPr>
          <p:spPr>
            <a:xfrm>
              <a:off x="6893590" y="3448706"/>
              <a:ext cx="239877" cy="725972"/>
            </a:xfrm>
            <a:prstGeom prst="rect">
              <a:avLst/>
            </a:prstGeom>
            <a:solidFill>
              <a:srgbClr val="1CABE2">
                <a:alpha val="100000"/>
              </a:srgbClr>
            </a:solidFill>
          </p:spPr>
          <p:txBody>
            <a:bodyPr/>
            <a:lstStyle/>
            <a:p/>
          </p:txBody>
        </p:sp>
        <p:sp>
          <p:nvSpPr>
            <p:cNvPr id="44" name="rc44"/>
            <p:cNvSpPr/>
            <p:nvPr/>
          </p:nvSpPr>
          <p:spPr>
            <a:xfrm>
              <a:off x="7160121" y="3568000"/>
              <a:ext cx="239877" cy="606679"/>
            </a:xfrm>
            <a:prstGeom prst="rect">
              <a:avLst/>
            </a:prstGeom>
            <a:solidFill>
              <a:srgbClr val="1CABE2">
                <a:alpha val="100000"/>
              </a:srgbClr>
            </a:solidFill>
          </p:spPr>
          <p:txBody>
            <a:bodyPr/>
            <a:lstStyle/>
            <a:p/>
          </p:txBody>
        </p:sp>
        <p:sp>
          <p:nvSpPr>
            <p:cNvPr id="45" name="rc45"/>
            <p:cNvSpPr/>
            <p:nvPr/>
          </p:nvSpPr>
          <p:spPr>
            <a:xfrm>
              <a:off x="7426651" y="3556921"/>
              <a:ext cx="239877" cy="617758"/>
            </a:xfrm>
            <a:prstGeom prst="rect">
              <a:avLst/>
            </a:prstGeom>
            <a:solidFill>
              <a:srgbClr val="1CABE2">
                <a:alpha val="100000"/>
              </a:srgbClr>
            </a:solidFill>
          </p:spPr>
          <p:txBody>
            <a:bodyPr/>
            <a:lstStyle/>
            <a:p/>
          </p:txBody>
        </p:sp>
        <p:sp>
          <p:nvSpPr>
            <p:cNvPr id="46" name="rc46"/>
            <p:cNvSpPr/>
            <p:nvPr/>
          </p:nvSpPr>
          <p:spPr>
            <a:xfrm>
              <a:off x="7693181" y="3558614"/>
              <a:ext cx="239877" cy="616065"/>
            </a:xfrm>
            <a:prstGeom prst="rect">
              <a:avLst/>
            </a:prstGeom>
            <a:solidFill>
              <a:srgbClr val="1CABE2">
                <a:alpha val="100000"/>
              </a:srgbClr>
            </a:solidFill>
          </p:spPr>
          <p:txBody>
            <a:bodyPr/>
            <a:lstStyle/>
            <a:p/>
          </p:txBody>
        </p:sp>
        <p:sp>
          <p:nvSpPr>
            <p:cNvPr id="47" name="rc47"/>
            <p:cNvSpPr/>
            <p:nvPr/>
          </p:nvSpPr>
          <p:spPr>
            <a:xfrm>
              <a:off x="7959712" y="3559495"/>
              <a:ext cx="239877" cy="615184"/>
            </a:xfrm>
            <a:prstGeom prst="rect">
              <a:avLst/>
            </a:prstGeom>
            <a:solidFill>
              <a:srgbClr val="1CABE2">
                <a:alpha val="100000"/>
              </a:srgbClr>
            </a:solidFill>
          </p:spPr>
          <p:txBody>
            <a:bodyPr/>
            <a:lstStyle/>
            <a:p/>
          </p:txBody>
        </p:sp>
        <p:sp>
          <p:nvSpPr>
            <p:cNvPr id="48" name="rc48"/>
            <p:cNvSpPr/>
            <p:nvPr/>
          </p:nvSpPr>
          <p:spPr>
            <a:xfrm>
              <a:off x="1296454" y="3065343"/>
              <a:ext cx="239877" cy="354934"/>
            </a:xfrm>
            <a:prstGeom prst="rect">
              <a:avLst/>
            </a:prstGeom>
            <a:solidFill>
              <a:srgbClr val="B3B3B3">
                <a:alpha val="100000"/>
              </a:srgbClr>
            </a:solidFill>
          </p:spPr>
          <p:txBody>
            <a:bodyPr/>
            <a:lstStyle/>
            <a:p/>
          </p:txBody>
        </p:sp>
        <p:sp>
          <p:nvSpPr>
            <p:cNvPr id="49" name="rc49"/>
            <p:cNvSpPr/>
            <p:nvPr/>
          </p:nvSpPr>
          <p:spPr>
            <a:xfrm>
              <a:off x="1562984" y="3070767"/>
              <a:ext cx="239877" cy="358048"/>
            </a:xfrm>
            <a:prstGeom prst="rect">
              <a:avLst/>
            </a:prstGeom>
            <a:solidFill>
              <a:srgbClr val="B3B3B3">
                <a:alpha val="100000"/>
              </a:srgbClr>
            </a:solidFill>
          </p:spPr>
          <p:txBody>
            <a:bodyPr/>
            <a:lstStyle/>
            <a:p/>
          </p:txBody>
        </p:sp>
        <p:sp>
          <p:nvSpPr>
            <p:cNvPr id="50" name="rc50"/>
            <p:cNvSpPr/>
            <p:nvPr/>
          </p:nvSpPr>
          <p:spPr>
            <a:xfrm>
              <a:off x="1829515" y="3035318"/>
              <a:ext cx="239877" cy="356688"/>
            </a:xfrm>
            <a:prstGeom prst="rect">
              <a:avLst/>
            </a:prstGeom>
            <a:solidFill>
              <a:srgbClr val="B3B3B3">
                <a:alpha val="100000"/>
              </a:srgbClr>
            </a:solidFill>
          </p:spPr>
          <p:txBody>
            <a:bodyPr/>
            <a:lstStyle/>
            <a:p/>
          </p:txBody>
        </p:sp>
        <p:sp>
          <p:nvSpPr>
            <p:cNvPr id="51" name="rc51"/>
            <p:cNvSpPr/>
            <p:nvPr/>
          </p:nvSpPr>
          <p:spPr>
            <a:xfrm>
              <a:off x="2096045" y="3146002"/>
              <a:ext cx="239877" cy="304791"/>
            </a:xfrm>
            <a:prstGeom prst="rect">
              <a:avLst/>
            </a:prstGeom>
            <a:solidFill>
              <a:srgbClr val="B3B3B3">
                <a:alpha val="100000"/>
              </a:srgbClr>
            </a:solidFill>
          </p:spPr>
          <p:txBody>
            <a:bodyPr/>
            <a:lstStyle/>
            <a:p/>
          </p:txBody>
        </p:sp>
        <p:sp>
          <p:nvSpPr>
            <p:cNvPr id="52" name="rc52"/>
            <p:cNvSpPr/>
            <p:nvPr/>
          </p:nvSpPr>
          <p:spPr>
            <a:xfrm>
              <a:off x="2362575" y="3258926"/>
              <a:ext cx="239877" cy="255421"/>
            </a:xfrm>
            <a:prstGeom prst="rect">
              <a:avLst/>
            </a:prstGeom>
            <a:solidFill>
              <a:srgbClr val="B3B3B3">
                <a:alpha val="100000"/>
              </a:srgbClr>
            </a:solidFill>
          </p:spPr>
          <p:txBody>
            <a:bodyPr/>
            <a:lstStyle/>
            <a:p/>
          </p:txBody>
        </p:sp>
        <p:sp>
          <p:nvSpPr>
            <p:cNvPr id="53" name="rc53"/>
            <p:cNvSpPr/>
            <p:nvPr/>
          </p:nvSpPr>
          <p:spPr>
            <a:xfrm>
              <a:off x="2629106" y="3256304"/>
              <a:ext cx="239877" cy="261307"/>
            </a:xfrm>
            <a:prstGeom prst="rect">
              <a:avLst/>
            </a:prstGeom>
            <a:solidFill>
              <a:srgbClr val="B3B3B3">
                <a:alpha val="100000"/>
              </a:srgbClr>
            </a:solidFill>
          </p:spPr>
          <p:txBody>
            <a:bodyPr/>
            <a:lstStyle/>
            <a:p/>
          </p:txBody>
        </p:sp>
        <p:sp>
          <p:nvSpPr>
            <p:cNvPr id="54" name="rc54"/>
            <p:cNvSpPr/>
            <p:nvPr/>
          </p:nvSpPr>
          <p:spPr>
            <a:xfrm>
              <a:off x="2895636" y="3247496"/>
              <a:ext cx="239877" cy="254925"/>
            </a:xfrm>
            <a:prstGeom prst="rect">
              <a:avLst/>
            </a:prstGeom>
            <a:solidFill>
              <a:srgbClr val="B3B3B3">
                <a:alpha val="100000"/>
              </a:srgbClr>
            </a:solidFill>
          </p:spPr>
          <p:txBody>
            <a:bodyPr/>
            <a:lstStyle/>
            <a:p/>
          </p:txBody>
        </p:sp>
        <p:sp>
          <p:nvSpPr>
            <p:cNvPr id="55" name="rc55"/>
            <p:cNvSpPr/>
            <p:nvPr/>
          </p:nvSpPr>
          <p:spPr>
            <a:xfrm>
              <a:off x="3162166" y="3223178"/>
              <a:ext cx="239877" cy="284511"/>
            </a:xfrm>
            <a:prstGeom prst="rect">
              <a:avLst/>
            </a:prstGeom>
            <a:solidFill>
              <a:srgbClr val="B3B3B3">
                <a:alpha val="100000"/>
              </a:srgbClr>
            </a:solidFill>
          </p:spPr>
          <p:txBody>
            <a:bodyPr/>
            <a:lstStyle/>
            <a:p/>
          </p:txBody>
        </p:sp>
        <p:sp>
          <p:nvSpPr>
            <p:cNvPr id="56" name="rc56"/>
            <p:cNvSpPr/>
            <p:nvPr/>
          </p:nvSpPr>
          <p:spPr>
            <a:xfrm>
              <a:off x="3428696" y="3264832"/>
              <a:ext cx="239877" cy="300119"/>
            </a:xfrm>
            <a:prstGeom prst="rect">
              <a:avLst/>
            </a:prstGeom>
            <a:solidFill>
              <a:srgbClr val="B3B3B3">
                <a:alpha val="100000"/>
              </a:srgbClr>
            </a:solidFill>
          </p:spPr>
          <p:txBody>
            <a:bodyPr/>
            <a:lstStyle/>
            <a:p/>
          </p:txBody>
        </p:sp>
        <p:sp>
          <p:nvSpPr>
            <p:cNvPr id="57" name="rc57"/>
            <p:cNvSpPr/>
            <p:nvPr/>
          </p:nvSpPr>
          <p:spPr>
            <a:xfrm>
              <a:off x="3695227" y="3321866"/>
              <a:ext cx="239877" cy="268218"/>
            </a:xfrm>
            <a:prstGeom prst="rect">
              <a:avLst/>
            </a:prstGeom>
            <a:solidFill>
              <a:srgbClr val="B3B3B3">
                <a:alpha val="100000"/>
              </a:srgbClr>
            </a:solidFill>
          </p:spPr>
          <p:txBody>
            <a:bodyPr/>
            <a:lstStyle/>
            <a:p/>
          </p:txBody>
        </p:sp>
        <p:sp>
          <p:nvSpPr>
            <p:cNvPr id="58" name="rc58"/>
            <p:cNvSpPr/>
            <p:nvPr/>
          </p:nvSpPr>
          <p:spPr>
            <a:xfrm>
              <a:off x="3961757" y="3241283"/>
              <a:ext cx="239877" cy="247159"/>
            </a:xfrm>
            <a:prstGeom prst="rect">
              <a:avLst/>
            </a:prstGeom>
            <a:solidFill>
              <a:srgbClr val="B3B3B3">
                <a:alpha val="100000"/>
              </a:srgbClr>
            </a:solidFill>
          </p:spPr>
          <p:txBody>
            <a:bodyPr/>
            <a:lstStyle/>
            <a:p/>
          </p:txBody>
        </p:sp>
        <p:sp>
          <p:nvSpPr>
            <p:cNvPr id="59" name="rc59"/>
            <p:cNvSpPr/>
            <p:nvPr/>
          </p:nvSpPr>
          <p:spPr>
            <a:xfrm>
              <a:off x="4228287" y="3256215"/>
              <a:ext cx="239877" cy="272693"/>
            </a:xfrm>
            <a:prstGeom prst="rect">
              <a:avLst/>
            </a:prstGeom>
            <a:solidFill>
              <a:srgbClr val="B3B3B3">
                <a:alpha val="100000"/>
              </a:srgbClr>
            </a:solidFill>
          </p:spPr>
          <p:txBody>
            <a:bodyPr/>
            <a:lstStyle/>
            <a:p/>
          </p:txBody>
        </p:sp>
        <p:sp>
          <p:nvSpPr>
            <p:cNvPr id="60" name="rc60"/>
            <p:cNvSpPr/>
            <p:nvPr/>
          </p:nvSpPr>
          <p:spPr>
            <a:xfrm>
              <a:off x="4494818" y="3218626"/>
              <a:ext cx="239877" cy="274837"/>
            </a:xfrm>
            <a:prstGeom prst="rect">
              <a:avLst/>
            </a:prstGeom>
            <a:solidFill>
              <a:srgbClr val="B3B3B3">
                <a:alpha val="100000"/>
              </a:srgbClr>
            </a:solidFill>
          </p:spPr>
          <p:txBody>
            <a:bodyPr/>
            <a:lstStyle/>
            <a:p/>
          </p:txBody>
        </p:sp>
        <p:sp>
          <p:nvSpPr>
            <p:cNvPr id="61" name="rc61"/>
            <p:cNvSpPr/>
            <p:nvPr/>
          </p:nvSpPr>
          <p:spPr>
            <a:xfrm>
              <a:off x="4761348" y="3148506"/>
              <a:ext cx="239877" cy="281209"/>
            </a:xfrm>
            <a:prstGeom prst="rect">
              <a:avLst/>
            </a:prstGeom>
            <a:solidFill>
              <a:srgbClr val="B3B3B3">
                <a:alpha val="100000"/>
              </a:srgbClr>
            </a:solidFill>
          </p:spPr>
          <p:txBody>
            <a:bodyPr/>
            <a:lstStyle/>
            <a:p/>
          </p:txBody>
        </p:sp>
        <p:sp>
          <p:nvSpPr>
            <p:cNvPr id="62" name="rc62"/>
            <p:cNvSpPr/>
            <p:nvPr/>
          </p:nvSpPr>
          <p:spPr>
            <a:xfrm>
              <a:off x="5027878" y="3202897"/>
              <a:ext cx="239877" cy="253378"/>
            </a:xfrm>
            <a:prstGeom prst="rect">
              <a:avLst/>
            </a:prstGeom>
            <a:solidFill>
              <a:srgbClr val="B3B3B3">
                <a:alpha val="100000"/>
              </a:srgbClr>
            </a:solidFill>
          </p:spPr>
          <p:txBody>
            <a:bodyPr/>
            <a:lstStyle/>
            <a:p/>
          </p:txBody>
        </p:sp>
        <p:sp>
          <p:nvSpPr>
            <p:cNvPr id="63" name="rc63"/>
            <p:cNvSpPr/>
            <p:nvPr/>
          </p:nvSpPr>
          <p:spPr>
            <a:xfrm>
              <a:off x="5294409" y="3205636"/>
              <a:ext cx="239877" cy="259949"/>
            </a:xfrm>
            <a:prstGeom prst="rect">
              <a:avLst/>
            </a:prstGeom>
            <a:solidFill>
              <a:srgbClr val="B3B3B3">
                <a:alpha val="100000"/>
              </a:srgbClr>
            </a:solidFill>
          </p:spPr>
          <p:txBody>
            <a:bodyPr/>
            <a:lstStyle/>
            <a:p/>
          </p:txBody>
        </p:sp>
        <p:sp>
          <p:nvSpPr>
            <p:cNvPr id="64" name="rc64"/>
            <p:cNvSpPr/>
            <p:nvPr/>
          </p:nvSpPr>
          <p:spPr>
            <a:xfrm>
              <a:off x="5560939" y="3309167"/>
              <a:ext cx="239877" cy="227692"/>
            </a:xfrm>
            <a:prstGeom prst="rect">
              <a:avLst/>
            </a:prstGeom>
            <a:solidFill>
              <a:srgbClr val="B3B3B3">
                <a:alpha val="100000"/>
              </a:srgbClr>
            </a:solidFill>
          </p:spPr>
          <p:txBody>
            <a:bodyPr/>
            <a:lstStyle/>
            <a:p/>
          </p:txBody>
        </p:sp>
        <p:sp>
          <p:nvSpPr>
            <p:cNvPr id="65" name="rc65"/>
            <p:cNvSpPr/>
            <p:nvPr/>
          </p:nvSpPr>
          <p:spPr>
            <a:xfrm>
              <a:off x="5827469" y="3326604"/>
              <a:ext cx="239877" cy="245416"/>
            </a:xfrm>
            <a:prstGeom prst="rect">
              <a:avLst/>
            </a:prstGeom>
            <a:solidFill>
              <a:srgbClr val="B3B3B3">
                <a:alpha val="100000"/>
              </a:srgbClr>
            </a:solidFill>
          </p:spPr>
          <p:txBody>
            <a:bodyPr/>
            <a:lstStyle/>
            <a:p/>
          </p:txBody>
        </p:sp>
        <p:sp>
          <p:nvSpPr>
            <p:cNvPr id="66" name="rc66"/>
            <p:cNvSpPr/>
            <p:nvPr/>
          </p:nvSpPr>
          <p:spPr>
            <a:xfrm>
              <a:off x="6094000" y="3357630"/>
              <a:ext cx="239877" cy="234455"/>
            </a:xfrm>
            <a:prstGeom prst="rect">
              <a:avLst/>
            </a:prstGeom>
            <a:solidFill>
              <a:srgbClr val="B3B3B3">
                <a:alpha val="100000"/>
              </a:srgbClr>
            </a:solidFill>
          </p:spPr>
          <p:txBody>
            <a:bodyPr/>
            <a:lstStyle/>
            <a:p/>
          </p:txBody>
        </p:sp>
        <p:sp>
          <p:nvSpPr>
            <p:cNvPr id="67" name="rc67"/>
            <p:cNvSpPr/>
            <p:nvPr/>
          </p:nvSpPr>
          <p:spPr>
            <a:xfrm>
              <a:off x="6360530" y="3446609"/>
              <a:ext cx="239877" cy="216610"/>
            </a:xfrm>
            <a:prstGeom prst="rect">
              <a:avLst/>
            </a:prstGeom>
            <a:solidFill>
              <a:srgbClr val="B3B3B3">
                <a:alpha val="100000"/>
              </a:srgbClr>
            </a:solidFill>
          </p:spPr>
          <p:txBody>
            <a:bodyPr/>
            <a:lstStyle/>
            <a:p/>
          </p:txBody>
        </p:sp>
        <p:sp>
          <p:nvSpPr>
            <p:cNvPr id="68" name="rc68"/>
            <p:cNvSpPr/>
            <p:nvPr/>
          </p:nvSpPr>
          <p:spPr>
            <a:xfrm>
              <a:off x="6627060" y="3343317"/>
              <a:ext cx="239877" cy="253773"/>
            </a:xfrm>
            <a:prstGeom prst="rect">
              <a:avLst/>
            </a:prstGeom>
            <a:solidFill>
              <a:srgbClr val="B3B3B3">
                <a:alpha val="100000"/>
              </a:srgbClr>
            </a:solidFill>
          </p:spPr>
          <p:txBody>
            <a:bodyPr/>
            <a:lstStyle/>
            <a:p/>
          </p:txBody>
        </p:sp>
        <p:sp>
          <p:nvSpPr>
            <p:cNvPr id="69" name="rc69"/>
            <p:cNvSpPr/>
            <p:nvPr/>
          </p:nvSpPr>
          <p:spPr>
            <a:xfrm>
              <a:off x="6893590" y="3172998"/>
              <a:ext cx="239877" cy="275708"/>
            </a:xfrm>
            <a:prstGeom prst="rect">
              <a:avLst/>
            </a:prstGeom>
            <a:solidFill>
              <a:srgbClr val="B3B3B3">
                <a:alpha val="100000"/>
              </a:srgbClr>
            </a:solidFill>
          </p:spPr>
          <p:txBody>
            <a:bodyPr/>
            <a:lstStyle/>
            <a:p/>
          </p:txBody>
        </p:sp>
        <p:sp>
          <p:nvSpPr>
            <p:cNvPr id="70" name="rc70"/>
            <p:cNvSpPr/>
            <p:nvPr/>
          </p:nvSpPr>
          <p:spPr>
            <a:xfrm>
              <a:off x="7160121" y="3269038"/>
              <a:ext cx="239877" cy="298961"/>
            </a:xfrm>
            <a:prstGeom prst="rect">
              <a:avLst/>
            </a:prstGeom>
            <a:solidFill>
              <a:srgbClr val="B3B3B3">
                <a:alpha val="100000"/>
              </a:srgbClr>
            </a:solidFill>
          </p:spPr>
          <p:txBody>
            <a:bodyPr/>
            <a:lstStyle/>
            <a:p/>
          </p:txBody>
        </p:sp>
        <p:sp>
          <p:nvSpPr>
            <p:cNvPr id="71" name="rc71"/>
            <p:cNvSpPr/>
            <p:nvPr/>
          </p:nvSpPr>
          <p:spPr>
            <a:xfrm>
              <a:off x="7426651" y="3244015"/>
              <a:ext cx="239877" cy="312905"/>
            </a:xfrm>
            <a:prstGeom prst="rect">
              <a:avLst/>
            </a:prstGeom>
            <a:solidFill>
              <a:srgbClr val="B3B3B3">
                <a:alpha val="100000"/>
              </a:srgbClr>
            </a:solidFill>
          </p:spPr>
          <p:txBody>
            <a:bodyPr/>
            <a:lstStyle/>
            <a:p/>
          </p:txBody>
        </p:sp>
        <p:sp>
          <p:nvSpPr>
            <p:cNvPr id="72" name="rc72"/>
            <p:cNvSpPr/>
            <p:nvPr/>
          </p:nvSpPr>
          <p:spPr>
            <a:xfrm>
              <a:off x="7693181" y="3266268"/>
              <a:ext cx="239877" cy="292345"/>
            </a:xfrm>
            <a:prstGeom prst="rect">
              <a:avLst/>
            </a:prstGeom>
            <a:solidFill>
              <a:srgbClr val="B3B3B3">
                <a:alpha val="100000"/>
              </a:srgbClr>
            </a:solidFill>
          </p:spPr>
          <p:txBody>
            <a:bodyPr/>
            <a:lstStyle/>
            <a:p/>
          </p:txBody>
        </p:sp>
        <p:sp>
          <p:nvSpPr>
            <p:cNvPr id="73" name="rc73"/>
            <p:cNvSpPr/>
            <p:nvPr/>
          </p:nvSpPr>
          <p:spPr>
            <a:xfrm>
              <a:off x="7959712" y="3268409"/>
              <a:ext cx="239877" cy="291085"/>
            </a:xfrm>
            <a:prstGeom prst="rect">
              <a:avLst/>
            </a:prstGeom>
            <a:solidFill>
              <a:srgbClr val="B3B3B3">
                <a:alpha val="100000"/>
              </a:srgbClr>
            </a:solidFill>
          </p:spPr>
          <p:txBody>
            <a:bodyPr/>
            <a:lstStyle/>
            <a:p/>
          </p:txBody>
        </p:sp>
        <p:sp>
          <p:nvSpPr>
            <p:cNvPr id="74" name="pl74"/>
            <p:cNvSpPr/>
            <p:nvPr/>
          </p:nvSpPr>
          <p:spPr>
            <a:xfrm>
              <a:off x="1416393" y="2237766"/>
              <a:ext cx="6663257" cy="273446"/>
            </a:xfrm>
            <a:custGeom>
              <a:avLst/>
              <a:pathLst>
                <a:path w="6663257" h="273446">
                  <a:moveTo>
                    <a:pt x="0" y="273446"/>
                  </a:moveTo>
                  <a:lnTo>
                    <a:pt x="266530" y="250659"/>
                  </a:lnTo>
                  <a:lnTo>
                    <a:pt x="533060" y="273446"/>
                  </a:lnTo>
                  <a:lnTo>
                    <a:pt x="799590" y="227872"/>
                  </a:lnTo>
                  <a:lnTo>
                    <a:pt x="1066121" y="182297"/>
                  </a:lnTo>
                  <a:lnTo>
                    <a:pt x="1332651" y="159510"/>
                  </a:lnTo>
                  <a:lnTo>
                    <a:pt x="1599181" y="159510"/>
                  </a:lnTo>
                  <a:lnTo>
                    <a:pt x="1865712" y="159510"/>
                  </a:lnTo>
                  <a:lnTo>
                    <a:pt x="2132242" y="91148"/>
                  </a:lnTo>
                  <a:lnTo>
                    <a:pt x="2398772" y="68361"/>
                  </a:lnTo>
                  <a:lnTo>
                    <a:pt x="2665303" y="136723"/>
                  </a:lnTo>
                  <a:lnTo>
                    <a:pt x="2931833" y="113936"/>
                  </a:lnTo>
                  <a:lnTo>
                    <a:pt x="3198363" y="136723"/>
                  </a:lnTo>
                  <a:lnTo>
                    <a:pt x="3464893" y="159510"/>
                  </a:lnTo>
                  <a:lnTo>
                    <a:pt x="3731424" y="159510"/>
                  </a:lnTo>
                  <a:lnTo>
                    <a:pt x="3997954" y="136723"/>
                  </a:lnTo>
                  <a:lnTo>
                    <a:pt x="4264484" y="91148"/>
                  </a:lnTo>
                  <a:lnTo>
                    <a:pt x="4531015" y="68361"/>
                  </a:lnTo>
                  <a:lnTo>
                    <a:pt x="4797545" y="45574"/>
                  </a:lnTo>
                  <a:lnTo>
                    <a:pt x="5064075" y="0"/>
                  </a:lnTo>
                  <a:lnTo>
                    <a:pt x="5330606" y="45574"/>
                  </a:lnTo>
                  <a:lnTo>
                    <a:pt x="5597136" y="136723"/>
                  </a:lnTo>
                  <a:lnTo>
                    <a:pt x="5863666" y="45574"/>
                  </a:lnTo>
                  <a:lnTo>
                    <a:pt x="6130197" y="68361"/>
                  </a:lnTo>
                  <a:lnTo>
                    <a:pt x="6396727" y="45574"/>
                  </a:lnTo>
                  <a:lnTo>
                    <a:pt x="6663257" y="45574"/>
                  </a:lnTo>
                </a:path>
              </a:pathLst>
            </a:custGeom>
            <a:ln w="27101" cap="flat">
              <a:solidFill>
                <a:srgbClr val="0058AB">
                  <a:alpha val="80000"/>
                </a:srgbClr>
              </a:solidFill>
              <a:prstDash val="solid"/>
              <a:round/>
            </a:ln>
          </p:spPr>
          <p:txBody>
            <a:bodyPr/>
            <a:lstStyle/>
            <a:p/>
          </p:txBody>
        </p:sp>
        <p:sp>
          <p:nvSpPr>
            <p:cNvPr id="75" name="pl75"/>
            <p:cNvSpPr/>
            <p:nvPr/>
          </p:nvSpPr>
          <p:spPr>
            <a:xfrm>
              <a:off x="1416393" y="2397276"/>
              <a:ext cx="6663257" cy="410169"/>
            </a:xfrm>
            <a:custGeom>
              <a:avLst/>
              <a:pathLst>
                <a:path w="6663257" h="410169">
                  <a:moveTo>
                    <a:pt x="0" y="410169"/>
                  </a:moveTo>
                  <a:lnTo>
                    <a:pt x="266530" y="387382"/>
                  </a:lnTo>
                  <a:lnTo>
                    <a:pt x="533060" y="410169"/>
                  </a:lnTo>
                  <a:lnTo>
                    <a:pt x="799590" y="296233"/>
                  </a:lnTo>
                  <a:lnTo>
                    <a:pt x="1066121" y="205084"/>
                  </a:lnTo>
                  <a:lnTo>
                    <a:pt x="1332651" y="205084"/>
                  </a:lnTo>
                  <a:lnTo>
                    <a:pt x="1599181" y="205084"/>
                  </a:lnTo>
                  <a:lnTo>
                    <a:pt x="1865712" y="205084"/>
                  </a:lnTo>
                  <a:lnTo>
                    <a:pt x="2132242" y="159510"/>
                  </a:lnTo>
                  <a:lnTo>
                    <a:pt x="2398772" y="113936"/>
                  </a:lnTo>
                  <a:lnTo>
                    <a:pt x="2665303" y="159510"/>
                  </a:lnTo>
                  <a:lnTo>
                    <a:pt x="2931833" y="136723"/>
                  </a:lnTo>
                  <a:lnTo>
                    <a:pt x="3198363" y="159510"/>
                  </a:lnTo>
                  <a:lnTo>
                    <a:pt x="3464893" y="205084"/>
                  </a:lnTo>
                  <a:lnTo>
                    <a:pt x="3731424" y="159510"/>
                  </a:lnTo>
                  <a:lnTo>
                    <a:pt x="3997954" y="159510"/>
                  </a:lnTo>
                  <a:lnTo>
                    <a:pt x="4264484" y="91148"/>
                  </a:lnTo>
                  <a:lnTo>
                    <a:pt x="4531015" y="68361"/>
                  </a:lnTo>
                  <a:lnTo>
                    <a:pt x="4797545" y="45574"/>
                  </a:lnTo>
                  <a:lnTo>
                    <a:pt x="5064075" y="0"/>
                  </a:lnTo>
                  <a:lnTo>
                    <a:pt x="5330606" y="45574"/>
                  </a:lnTo>
                  <a:lnTo>
                    <a:pt x="5597136" y="159510"/>
                  </a:lnTo>
                  <a:lnTo>
                    <a:pt x="5863666" y="91148"/>
                  </a:lnTo>
                  <a:lnTo>
                    <a:pt x="6130197" y="91148"/>
                  </a:lnTo>
                  <a:lnTo>
                    <a:pt x="6396727" y="91148"/>
                  </a:lnTo>
                  <a:lnTo>
                    <a:pt x="6663257" y="68361"/>
                  </a:lnTo>
                </a:path>
              </a:pathLst>
            </a:custGeom>
            <a:ln w="27101" cap="flat">
              <a:solidFill>
                <a:srgbClr val="333333">
                  <a:alpha val="80000"/>
                </a:srgbClr>
              </a:solidFill>
              <a:prstDash val="solid"/>
              <a:round/>
            </a:ln>
          </p:spPr>
          <p:txBody>
            <a:bodyPr/>
            <a:lstStyle/>
            <a:p/>
          </p:txBody>
        </p:sp>
        <p:sp>
          <p:nvSpPr>
            <p:cNvPr id="76" name="tx76"/>
            <p:cNvSpPr/>
            <p:nvPr/>
          </p:nvSpPr>
          <p:spPr>
            <a:xfrm>
              <a:off x="1346075" y="23301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77" name="tx77"/>
            <p:cNvSpPr/>
            <p:nvPr/>
          </p:nvSpPr>
          <p:spPr>
            <a:xfrm>
              <a:off x="2678727" y="2216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78" name="tx78"/>
            <p:cNvSpPr/>
            <p:nvPr/>
          </p:nvSpPr>
          <p:spPr>
            <a:xfrm>
              <a:off x="4011378"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79" name="tx79"/>
            <p:cNvSpPr/>
            <p:nvPr/>
          </p:nvSpPr>
          <p:spPr>
            <a:xfrm>
              <a:off x="5344030"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0" name="tx80"/>
            <p:cNvSpPr/>
            <p:nvPr/>
          </p:nvSpPr>
          <p:spPr>
            <a:xfrm>
              <a:off x="6410151"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1" name="tx81"/>
            <p:cNvSpPr/>
            <p:nvPr/>
          </p:nvSpPr>
          <p:spPr>
            <a:xfrm>
              <a:off x="6676681"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943212"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3" name="tx83"/>
            <p:cNvSpPr/>
            <p:nvPr/>
          </p:nvSpPr>
          <p:spPr>
            <a:xfrm>
              <a:off x="7209742"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4" name="tx84"/>
            <p:cNvSpPr/>
            <p:nvPr/>
          </p:nvSpPr>
          <p:spPr>
            <a:xfrm>
              <a:off x="7476272"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5" name="tx85"/>
            <p:cNvSpPr/>
            <p:nvPr/>
          </p:nvSpPr>
          <p:spPr>
            <a:xfrm>
              <a:off x="774280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6" name="tx86"/>
            <p:cNvSpPr/>
            <p:nvPr/>
          </p:nvSpPr>
          <p:spPr>
            <a:xfrm>
              <a:off x="800933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1346075" y="28708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60</a:t>
              </a:r>
            </a:p>
          </p:txBody>
        </p:sp>
        <p:sp>
          <p:nvSpPr>
            <p:cNvPr id="88" name="tx88"/>
            <p:cNvSpPr/>
            <p:nvPr/>
          </p:nvSpPr>
          <p:spPr>
            <a:xfrm>
              <a:off x="2678727"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89" name="tx89"/>
            <p:cNvSpPr/>
            <p:nvPr/>
          </p:nvSpPr>
          <p:spPr>
            <a:xfrm>
              <a:off x="4011378"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0" name="tx90"/>
            <p:cNvSpPr/>
            <p:nvPr/>
          </p:nvSpPr>
          <p:spPr>
            <a:xfrm>
              <a:off x="5344030"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1" name="tx91"/>
            <p:cNvSpPr/>
            <p:nvPr/>
          </p:nvSpPr>
          <p:spPr>
            <a:xfrm>
              <a:off x="6410151"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2" name="tx92"/>
            <p:cNvSpPr/>
            <p:nvPr/>
          </p:nvSpPr>
          <p:spPr>
            <a:xfrm>
              <a:off x="6676681"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3" name="tx93"/>
            <p:cNvSpPr/>
            <p:nvPr/>
          </p:nvSpPr>
          <p:spPr>
            <a:xfrm>
              <a:off x="6943212"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4" name="tx94"/>
            <p:cNvSpPr/>
            <p:nvPr/>
          </p:nvSpPr>
          <p:spPr>
            <a:xfrm>
              <a:off x="7209742"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5" name="tx95"/>
            <p:cNvSpPr/>
            <p:nvPr/>
          </p:nvSpPr>
          <p:spPr>
            <a:xfrm>
              <a:off x="7476272"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6" name="tx96"/>
            <p:cNvSpPr/>
            <p:nvPr/>
          </p:nvSpPr>
          <p:spPr>
            <a:xfrm>
              <a:off x="7742803"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7" name="tx97"/>
            <p:cNvSpPr/>
            <p:nvPr/>
          </p:nvSpPr>
          <p:spPr>
            <a:xfrm>
              <a:off x="8009333"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8" name="tx98"/>
            <p:cNvSpPr/>
            <p:nvPr/>
          </p:nvSpPr>
          <p:spPr>
            <a:xfrm>
              <a:off x="1341092" y="37586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99" name="tx99"/>
            <p:cNvSpPr/>
            <p:nvPr/>
          </p:nvSpPr>
          <p:spPr>
            <a:xfrm>
              <a:off x="2673743" y="38073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0" name="tx100"/>
            <p:cNvSpPr/>
            <p:nvPr/>
          </p:nvSpPr>
          <p:spPr>
            <a:xfrm>
              <a:off x="4006395" y="37927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101" name="tx101"/>
            <p:cNvSpPr/>
            <p:nvPr/>
          </p:nvSpPr>
          <p:spPr>
            <a:xfrm>
              <a:off x="5339046" y="37813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102" name="tx102"/>
            <p:cNvSpPr/>
            <p:nvPr/>
          </p:nvSpPr>
          <p:spPr>
            <a:xfrm>
              <a:off x="6450339" y="38801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03" name="tx103"/>
            <p:cNvSpPr/>
            <p:nvPr/>
          </p:nvSpPr>
          <p:spPr>
            <a:xfrm>
              <a:off x="6671698" y="38470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04" name="tx104"/>
            <p:cNvSpPr/>
            <p:nvPr/>
          </p:nvSpPr>
          <p:spPr>
            <a:xfrm>
              <a:off x="6938228" y="37728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8.6</a:t>
              </a:r>
            </a:p>
          </p:txBody>
        </p:sp>
        <p:sp>
          <p:nvSpPr>
            <p:cNvPr id="105" name="tx105"/>
            <p:cNvSpPr/>
            <p:nvPr/>
          </p:nvSpPr>
          <p:spPr>
            <a:xfrm>
              <a:off x="7204759" y="38325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06" name="tx106"/>
            <p:cNvSpPr/>
            <p:nvPr/>
          </p:nvSpPr>
          <p:spPr>
            <a:xfrm>
              <a:off x="7471289" y="38269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7" name="tx107"/>
            <p:cNvSpPr/>
            <p:nvPr/>
          </p:nvSpPr>
          <p:spPr>
            <a:xfrm>
              <a:off x="7737819" y="38278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8" name="tx108"/>
            <p:cNvSpPr/>
            <p:nvPr/>
          </p:nvSpPr>
          <p:spPr>
            <a:xfrm>
              <a:off x="8004349" y="38282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9" name="tx109"/>
            <p:cNvSpPr/>
            <p:nvPr/>
          </p:nvSpPr>
          <p:spPr>
            <a:xfrm>
              <a:off x="1341092" y="32039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0" name="tx110"/>
            <p:cNvSpPr/>
            <p:nvPr/>
          </p:nvSpPr>
          <p:spPr>
            <a:xfrm>
              <a:off x="2673743" y="33481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1" name="tx111"/>
            <p:cNvSpPr/>
            <p:nvPr/>
          </p:nvSpPr>
          <p:spPr>
            <a:xfrm>
              <a:off x="4006395" y="33260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2" name="tx112"/>
            <p:cNvSpPr/>
            <p:nvPr/>
          </p:nvSpPr>
          <p:spPr>
            <a:xfrm>
              <a:off x="5339046" y="32967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3" name="tx113"/>
            <p:cNvSpPr/>
            <p:nvPr/>
          </p:nvSpPr>
          <p:spPr>
            <a:xfrm>
              <a:off x="6405168" y="3516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4" name="tx114"/>
            <p:cNvSpPr/>
            <p:nvPr/>
          </p:nvSpPr>
          <p:spPr>
            <a:xfrm>
              <a:off x="6716869" y="3431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5" name="tx115"/>
            <p:cNvSpPr/>
            <p:nvPr/>
          </p:nvSpPr>
          <p:spPr>
            <a:xfrm>
              <a:off x="6938228" y="32720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6" name="tx116"/>
            <p:cNvSpPr/>
            <p:nvPr/>
          </p:nvSpPr>
          <p:spPr>
            <a:xfrm>
              <a:off x="7204759" y="33797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7" name="tx117"/>
            <p:cNvSpPr/>
            <p:nvPr/>
          </p:nvSpPr>
          <p:spPr>
            <a:xfrm>
              <a:off x="7471289" y="33616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8" name="tx118"/>
            <p:cNvSpPr/>
            <p:nvPr/>
          </p:nvSpPr>
          <p:spPr>
            <a:xfrm>
              <a:off x="7737819" y="33736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9" name="tx119"/>
            <p:cNvSpPr/>
            <p:nvPr/>
          </p:nvSpPr>
          <p:spPr>
            <a:xfrm>
              <a:off x="8004349" y="33751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0" name="tx120"/>
            <p:cNvSpPr/>
            <p:nvPr/>
          </p:nvSpPr>
          <p:spPr>
            <a:xfrm>
              <a:off x="1310962" y="29488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13.1</a:t>
              </a:r>
            </a:p>
          </p:txBody>
        </p:sp>
        <p:sp>
          <p:nvSpPr>
            <p:cNvPr id="121" name="tx121"/>
            <p:cNvSpPr/>
            <p:nvPr/>
          </p:nvSpPr>
          <p:spPr>
            <a:xfrm>
              <a:off x="2643614" y="31398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10.9</a:t>
              </a:r>
            </a:p>
          </p:txBody>
        </p:sp>
        <p:sp>
          <p:nvSpPr>
            <p:cNvPr id="122" name="tx122"/>
            <p:cNvSpPr/>
            <p:nvPr/>
          </p:nvSpPr>
          <p:spPr>
            <a:xfrm>
              <a:off x="4025460" y="312483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3" name="tx123"/>
            <p:cNvSpPr/>
            <p:nvPr/>
          </p:nvSpPr>
          <p:spPr>
            <a:xfrm>
              <a:off x="5312940" y="308918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24" name="tx124"/>
            <p:cNvSpPr/>
            <p:nvPr/>
          </p:nvSpPr>
          <p:spPr>
            <a:xfrm>
              <a:off x="6405168" y="33301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tx125"/>
            <p:cNvSpPr/>
            <p:nvPr/>
          </p:nvSpPr>
          <p:spPr>
            <a:xfrm>
              <a:off x="6671698" y="3226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 name="tx126"/>
            <p:cNvSpPr/>
            <p:nvPr/>
          </p:nvSpPr>
          <p:spPr>
            <a:xfrm>
              <a:off x="6912122" y="305655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11.8</a:t>
              </a:r>
            </a:p>
          </p:txBody>
        </p:sp>
        <p:sp>
          <p:nvSpPr>
            <p:cNvPr id="127" name="tx127"/>
            <p:cNvSpPr/>
            <p:nvPr/>
          </p:nvSpPr>
          <p:spPr>
            <a:xfrm>
              <a:off x="7174629" y="31525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28" name="tx128"/>
            <p:cNvSpPr/>
            <p:nvPr/>
          </p:nvSpPr>
          <p:spPr>
            <a:xfrm>
              <a:off x="7490354" y="312756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9" name="tx129"/>
            <p:cNvSpPr/>
            <p:nvPr/>
          </p:nvSpPr>
          <p:spPr>
            <a:xfrm>
              <a:off x="7707690" y="31498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30" name="tx130"/>
            <p:cNvSpPr/>
            <p:nvPr/>
          </p:nvSpPr>
          <p:spPr>
            <a:xfrm>
              <a:off x="7974220" y="31519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31" name="tx131"/>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2" name="tx132"/>
            <p:cNvSpPr/>
            <p:nvPr/>
          </p:nvSpPr>
          <p:spPr>
            <a:xfrm>
              <a:off x="616816" y="327871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3" name="tx133"/>
            <p:cNvSpPr/>
            <p:nvPr/>
          </p:nvSpPr>
          <p:spPr>
            <a:xfrm>
              <a:off x="616816" y="243276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83796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FCV countries, 2000-2025</a:t>
              </a:r>
            </a:p>
          </p:txBody>
        </p:sp>
        <p:sp>
          <p:nvSpPr>
            <p:cNvPr id="161" name="pl161"/>
            <p:cNvSpPr/>
            <p:nvPr/>
          </p:nvSpPr>
          <p:spPr>
            <a:xfrm>
              <a:off x="226072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8926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11780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04634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2499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15353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8207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830992"/>
              <a:ext cx="3886646" cy="131596"/>
            </a:xfrm>
            <a:prstGeom prst="rect">
              <a:avLst/>
            </a:prstGeom>
            <a:solidFill>
              <a:srgbClr val="1CABE2">
                <a:alpha val="100000"/>
              </a:srgbClr>
            </a:solidFill>
          </p:spPr>
          <p:txBody>
            <a:bodyPr/>
            <a:lstStyle/>
            <a:p/>
          </p:txBody>
        </p:sp>
        <p:sp>
          <p:nvSpPr>
            <p:cNvPr id="173" name="rc173"/>
            <p:cNvSpPr/>
            <p:nvPr/>
          </p:nvSpPr>
          <p:spPr>
            <a:xfrm>
              <a:off x="1296454" y="5666496"/>
              <a:ext cx="4681561" cy="131596"/>
            </a:xfrm>
            <a:prstGeom prst="rect">
              <a:avLst/>
            </a:prstGeom>
            <a:solidFill>
              <a:srgbClr val="1CABE2">
                <a:alpha val="100000"/>
              </a:srgbClr>
            </a:solidFill>
          </p:spPr>
          <p:txBody>
            <a:bodyPr/>
            <a:lstStyle/>
            <a:p/>
          </p:txBody>
        </p:sp>
        <p:sp>
          <p:nvSpPr>
            <p:cNvPr id="174" name="rc174"/>
            <p:cNvSpPr/>
            <p:nvPr/>
          </p:nvSpPr>
          <p:spPr>
            <a:xfrm>
              <a:off x="1296454" y="5502001"/>
              <a:ext cx="4674866" cy="131596"/>
            </a:xfrm>
            <a:prstGeom prst="rect">
              <a:avLst/>
            </a:prstGeom>
            <a:solidFill>
              <a:srgbClr val="1CABE2">
                <a:alpha val="100000"/>
              </a:srgbClr>
            </a:solidFill>
          </p:spPr>
          <p:txBody>
            <a:bodyPr/>
            <a:lstStyle/>
            <a:p/>
          </p:txBody>
        </p:sp>
        <p:sp>
          <p:nvSpPr>
            <p:cNvPr id="175" name="rc175"/>
            <p:cNvSpPr/>
            <p:nvPr/>
          </p:nvSpPr>
          <p:spPr>
            <a:xfrm>
              <a:off x="5183100" y="5830992"/>
              <a:ext cx="1646052" cy="131596"/>
            </a:xfrm>
            <a:prstGeom prst="rect">
              <a:avLst/>
            </a:prstGeom>
            <a:solidFill>
              <a:srgbClr val="B3B3B3">
                <a:alpha val="100000"/>
              </a:srgbClr>
            </a:solidFill>
          </p:spPr>
          <p:txBody>
            <a:bodyPr/>
            <a:lstStyle/>
            <a:p/>
          </p:txBody>
        </p:sp>
        <p:sp>
          <p:nvSpPr>
            <p:cNvPr id="176" name="rc176"/>
            <p:cNvSpPr/>
            <p:nvPr/>
          </p:nvSpPr>
          <p:spPr>
            <a:xfrm>
              <a:off x="5978015" y="5666496"/>
              <a:ext cx="2221573" cy="131596"/>
            </a:xfrm>
            <a:prstGeom prst="rect">
              <a:avLst/>
            </a:prstGeom>
            <a:solidFill>
              <a:srgbClr val="B3B3B3">
                <a:alpha val="100000"/>
              </a:srgbClr>
            </a:solidFill>
          </p:spPr>
          <p:txBody>
            <a:bodyPr/>
            <a:lstStyle/>
            <a:p/>
          </p:txBody>
        </p:sp>
        <p:sp>
          <p:nvSpPr>
            <p:cNvPr id="177" name="rc177"/>
            <p:cNvSpPr/>
            <p:nvPr/>
          </p:nvSpPr>
          <p:spPr>
            <a:xfrm>
              <a:off x="5971320" y="5502001"/>
              <a:ext cx="2211997" cy="131596"/>
            </a:xfrm>
            <a:prstGeom prst="rect">
              <a:avLst/>
            </a:prstGeom>
            <a:solidFill>
              <a:srgbClr val="B3B3B3">
                <a:alpha val="100000"/>
              </a:srgbClr>
            </a:solidFill>
          </p:spPr>
          <p:txBody>
            <a:bodyPr/>
            <a:lstStyle/>
            <a:p/>
          </p:txBody>
        </p:sp>
        <p:sp>
          <p:nvSpPr>
            <p:cNvPr id="178" name="tx178"/>
            <p:cNvSpPr/>
            <p:nvPr/>
          </p:nvSpPr>
          <p:spPr>
            <a:xfrm>
              <a:off x="2947626" y="5857973"/>
              <a:ext cx="5843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6</a:t>
              </a:r>
            </a:p>
          </p:txBody>
        </p:sp>
        <p:sp>
          <p:nvSpPr>
            <p:cNvPr id="179" name="tx179"/>
            <p:cNvSpPr/>
            <p:nvPr/>
          </p:nvSpPr>
          <p:spPr>
            <a:xfrm>
              <a:off x="3299913"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7.3</a:t>
              </a:r>
            </a:p>
          </p:txBody>
        </p:sp>
        <p:sp>
          <p:nvSpPr>
            <p:cNvPr id="180" name="tx180"/>
            <p:cNvSpPr/>
            <p:nvPr/>
          </p:nvSpPr>
          <p:spPr>
            <a:xfrm>
              <a:off x="3296565"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7.3</a:t>
              </a:r>
            </a:p>
          </p:txBody>
        </p:sp>
        <p:sp>
          <p:nvSpPr>
            <p:cNvPr id="181" name="tx181"/>
            <p:cNvSpPr/>
            <p:nvPr/>
          </p:nvSpPr>
          <p:spPr>
            <a:xfrm>
              <a:off x="5704969"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2.6</a:t>
              </a:r>
            </a:p>
          </p:txBody>
        </p:sp>
        <p:sp>
          <p:nvSpPr>
            <p:cNvPr id="182" name="tx182"/>
            <p:cNvSpPr/>
            <p:nvPr/>
          </p:nvSpPr>
          <p:spPr>
            <a:xfrm>
              <a:off x="6787645"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3.5</a:t>
              </a:r>
            </a:p>
          </p:txBody>
        </p:sp>
        <p:sp>
          <p:nvSpPr>
            <p:cNvPr id="183" name="tx183"/>
            <p:cNvSpPr/>
            <p:nvPr/>
          </p:nvSpPr>
          <p:spPr>
            <a:xfrm>
              <a:off x="6776161"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3.4</a:t>
              </a:r>
            </a:p>
          </p:txBody>
        </p:sp>
        <p:sp>
          <p:nvSpPr>
            <p:cNvPr id="184" name="tx184"/>
            <p:cNvSpPr/>
            <p:nvPr/>
          </p:nvSpPr>
          <p:spPr>
            <a:xfrm>
              <a:off x="6881877"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85" name="tx185"/>
            <p:cNvSpPr/>
            <p:nvPr/>
          </p:nvSpPr>
          <p:spPr>
            <a:xfrm>
              <a:off x="8273408" y="5687032"/>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10.7</a:t>
              </a:r>
            </a:p>
          </p:txBody>
        </p:sp>
        <p:sp>
          <p:nvSpPr>
            <p:cNvPr id="186" name="tx186"/>
            <p:cNvSpPr/>
            <p:nvPr/>
          </p:nvSpPr>
          <p:spPr>
            <a:xfrm>
              <a:off x="8257137" y="552253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10.7</a:t>
              </a:r>
            </a:p>
          </p:txBody>
        </p:sp>
        <p:sp>
          <p:nvSpPr>
            <p:cNvPr id="187" name="tx187"/>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1" name="tx191"/>
            <p:cNvSpPr/>
            <p:nvPr/>
          </p:nvSpPr>
          <p:spPr>
            <a:xfrm>
              <a:off x="310849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2" name="tx192"/>
            <p:cNvSpPr/>
            <p:nvPr/>
          </p:nvSpPr>
          <p:spPr>
            <a:xfrm>
              <a:off x="503703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3" name="tx193"/>
            <p:cNvSpPr/>
            <p:nvPr/>
          </p:nvSpPr>
          <p:spPr>
            <a:xfrm>
              <a:off x="696557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 M</a:t>
              </a:r>
            </a:p>
          </p:txBody>
        </p:sp>
        <p:sp>
          <p:nvSpPr>
            <p:cNvPr id="194" name="tx194"/>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5" name="tx195"/>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83%. The number of children missing out on any vaccination (zero-dose children) improved from 7,283,000 in 2024 to 7,272,000 in 2025.
DTP3 coverage remained relatively constant within 1% at 75% in 2025, leaving 10,713,000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83% and DTP3 was 75%, leaving 10.7 million children un- or under-vaccinated, including 7.3 million zero-dose and 3.4 million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41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590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239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8886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766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415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641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601354"/>
              <a:ext cx="239877" cy="610358"/>
            </a:xfrm>
            <a:prstGeom prst="rect">
              <a:avLst/>
            </a:prstGeom>
            <a:solidFill>
              <a:srgbClr val="80BD41">
                <a:alpha val="100000"/>
              </a:srgbClr>
            </a:solidFill>
          </p:spPr>
          <p:txBody>
            <a:bodyPr/>
            <a:lstStyle/>
            <a:p/>
          </p:txBody>
        </p:sp>
        <p:sp>
          <p:nvSpPr>
            <p:cNvPr id="25" name="rc25"/>
            <p:cNvSpPr/>
            <p:nvPr/>
          </p:nvSpPr>
          <p:spPr>
            <a:xfrm>
              <a:off x="1296454" y="3374806"/>
              <a:ext cx="239877" cy="226548"/>
            </a:xfrm>
            <a:prstGeom prst="rect">
              <a:avLst/>
            </a:prstGeom>
            <a:solidFill>
              <a:srgbClr val="1CABE2">
                <a:alpha val="100000"/>
              </a:srgbClr>
            </a:solidFill>
          </p:spPr>
          <p:txBody>
            <a:bodyPr/>
            <a:lstStyle/>
            <a:p/>
          </p:txBody>
        </p:sp>
        <p:sp>
          <p:nvSpPr>
            <p:cNvPr id="26" name="rc26"/>
            <p:cNvSpPr/>
            <p:nvPr/>
          </p:nvSpPr>
          <p:spPr>
            <a:xfrm>
              <a:off x="1562984" y="3586946"/>
              <a:ext cx="239877" cy="624765"/>
            </a:xfrm>
            <a:prstGeom prst="rect">
              <a:avLst/>
            </a:prstGeom>
            <a:solidFill>
              <a:srgbClr val="80BD41">
                <a:alpha val="100000"/>
              </a:srgbClr>
            </a:solidFill>
          </p:spPr>
          <p:txBody>
            <a:bodyPr/>
            <a:lstStyle/>
            <a:p/>
          </p:txBody>
        </p:sp>
        <p:sp>
          <p:nvSpPr>
            <p:cNvPr id="27" name="rc27"/>
            <p:cNvSpPr/>
            <p:nvPr/>
          </p:nvSpPr>
          <p:spPr>
            <a:xfrm>
              <a:off x="1562984" y="3362962"/>
              <a:ext cx="239877" cy="223984"/>
            </a:xfrm>
            <a:prstGeom prst="rect">
              <a:avLst/>
            </a:prstGeom>
            <a:solidFill>
              <a:srgbClr val="1CABE2">
                <a:alpha val="100000"/>
              </a:srgbClr>
            </a:solidFill>
          </p:spPr>
          <p:txBody>
            <a:bodyPr/>
            <a:lstStyle/>
            <a:p/>
          </p:txBody>
        </p:sp>
        <p:sp>
          <p:nvSpPr>
            <p:cNvPr id="28" name="rc28"/>
            <p:cNvSpPr/>
            <p:nvPr/>
          </p:nvSpPr>
          <p:spPr>
            <a:xfrm>
              <a:off x="1829515" y="3588034"/>
              <a:ext cx="239877" cy="623677"/>
            </a:xfrm>
            <a:prstGeom prst="rect">
              <a:avLst/>
            </a:prstGeom>
            <a:solidFill>
              <a:srgbClr val="80BD41">
                <a:alpha val="100000"/>
              </a:srgbClr>
            </a:solidFill>
          </p:spPr>
          <p:txBody>
            <a:bodyPr/>
            <a:lstStyle/>
            <a:p/>
          </p:txBody>
        </p:sp>
        <p:sp>
          <p:nvSpPr>
            <p:cNvPr id="29" name="rc29"/>
            <p:cNvSpPr/>
            <p:nvPr/>
          </p:nvSpPr>
          <p:spPr>
            <a:xfrm>
              <a:off x="1829515" y="3352996"/>
              <a:ext cx="239877" cy="235038"/>
            </a:xfrm>
            <a:prstGeom prst="rect">
              <a:avLst/>
            </a:prstGeom>
            <a:solidFill>
              <a:srgbClr val="1CABE2">
                <a:alpha val="100000"/>
              </a:srgbClr>
            </a:solidFill>
          </p:spPr>
          <p:txBody>
            <a:bodyPr/>
            <a:lstStyle/>
            <a:p/>
          </p:txBody>
        </p:sp>
        <p:sp>
          <p:nvSpPr>
            <p:cNvPr id="30" name="rc30"/>
            <p:cNvSpPr/>
            <p:nvPr/>
          </p:nvSpPr>
          <p:spPr>
            <a:xfrm>
              <a:off x="2096045" y="3558562"/>
              <a:ext cx="239877" cy="653150"/>
            </a:xfrm>
            <a:prstGeom prst="rect">
              <a:avLst/>
            </a:prstGeom>
            <a:solidFill>
              <a:srgbClr val="80BD41">
                <a:alpha val="100000"/>
              </a:srgbClr>
            </a:solidFill>
          </p:spPr>
          <p:txBody>
            <a:bodyPr/>
            <a:lstStyle/>
            <a:p/>
          </p:txBody>
        </p:sp>
        <p:sp>
          <p:nvSpPr>
            <p:cNvPr id="31" name="rc31"/>
            <p:cNvSpPr/>
            <p:nvPr/>
          </p:nvSpPr>
          <p:spPr>
            <a:xfrm>
              <a:off x="2096045" y="3341177"/>
              <a:ext cx="239877" cy="217384"/>
            </a:xfrm>
            <a:prstGeom prst="rect">
              <a:avLst/>
            </a:prstGeom>
            <a:solidFill>
              <a:srgbClr val="1CABE2">
                <a:alpha val="100000"/>
              </a:srgbClr>
            </a:solidFill>
          </p:spPr>
          <p:txBody>
            <a:bodyPr/>
            <a:lstStyle/>
            <a:p/>
          </p:txBody>
        </p:sp>
        <p:sp>
          <p:nvSpPr>
            <p:cNvPr id="32" name="rc32"/>
            <p:cNvSpPr/>
            <p:nvPr/>
          </p:nvSpPr>
          <p:spPr>
            <a:xfrm>
              <a:off x="2362575" y="3531635"/>
              <a:ext cx="239877" cy="680076"/>
            </a:xfrm>
            <a:prstGeom prst="rect">
              <a:avLst/>
            </a:prstGeom>
            <a:solidFill>
              <a:srgbClr val="80BD41">
                <a:alpha val="100000"/>
              </a:srgbClr>
            </a:solidFill>
          </p:spPr>
          <p:txBody>
            <a:bodyPr/>
            <a:lstStyle/>
            <a:p/>
          </p:txBody>
        </p:sp>
        <p:sp>
          <p:nvSpPr>
            <p:cNvPr id="33" name="rc33"/>
            <p:cNvSpPr/>
            <p:nvPr/>
          </p:nvSpPr>
          <p:spPr>
            <a:xfrm>
              <a:off x="2362575" y="3333336"/>
              <a:ext cx="239877" cy="198299"/>
            </a:xfrm>
            <a:prstGeom prst="rect">
              <a:avLst/>
            </a:prstGeom>
            <a:solidFill>
              <a:srgbClr val="1CABE2">
                <a:alpha val="100000"/>
              </a:srgbClr>
            </a:solidFill>
          </p:spPr>
          <p:txBody>
            <a:bodyPr/>
            <a:lstStyle/>
            <a:p/>
          </p:txBody>
        </p:sp>
        <p:sp>
          <p:nvSpPr>
            <p:cNvPr id="34" name="rc34"/>
            <p:cNvSpPr/>
            <p:nvPr/>
          </p:nvSpPr>
          <p:spPr>
            <a:xfrm>
              <a:off x="2629106" y="3521067"/>
              <a:ext cx="239877" cy="690645"/>
            </a:xfrm>
            <a:prstGeom prst="rect">
              <a:avLst/>
            </a:prstGeom>
            <a:solidFill>
              <a:srgbClr val="80BD41">
                <a:alpha val="100000"/>
              </a:srgbClr>
            </a:solidFill>
          </p:spPr>
          <p:txBody>
            <a:bodyPr/>
            <a:lstStyle/>
            <a:p/>
          </p:txBody>
        </p:sp>
        <p:sp>
          <p:nvSpPr>
            <p:cNvPr id="35" name="rc35"/>
            <p:cNvSpPr/>
            <p:nvPr/>
          </p:nvSpPr>
          <p:spPr>
            <a:xfrm>
              <a:off x="2629106" y="3323748"/>
              <a:ext cx="239877" cy="197319"/>
            </a:xfrm>
            <a:prstGeom prst="rect">
              <a:avLst/>
            </a:prstGeom>
            <a:solidFill>
              <a:srgbClr val="1CABE2">
                <a:alpha val="100000"/>
              </a:srgbClr>
            </a:solidFill>
          </p:spPr>
          <p:txBody>
            <a:bodyPr/>
            <a:lstStyle/>
            <a:p/>
          </p:txBody>
        </p:sp>
        <p:sp>
          <p:nvSpPr>
            <p:cNvPr id="36" name="rc36"/>
            <p:cNvSpPr/>
            <p:nvPr/>
          </p:nvSpPr>
          <p:spPr>
            <a:xfrm>
              <a:off x="2895636" y="3508671"/>
              <a:ext cx="239877" cy="703041"/>
            </a:xfrm>
            <a:prstGeom prst="rect">
              <a:avLst/>
            </a:prstGeom>
            <a:solidFill>
              <a:srgbClr val="80BD41">
                <a:alpha val="100000"/>
              </a:srgbClr>
            </a:solidFill>
          </p:spPr>
          <p:txBody>
            <a:bodyPr/>
            <a:lstStyle/>
            <a:p/>
          </p:txBody>
        </p:sp>
        <p:sp>
          <p:nvSpPr>
            <p:cNvPr id="37" name="rc37"/>
            <p:cNvSpPr/>
            <p:nvPr/>
          </p:nvSpPr>
          <p:spPr>
            <a:xfrm>
              <a:off x="2895636" y="3306790"/>
              <a:ext cx="239877" cy="201880"/>
            </a:xfrm>
            <a:prstGeom prst="rect">
              <a:avLst/>
            </a:prstGeom>
            <a:solidFill>
              <a:srgbClr val="1CABE2">
                <a:alpha val="100000"/>
              </a:srgbClr>
            </a:solidFill>
          </p:spPr>
          <p:txBody>
            <a:bodyPr/>
            <a:lstStyle/>
            <a:p/>
          </p:txBody>
        </p:sp>
        <p:sp>
          <p:nvSpPr>
            <p:cNvPr id="38" name="rc38"/>
            <p:cNvSpPr/>
            <p:nvPr/>
          </p:nvSpPr>
          <p:spPr>
            <a:xfrm>
              <a:off x="3162166" y="3490239"/>
              <a:ext cx="239877" cy="721473"/>
            </a:xfrm>
            <a:prstGeom prst="rect">
              <a:avLst/>
            </a:prstGeom>
            <a:solidFill>
              <a:srgbClr val="80BD41">
                <a:alpha val="100000"/>
              </a:srgbClr>
            </a:solidFill>
          </p:spPr>
          <p:txBody>
            <a:bodyPr/>
            <a:lstStyle/>
            <a:p/>
          </p:txBody>
        </p:sp>
        <p:sp>
          <p:nvSpPr>
            <p:cNvPr id="39" name="rc39"/>
            <p:cNvSpPr/>
            <p:nvPr/>
          </p:nvSpPr>
          <p:spPr>
            <a:xfrm>
              <a:off x="3162166" y="3289940"/>
              <a:ext cx="239877" cy="200298"/>
            </a:xfrm>
            <a:prstGeom prst="rect">
              <a:avLst/>
            </a:prstGeom>
            <a:solidFill>
              <a:srgbClr val="1CABE2">
                <a:alpha val="100000"/>
              </a:srgbClr>
            </a:solidFill>
          </p:spPr>
          <p:txBody>
            <a:bodyPr/>
            <a:lstStyle/>
            <a:p/>
          </p:txBody>
        </p:sp>
        <p:sp>
          <p:nvSpPr>
            <p:cNvPr id="40" name="rc40"/>
            <p:cNvSpPr/>
            <p:nvPr/>
          </p:nvSpPr>
          <p:spPr>
            <a:xfrm>
              <a:off x="3428696" y="3453341"/>
              <a:ext cx="239877" cy="758371"/>
            </a:xfrm>
            <a:prstGeom prst="rect">
              <a:avLst/>
            </a:prstGeom>
            <a:solidFill>
              <a:srgbClr val="80BD41">
                <a:alpha val="100000"/>
              </a:srgbClr>
            </a:solidFill>
          </p:spPr>
          <p:txBody>
            <a:bodyPr/>
            <a:lstStyle/>
            <a:p/>
          </p:txBody>
        </p:sp>
        <p:sp>
          <p:nvSpPr>
            <p:cNvPr id="41" name="rc41"/>
            <p:cNvSpPr/>
            <p:nvPr/>
          </p:nvSpPr>
          <p:spPr>
            <a:xfrm>
              <a:off x="3428696" y="3270238"/>
              <a:ext cx="239877" cy="183102"/>
            </a:xfrm>
            <a:prstGeom prst="rect">
              <a:avLst/>
            </a:prstGeom>
            <a:solidFill>
              <a:srgbClr val="1CABE2">
                <a:alpha val="100000"/>
              </a:srgbClr>
            </a:solidFill>
          </p:spPr>
          <p:txBody>
            <a:bodyPr/>
            <a:lstStyle/>
            <a:p/>
          </p:txBody>
        </p:sp>
        <p:sp>
          <p:nvSpPr>
            <p:cNvPr id="42" name="rc42"/>
            <p:cNvSpPr/>
            <p:nvPr/>
          </p:nvSpPr>
          <p:spPr>
            <a:xfrm>
              <a:off x="3695227" y="3430849"/>
              <a:ext cx="239877" cy="780862"/>
            </a:xfrm>
            <a:prstGeom prst="rect">
              <a:avLst/>
            </a:prstGeom>
            <a:solidFill>
              <a:srgbClr val="80BD41">
                <a:alpha val="100000"/>
              </a:srgbClr>
            </a:solidFill>
          </p:spPr>
          <p:txBody>
            <a:bodyPr/>
            <a:lstStyle/>
            <a:p/>
          </p:txBody>
        </p:sp>
        <p:sp>
          <p:nvSpPr>
            <p:cNvPr id="43" name="rc43"/>
            <p:cNvSpPr/>
            <p:nvPr/>
          </p:nvSpPr>
          <p:spPr>
            <a:xfrm>
              <a:off x="3695227" y="3255294"/>
              <a:ext cx="239877" cy="175555"/>
            </a:xfrm>
            <a:prstGeom prst="rect">
              <a:avLst/>
            </a:prstGeom>
            <a:solidFill>
              <a:srgbClr val="1CABE2">
                <a:alpha val="100000"/>
              </a:srgbClr>
            </a:solidFill>
          </p:spPr>
          <p:txBody>
            <a:bodyPr/>
            <a:lstStyle/>
            <a:p/>
          </p:txBody>
        </p:sp>
        <p:sp>
          <p:nvSpPr>
            <p:cNvPr id="44" name="rc44"/>
            <p:cNvSpPr/>
            <p:nvPr/>
          </p:nvSpPr>
          <p:spPr>
            <a:xfrm>
              <a:off x="3961757" y="3449372"/>
              <a:ext cx="239877" cy="762340"/>
            </a:xfrm>
            <a:prstGeom prst="rect">
              <a:avLst/>
            </a:prstGeom>
            <a:solidFill>
              <a:srgbClr val="80BD41">
                <a:alpha val="100000"/>
              </a:srgbClr>
            </a:solidFill>
          </p:spPr>
          <p:txBody>
            <a:bodyPr/>
            <a:lstStyle/>
            <a:p/>
          </p:txBody>
        </p:sp>
        <p:sp>
          <p:nvSpPr>
            <p:cNvPr id="45" name="rc45"/>
            <p:cNvSpPr/>
            <p:nvPr/>
          </p:nvSpPr>
          <p:spPr>
            <a:xfrm>
              <a:off x="3961757" y="3243293"/>
              <a:ext cx="239877" cy="206078"/>
            </a:xfrm>
            <a:prstGeom prst="rect">
              <a:avLst/>
            </a:prstGeom>
            <a:solidFill>
              <a:srgbClr val="1CABE2">
                <a:alpha val="100000"/>
              </a:srgbClr>
            </a:solidFill>
          </p:spPr>
          <p:txBody>
            <a:bodyPr/>
            <a:lstStyle/>
            <a:p/>
          </p:txBody>
        </p:sp>
        <p:sp>
          <p:nvSpPr>
            <p:cNvPr id="46" name="rc46"/>
            <p:cNvSpPr/>
            <p:nvPr/>
          </p:nvSpPr>
          <p:spPr>
            <a:xfrm>
              <a:off x="4228287" y="3427033"/>
              <a:ext cx="239877" cy="784678"/>
            </a:xfrm>
            <a:prstGeom prst="rect">
              <a:avLst/>
            </a:prstGeom>
            <a:solidFill>
              <a:srgbClr val="80BD41">
                <a:alpha val="100000"/>
              </a:srgbClr>
            </a:solidFill>
          </p:spPr>
          <p:txBody>
            <a:bodyPr/>
            <a:lstStyle/>
            <a:p/>
          </p:txBody>
        </p:sp>
        <p:sp>
          <p:nvSpPr>
            <p:cNvPr id="47" name="rc47"/>
            <p:cNvSpPr/>
            <p:nvPr/>
          </p:nvSpPr>
          <p:spPr>
            <a:xfrm>
              <a:off x="4228287" y="3233107"/>
              <a:ext cx="239877" cy="193926"/>
            </a:xfrm>
            <a:prstGeom prst="rect">
              <a:avLst/>
            </a:prstGeom>
            <a:solidFill>
              <a:srgbClr val="1CABE2">
                <a:alpha val="100000"/>
              </a:srgbClr>
            </a:solidFill>
          </p:spPr>
          <p:txBody>
            <a:bodyPr/>
            <a:lstStyle/>
            <a:p/>
          </p:txBody>
        </p:sp>
        <p:sp>
          <p:nvSpPr>
            <p:cNvPr id="48" name="rc48"/>
            <p:cNvSpPr/>
            <p:nvPr/>
          </p:nvSpPr>
          <p:spPr>
            <a:xfrm>
              <a:off x="4494818" y="3426721"/>
              <a:ext cx="239877" cy="784990"/>
            </a:xfrm>
            <a:prstGeom prst="rect">
              <a:avLst/>
            </a:prstGeom>
            <a:solidFill>
              <a:srgbClr val="80BD41">
                <a:alpha val="100000"/>
              </a:srgbClr>
            </a:solidFill>
          </p:spPr>
          <p:txBody>
            <a:bodyPr/>
            <a:lstStyle/>
            <a:p/>
          </p:txBody>
        </p:sp>
        <p:sp>
          <p:nvSpPr>
            <p:cNvPr id="49" name="rc49"/>
            <p:cNvSpPr/>
            <p:nvPr/>
          </p:nvSpPr>
          <p:spPr>
            <a:xfrm>
              <a:off x="4494818" y="3222151"/>
              <a:ext cx="239877" cy="204570"/>
            </a:xfrm>
            <a:prstGeom prst="rect">
              <a:avLst/>
            </a:prstGeom>
            <a:solidFill>
              <a:srgbClr val="1CABE2">
                <a:alpha val="100000"/>
              </a:srgbClr>
            </a:solidFill>
          </p:spPr>
          <p:txBody>
            <a:bodyPr/>
            <a:lstStyle/>
            <a:p/>
          </p:txBody>
        </p:sp>
        <p:sp>
          <p:nvSpPr>
            <p:cNvPr id="50" name="rc50"/>
            <p:cNvSpPr/>
            <p:nvPr/>
          </p:nvSpPr>
          <p:spPr>
            <a:xfrm>
              <a:off x="4761348" y="3438184"/>
              <a:ext cx="239877" cy="773528"/>
            </a:xfrm>
            <a:prstGeom prst="rect">
              <a:avLst/>
            </a:prstGeom>
            <a:solidFill>
              <a:srgbClr val="80BD41">
                <a:alpha val="100000"/>
              </a:srgbClr>
            </a:solidFill>
          </p:spPr>
          <p:txBody>
            <a:bodyPr/>
            <a:lstStyle/>
            <a:p/>
          </p:txBody>
        </p:sp>
        <p:sp>
          <p:nvSpPr>
            <p:cNvPr id="51" name="rc51"/>
            <p:cNvSpPr/>
            <p:nvPr/>
          </p:nvSpPr>
          <p:spPr>
            <a:xfrm>
              <a:off x="4761348" y="3214470"/>
              <a:ext cx="239877" cy="223714"/>
            </a:xfrm>
            <a:prstGeom prst="rect">
              <a:avLst/>
            </a:prstGeom>
            <a:solidFill>
              <a:srgbClr val="1CABE2">
                <a:alpha val="100000"/>
              </a:srgbClr>
            </a:solidFill>
          </p:spPr>
          <p:txBody>
            <a:bodyPr/>
            <a:lstStyle/>
            <a:p/>
          </p:txBody>
        </p:sp>
        <p:sp>
          <p:nvSpPr>
            <p:cNvPr id="52" name="rc52"/>
            <p:cNvSpPr/>
            <p:nvPr/>
          </p:nvSpPr>
          <p:spPr>
            <a:xfrm>
              <a:off x="5027878" y="3424364"/>
              <a:ext cx="239877" cy="787348"/>
            </a:xfrm>
            <a:prstGeom prst="rect">
              <a:avLst/>
            </a:prstGeom>
            <a:solidFill>
              <a:srgbClr val="80BD41">
                <a:alpha val="100000"/>
              </a:srgbClr>
            </a:solidFill>
          </p:spPr>
          <p:txBody>
            <a:bodyPr/>
            <a:lstStyle/>
            <a:p/>
          </p:txBody>
        </p:sp>
        <p:sp>
          <p:nvSpPr>
            <p:cNvPr id="53" name="rc53"/>
            <p:cNvSpPr/>
            <p:nvPr/>
          </p:nvSpPr>
          <p:spPr>
            <a:xfrm>
              <a:off x="5027878" y="3208626"/>
              <a:ext cx="239877" cy="215738"/>
            </a:xfrm>
            <a:prstGeom prst="rect">
              <a:avLst/>
            </a:prstGeom>
            <a:solidFill>
              <a:srgbClr val="1CABE2">
                <a:alpha val="100000"/>
              </a:srgbClr>
            </a:solidFill>
          </p:spPr>
          <p:txBody>
            <a:bodyPr/>
            <a:lstStyle/>
            <a:p/>
          </p:txBody>
        </p:sp>
        <p:sp>
          <p:nvSpPr>
            <p:cNvPr id="54" name="rc54"/>
            <p:cNvSpPr/>
            <p:nvPr/>
          </p:nvSpPr>
          <p:spPr>
            <a:xfrm>
              <a:off x="5294409" y="3416875"/>
              <a:ext cx="239877" cy="794837"/>
            </a:xfrm>
            <a:prstGeom prst="rect">
              <a:avLst/>
            </a:prstGeom>
            <a:solidFill>
              <a:srgbClr val="80BD41">
                <a:alpha val="100000"/>
              </a:srgbClr>
            </a:solidFill>
          </p:spPr>
          <p:txBody>
            <a:bodyPr/>
            <a:lstStyle/>
            <a:p/>
          </p:txBody>
        </p:sp>
        <p:sp>
          <p:nvSpPr>
            <p:cNvPr id="55" name="rc55"/>
            <p:cNvSpPr/>
            <p:nvPr/>
          </p:nvSpPr>
          <p:spPr>
            <a:xfrm>
              <a:off x="5294409" y="3203932"/>
              <a:ext cx="239877" cy="212942"/>
            </a:xfrm>
            <a:prstGeom prst="rect">
              <a:avLst/>
            </a:prstGeom>
            <a:solidFill>
              <a:srgbClr val="1CABE2">
                <a:alpha val="100000"/>
              </a:srgbClr>
            </a:solidFill>
          </p:spPr>
          <p:txBody>
            <a:bodyPr/>
            <a:lstStyle/>
            <a:p/>
          </p:txBody>
        </p:sp>
        <p:sp>
          <p:nvSpPr>
            <p:cNvPr id="56" name="rc56"/>
            <p:cNvSpPr/>
            <p:nvPr/>
          </p:nvSpPr>
          <p:spPr>
            <a:xfrm>
              <a:off x="5560939" y="3396895"/>
              <a:ext cx="239877" cy="814817"/>
            </a:xfrm>
            <a:prstGeom prst="rect">
              <a:avLst/>
            </a:prstGeom>
            <a:solidFill>
              <a:srgbClr val="80BD41">
                <a:alpha val="100000"/>
              </a:srgbClr>
            </a:solidFill>
          </p:spPr>
          <p:txBody>
            <a:bodyPr/>
            <a:lstStyle/>
            <a:p/>
          </p:txBody>
        </p:sp>
        <p:sp>
          <p:nvSpPr>
            <p:cNvPr id="57" name="rc57"/>
            <p:cNvSpPr/>
            <p:nvPr/>
          </p:nvSpPr>
          <p:spPr>
            <a:xfrm>
              <a:off x="5560939" y="3205356"/>
              <a:ext cx="239877" cy="191538"/>
            </a:xfrm>
            <a:prstGeom prst="rect">
              <a:avLst/>
            </a:prstGeom>
            <a:solidFill>
              <a:srgbClr val="1CABE2">
                <a:alpha val="100000"/>
              </a:srgbClr>
            </a:solidFill>
          </p:spPr>
          <p:txBody>
            <a:bodyPr/>
            <a:lstStyle/>
            <a:p/>
          </p:txBody>
        </p:sp>
        <p:sp>
          <p:nvSpPr>
            <p:cNvPr id="58" name="rc58"/>
            <p:cNvSpPr/>
            <p:nvPr/>
          </p:nvSpPr>
          <p:spPr>
            <a:xfrm>
              <a:off x="5827469" y="3383088"/>
              <a:ext cx="239877" cy="828624"/>
            </a:xfrm>
            <a:prstGeom prst="rect">
              <a:avLst/>
            </a:prstGeom>
            <a:solidFill>
              <a:srgbClr val="80BD41">
                <a:alpha val="100000"/>
              </a:srgbClr>
            </a:solidFill>
          </p:spPr>
          <p:txBody>
            <a:bodyPr/>
            <a:lstStyle/>
            <a:p/>
          </p:txBody>
        </p:sp>
        <p:sp>
          <p:nvSpPr>
            <p:cNvPr id="59" name="rc59"/>
            <p:cNvSpPr/>
            <p:nvPr/>
          </p:nvSpPr>
          <p:spPr>
            <a:xfrm>
              <a:off x="5827469" y="3202108"/>
              <a:ext cx="239877" cy="180980"/>
            </a:xfrm>
            <a:prstGeom prst="rect">
              <a:avLst/>
            </a:prstGeom>
            <a:solidFill>
              <a:srgbClr val="1CABE2">
                <a:alpha val="100000"/>
              </a:srgbClr>
            </a:solidFill>
          </p:spPr>
          <p:txBody>
            <a:bodyPr/>
            <a:lstStyle/>
            <a:p/>
          </p:txBody>
        </p:sp>
        <p:sp>
          <p:nvSpPr>
            <p:cNvPr id="60" name="rc60"/>
            <p:cNvSpPr/>
            <p:nvPr/>
          </p:nvSpPr>
          <p:spPr>
            <a:xfrm>
              <a:off x="6094000" y="3375307"/>
              <a:ext cx="239877" cy="836404"/>
            </a:xfrm>
            <a:prstGeom prst="rect">
              <a:avLst/>
            </a:prstGeom>
            <a:solidFill>
              <a:srgbClr val="80BD41">
                <a:alpha val="100000"/>
              </a:srgbClr>
            </a:solidFill>
          </p:spPr>
          <p:txBody>
            <a:bodyPr/>
            <a:lstStyle/>
            <a:p/>
          </p:txBody>
        </p:sp>
        <p:sp>
          <p:nvSpPr>
            <p:cNvPr id="61" name="rc61"/>
            <p:cNvSpPr/>
            <p:nvPr/>
          </p:nvSpPr>
          <p:spPr>
            <a:xfrm>
              <a:off x="6094000" y="3200353"/>
              <a:ext cx="239877" cy="174954"/>
            </a:xfrm>
            <a:prstGeom prst="rect">
              <a:avLst/>
            </a:prstGeom>
            <a:solidFill>
              <a:srgbClr val="1CABE2">
                <a:alpha val="100000"/>
              </a:srgbClr>
            </a:solidFill>
          </p:spPr>
          <p:txBody>
            <a:bodyPr/>
            <a:lstStyle/>
            <a:p/>
          </p:txBody>
        </p:sp>
        <p:sp>
          <p:nvSpPr>
            <p:cNvPr id="62" name="rc62"/>
            <p:cNvSpPr/>
            <p:nvPr/>
          </p:nvSpPr>
          <p:spPr>
            <a:xfrm>
              <a:off x="6360530" y="3349134"/>
              <a:ext cx="239877" cy="862578"/>
            </a:xfrm>
            <a:prstGeom prst="rect">
              <a:avLst/>
            </a:prstGeom>
            <a:solidFill>
              <a:srgbClr val="80BD41">
                <a:alpha val="100000"/>
              </a:srgbClr>
            </a:solidFill>
          </p:spPr>
          <p:txBody>
            <a:bodyPr/>
            <a:lstStyle/>
            <a:p/>
          </p:txBody>
        </p:sp>
        <p:sp>
          <p:nvSpPr>
            <p:cNvPr id="63" name="rc63"/>
            <p:cNvSpPr/>
            <p:nvPr/>
          </p:nvSpPr>
          <p:spPr>
            <a:xfrm>
              <a:off x="6360530" y="3195542"/>
              <a:ext cx="239877" cy="153592"/>
            </a:xfrm>
            <a:prstGeom prst="rect">
              <a:avLst/>
            </a:prstGeom>
            <a:solidFill>
              <a:srgbClr val="1CABE2">
                <a:alpha val="100000"/>
              </a:srgbClr>
            </a:solidFill>
          </p:spPr>
          <p:txBody>
            <a:bodyPr/>
            <a:lstStyle/>
            <a:p/>
          </p:txBody>
        </p:sp>
        <p:sp>
          <p:nvSpPr>
            <p:cNvPr id="64" name="rc64"/>
            <p:cNvSpPr/>
            <p:nvPr/>
          </p:nvSpPr>
          <p:spPr>
            <a:xfrm>
              <a:off x="6627060" y="3363482"/>
              <a:ext cx="239877" cy="848230"/>
            </a:xfrm>
            <a:prstGeom prst="rect">
              <a:avLst/>
            </a:prstGeom>
            <a:solidFill>
              <a:srgbClr val="80BD41">
                <a:alpha val="100000"/>
              </a:srgbClr>
            </a:solidFill>
          </p:spPr>
          <p:txBody>
            <a:bodyPr/>
            <a:lstStyle/>
            <a:p/>
          </p:txBody>
        </p:sp>
        <p:sp>
          <p:nvSpPr>
            <p:cNvPr id="65" name="rc65"/>
            <p:cNvSpPr/>
            <p:nvPr/>
          </p:nvSpPr>
          <p:spPr>
            <a:xfrm>
              <a:off x="6627060" y="3190030"/>
              <a:ext cx="239877" cy="173451"/>
            </a:xfrm>
            <a:prstGeom prst="rect">
              <a:avLst/>
            </a:prstGeom>
            <a:solidFill>
              <a:srgbClr val="1CABE2">
                <a:alpha val="100000"/>
              </a:srgbClr>
            </a:solidFill>
          </p:spPr>
          <p:txBody>
            <a:bodyPr/>
            <a:lstStyle/>
            <a:p/>
          </p:txBody>
        </p:sp>
        <p:sp>
          <p:nvSpPr>
            <p:cNvPr id="66" name="rc66"/>
            <p:cNvSpPr/>
            <p:nvPr/>
          </p:nvSpPr>
          <p:spPr>
            <a:xfrm>
              <a:off x="6893590" y="3397535"/>
              <a:ext cx="239877" cy="814176"/>
            </a:xfrm>
            <a:prstGeom prst="rect">
              <a:avLst/>
            </a:prstGeom>
            <a:solidFill>
              <a:srgbClr val="80BD41">
                <a:alpha val="100000"/>
              </a:srgbClr>
            </a:solidFill>
          </p:spPr>
          <p:txBody>
            <a:bodyPr/>
            <a:lstStyle/>
            <a:p/>
          </p:txBody>
        </p:sp>
        <p:sp>
          <p:nvSpPr>
            <p:cNvPr id="67" name="rc67"/>
            <p:cNvSpPr/>
            <p:nvPr/>
          </p:nvSpPr>
          <p:spPr>
            <a:xfrm>
              <a:off x="6893590" y="3179524"/>
              <a:ext cx="239877" cy="218011"/>
            </a:xfrm>
            <a:prstGeom prst="rect">
              <a:avLst/>
            </a:prstGeom>
            <a:solidFill>
              <a:srgbClr val="1CABE2">
                <a:alpha val="100000"/>
              </a:srgbClr>
            </a:solidFill>
          </p:spPr>
          <p:txBody>
            <a:bodyPr/>
            <a:lstStyle/>
            <a:p/>
          </p:txBody>
        </p:sp>
        <p:sp>
          <p:nvSpPr>
            <p:cNvPr id="68" name="rc68"/>
            <p:cNvSpPr/>
            <p:nvPr/>
          </p:nvSpPr>
          <p:spPr>
            <a:xfrm>
              <a:off x="7160121" y="3351124"/>
              <a:ext cx="239877" cy="860588"/>
            </a:xfrm>
            <a:prstGeom prst="rect">
              <a:avLst/>
            </a:prstGeom>
            <a:solidFill>
              <a:srgbClr val="80BD41">
                <a:alpha val="100000"/>
              </a:srgbClr>
            </a:solidFill>
          </p:spPr>
          <p:txBody>
            <a:bodyPr/>
            <a:lstStyle/>
            <a:p/>
          </p:txBody>
        </p:sp>
        <p:sp>
          <p:nvSpPr>
            <p:cNvPr id="69" name="rc69"/>
            <p:cNvSpPr/>
            <p:nvPr/>
          </p:nvSpPr>
          <p:spPr>
            <a:xfrm>
              <a:off x="7160121" y="3168937"/>
              <a:ext cx="239877" cy="182187"/>
            </a:xfrm>
            <a:prstGeom prst="rect">
              <a:avLst/>
            </a:prstGeom>
            <a:solidFill>
              <a:srgbClr val="1CABE2">
                <a:alpha val="100000"/>
              </a:srgbClr>
            </a:solidFill>
          </p:spPr>
          <p:txBody>
            <a:bodyPr/>
            <a:lstStyle/>
            <a:p/>
          </p:txBody>
        </p:sp>
        <p:sp>
          <p:nvSpPr>
            <p:cNvPr id="70" name="rc70"/>
            <p:cNvSpPr/>
            <p:nvPr/>
          </p:nvSpPr>
          <p:spPr>
            <a:xfrm>
              <a:off x="7426651" y="3341934"/>
              <a:ext cx="239877" cy="869778"/>
            </a:xfrm>
            <a:prstGeom prst="rect">
              <a:avLst/>
            </a:prstGeom>
            <a:solidFill>
              <a:srgbClr val="80BD41">
                <a:alpha val="100000"/>
              </a:srgbClr>
            </a:solidFill>
          </p:spPr>
          <p:txBody>
            <a:bodyPr/>
            <a:lstStyle/>
            <a:p/>
          </p:txBody>
        </p:sp>
        <p:sp>
          <p:nvSpPr>
            <p:cNvPr id="71" name="rc71"/>
            <p:cNvSpPr/>
            <p:nvPr/>
          </p:nvSpPr>
          <p:spPr>
            <a:xfrm>
              <a:off x="7426651" y="3156420"/>
              <a:ext cx="239877" cy="185514"/>
            </a:xfrm>
            <a:prstGeom prst="rect">
              <a:avLst/>
            </a:prstGeom>
            <a:solidFill>
              <a:srgbClr val="1CABE2">
                <a:alpha val="100000"/>
              </a:srgbClr>
            </a:solidFill>
          </p:spPr>
          <p:txBody>
            <a:bodyPr/>
            <a:lstStyle/>
            <a:p/>
          </p:txBody>
        </p:sp>
        <p:sp>
          <p:nvSpPr>
            <p:cNvPr id="72" name="rc72"/>
            <p:cNvSpPr/>
            <p:nvPr/>
          </p:nvSpPr>
          <p:spPr>
            <a:xfrm>
              <a:off x="7693181" y="3331593"/>
              <a:ext cx="239877" cy="880119"/>
            </a:xfrm>
            <a:prstGeom prst="rect">
              <a:avLst/>
            </a:prstGeom>
            <a:solidFill>
              <a:srgbClr val="80BD41">
                <a:alpha val="100000"/>
              </a:srgbClr>
            </a:solidFill>
          </p:spPr>
          <p:txBody>
            <a:bodyPr/>
            <a:lstStyle/>
            <a:p/>
          </p:txBody>
        </p:sp>
        <p:sp>
          <p:nvSpPr>
            <p:cNvPr id="73" name="rc73"/>
            <p:cNvSpPr/>
            <p:nvPr/>
          </p:nvSpPr>
          <p:spPr>
            <a:xfrm>
              <a:off x="7693181" y="3146587"/>
              <a:ext cx="239877" cy="185005"/>
            </a:xfrm>
            <a:prstGeom prst="rect">
              <a:avLst/>
            </a:prstGeom>
            <a:solidFill>
              <a:srgbClr val="1CABE2">
                <a:alpha val="100000"/>
              </a:srgbClr>
            </a:solidFill>
          </p:spPr>
          <p:txBody>
            <a:bodyPr/>
            <a:lstStyle/>
            <a:p/>
          </p:txBody>
        </p:sp>
        <p:sp>
          <p:nvSpPr>
            <p:cNvPr id="74" name="rc74"/>
            <p:cNvSpPr/>
            <p:nvPr/>
          </p:nvSpPr>
          <p:spPr>
            <a:xfrm>
              <a:off x="7959712" y="3322407"/>
              <a:ext cx="239877" cy="889305"/>
            </a:xfrm>
            <a:prstGeom prst="rect">
              <a:avLst/>
            </a:prstGeom>
            <a:solidFill>
              <a:srgbClr val="80BD41">
                <a:alpha val="100000"/>
              </a:srgbClr>
            </a:solidFill>
          </p:spPr>
          <p:txBody>
            <a:bodyPr/>
            <a:lstStyle/>
            <a:p/>
          </p:txBody>
        </p:sp>
        <p:sp>
          <p:nvSpPr>
            <p:cNvPr id="75" name="rc75"/>
            <p:cNvSpPr/>
            <p:nvPr/>
          </p:nvSpPr>
          <p:spPr>
            <a:xfrm>
              <a:off x="7959712" y="3137666"/>
              <a:ext cx="239877" cy="184741"/>
            </a:xfrm>
            <a:prstGeom prst="rect">
              <a:avLst/>
            </a:prstGeom>
            <a:solidFill>
              <a:srgbClr val="1CABE2">
                <a:alpha val="100000"/>
              </a:srgbClr>
            </a:solidFill>
          </p:spPr>
          <p:txBody>
            <a:bodyPr/>
            <a:lstStyle/>
            <a:p/>
          </p:txBody>
        </p:sp>
        <p:sp>
          <p:nvSpPr>
            <p:cNvPr id="76" name="pl76"/>
            <p:cNvSpPr/>
            <p:nvPr/>
          </p:nvSpPr>
          <p:spPr>
            <a:xfrm>
              <a:off x="1416393" y="2385833"/>
              <a:ext cx="6663257" cy="257771"/>
            </a:xfrm>
            <a:custGeom>
              <a:avLst/>
              <a:pathLst>
                <a:path w="6663257" h="257771">
                  <a:moveTo>
                    <a:pt x="0" y="257771"/>
                  </a:moveTo>
                  <a:lnTo>
                    <a:pt x="266530" y="236290"/>
                  </a:lnTo>
                  <a:lnTo>
                    <a:pt x="533060" y="257771"/>
                  </a:lnTo>
                  <a:lnTo>
                    <a:pt x="799590" y="214809"/>
                  </a:lnTo>
                  <a:lnTo>
                    <a:pt x="1066121" y="171847"/>
                  </a:lnTo>
                  <a:lnTo>
                    <a:pt x="1332651" y="150366"/>
                  </a:lnTo>
                  <a:lnTo>
                    <a:pt x="1599181" y="150366"/>
                  </a:lnTo>
                  <a:lnTo>
                    <a:pt x="1865712" y="150366"/>
                  </a:lnTo>
                  <a:lnTo>
                    <a:pt x="2132242" y="85923"/>
                  </a:lnTo>
                  <a:lnTo>
                    <a:pt x="2398772" y="64442"/>
                  </a:lnTo>
                  <a:lnTo>
                    <a:pt x="2665303" y="128885"/>
                  </a:lnTo>
                  <a:lnTo>
                    <a:pt x="2931833" y="107404"/>
                  </a:lnTo>
                  <a:lnTo>
                    <a:pt x="3198363" y="128885"/>
                  </a:lnTo>
                  <a:lnTo>
                    <a:pt x="3464893" y="150366"/>
                  </a:lnTo>
                  <a:lnTo>
                    <a:pt x="3731424" y="150366"/>
                  </a:lnTo>
                  <a:lnTo>
                    <a:pt x="3997954" y="128885"/>
                  </a:lnTo>
                  <a:lnTo>
                    <a:pt x="4264484" y="85923"/>
                  </a:lnTo>
                  <a:lnTo>
                    <a:pt x="4531015" y="64442"/>
                  </a:lnTo>
                  <a:lnTo>
                    <a:pt x="4797545" y="42961"/>
                  </a:lnTo>
                  <a:lnTo>
                    <a:pt x="5064075" y="0"/>
                  </a:lnTo>
                  <a:lnTo>
                    <a:pt x="5330606" y="42961"/>
                  </a:lnTo>
                  <a:lnTo>
                    <a:pt x="5597136" y="128885"/>
                  </a:lnTo>
                  <a:lnTo>
                    <a:pt x="5863666" y="42961"/>
                  </a:lnTo>
                  <a:lnTo>
                    <a:pt x="6130197" y="64442"/>
                  </a:lnTo>
                  <a:lnTo>
                    <a:pt x="6396727" y="42961"/>
                  </a:lnTo>
                  <a:lnTo>
                    <a:pt x="6663257" y="42961"/>
                  </a:lnTo>
                </a:path>
              </a:pathLst>
            </a:custGeom>
            <a:ln w="27101" cap="flat">
              <a:solidFill>
                <a:srgbClr val="0058AB">
                  <a:alpha val="100000"/>
                </a:srgbClr>
              </a:solidFill>
              <a:prstDash val="solid"/>
              <a:round/>
            </a:ln>
          </p:spPr>
          <p:txBody>
            <a:bodyPr/>
            <a:lstStyle/>
            <a:p/>
          </p:txBody>
        </p:sp>
        <p:sp>
          <p:nvSpPr>
            <p:cNvPr id="77" name="tx77"/>
            <p:cNvSpPr/>
            <p:nvPr/>
          </p:nvSpPr>
          <p:spPr>
            <a:xfrm>
              <a:off x="1346075"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78" name="tx78"/>
            <p:cNvSpPr/>
            <p:nvPr/>
          </p:nvSpPr>
          <p:spPr>
            <a:xfrm>
              <a:off x="2678727"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79" name="tx79"/>
            <p:cNvSpPr/>
            <p:nvPr/>
          </p:nvSpPr>
          <p:spPr>
            <a:xfrm>
              <a:off x="4011378"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0" name="tx80"/>
            <p:cNvSpPr/>
            <p:nvPr/>
          </p:nvSpPr>
          <p:spPr>
            <a:xfrm>
              <a:off x="5344030"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1" name="tx81"/>
            <p:cNvSpPr/>
            <p:nvPr/>
          </p:nvSpPr>
          <p:spPr>
            <a:xfrm>
              <a:off x="6410151"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2" name="tx82"/>
            <p:cNvSpPr/>
            <p:nvPr/>
          </p:nvSpPr>
          <p:spPr>
            <a:xfrm>
              <a:off x="6676681"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3" name="tx83"/>
            <p:cNvSpPr/>
            <p:nvPr/>
          </p:nvSpPr>
          <p:spPr>
            <a:xfrm>
              <a:off x="6943212"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4" name="tx84"/>
            <p:cNvSpPr/>
            <p:nvPr/>
          </p:nvSpPr>
          <p:spPr>
            <a:xfrm>
              <a:off x="7209742"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476272"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774280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800933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8" name="tx88"/>
            <p:cNvSpPr/>
            <p:nvPr/>
          </p:nvSpPr>
          <p:spPr>
            <a:xfrm>
              <a:off x="1356134" y="3867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89" name="tx89"/>
            <p:cNvSpPr/>
            <p:nvPr/>
          </p:nvSpPr>
          <p:spPr>
            <a:xfrm>
              <a:off x="1341092" y="34492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8.9</a:t>
              </a:r>
            </a:p>
          </p:txBody>
        </p:sp>
        <p:sp>
          <p:nvSpPr>
            <p:cNvPr id="90" name="tx90"/>
            <p:cNvSpPr/>
            <p:nvPr/>
          </p:nvSpPr>
          <p:spPr>
            <a:xfrm>
              <a:off x="2643614" y="38275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27.2</a:t>
              </a:r>
            </a:p>
          </p:txBody>
        </p:sp>
        <p:sp>
          <p:nvSpPr>
            <p:cNvPr id="91" name="tx91"/>
            <p:cNvSpPr/>
            <p:nvPr/>
          </p:nvSpPr>
          <p:spPr>
            <a:xfrm>
              <a:off x="2673743" y="33835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92" name="tx92"/>
            <p:cNvSpPr/>
            <p:nvPr/>
          </p:nvSpPr>
          <p:spPr>
            <a:xfrm>
              <a:off x="4021437" y="3791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3" name="tx93"/>
            <p:cNvSpPr/>
            <p:nvPr/>
          </p:nvSpPr>
          <p:spPr>
            <a:xfrm>
              <a:off x="4006395" y="33075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94" name="tx94"/>
            <p:cNvSpPr/>
            <p:nvPr/>
          </p:nvSpPr>
          <p:spPr>
            <a:xfrm>
              <a:off x="5308917" y="37754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31.3</a:t>
              </a:r>
            </a:p>
          </p:txBody>
        </p:sp>
        <p:sp>
          <p:nvSpPr>
            <p:cNvPr id="95" name="tx95"/>
            <p:cNvSpPr/>
            <p:nvPr/>
          </p:nvSpPr>
          <p:spPr>
            <a:xfrm>
              <a:off x="5339046" y="32715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96" name="tx96"/>
            <p:cNvSpPr/>
            <p:nvPr/>
          </p:nvSpPr>
          <p:spPr>
            <a:xfrm>
              <a:off x="6420210" y="37416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7" name="tx97"/>
            <p:cNvSpPr/>
            <p:nvPr/>
          </p:nvSpPr>
          <p:spPr>
            <a:xfrm>
              <a:off x="6450339" y="323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98" name="tx98"/>
            <p:cNvSpPr/>
            <p:nvPr/>
          </p:nvSpPr>
          <p:spPr>
            <a:xfrm>
              <a:off x="6641568" y="37487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33.4</a:t>
              </a:r>
            </a:p>
          </p:txBody>
        </p:sp>
        <p:sp>
          <p:nvSpPr>
            <p:cNvPr id="99" name="tx99"/>
            <p:cNvSpPr/>
            <p:nvPr/>
          </p:nvSpPr>
          <p:spPr>
            <a:xfrm>
              <a:off x="6671698" y="32379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00" name="tx100"/>
            <p:cNvSpPr/>
            <p:nvPr/>
          </p:nvSpPr>
          <p:spPr>
            <a:xfrm>
              <a:off x="6953270" y="3765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1" name="tx101"/>
            <p:cNvSpPr/>
            <p:nvPr/>
          </p:nvSpPr>
          <p:spPr>
            <a:xfrm>
              <a:off x="6938228" y="32497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8.6</a:t>
              </a:r>
            </a:p>
          </p:txBody>
        </p:sp>
        <p:sp>
          <p:nvSpPr>
            <p:cNvPr id="102" name="tx102"/>
            <p:cNvSpPr/>
            <p:nvPr/>
          </p:nvSpPr>
          <p:spPr>
            <a:xfrm>
              <a:off x="7174629" y="37426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33.9</a:t>
              </a:r>
            </a:p>
          </p:txBody>
        </p:sp>
        <p:sp>
          <p:nvSpPr>
            <p:cNvPr id="103" name="tx103"/>
            <p:cNvSpPr/>
            <p:nvPr/>
          </p:nvSpPr>
          <p:spPr>
            <a:xfrm>
              <a:off x="7204759" y="32212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04" name="tx104"/>
            <p:cNvSpPr/>
            <p:nvPr/>
          </p:nvSpPr>
          <p:spPr>
            <a:xfrm>
              <a:off x="7441159" y="37380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34.2</a:t>
              </a:r>
            </a:p>
          </p:txBody>
        </p:sp>
        <p:sp>
          <p:nvSpPr>
            <p:cNvPr id="105" name="tx105"/>
            <p:cNvSpPr/>
            <p:nvPr/>
          </p:nvSpPr>
          <p:spPr>
            <a:xfrm>
              <a:off x="7471289" y="32103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6" name="tx106"/>
            <p:cNvSpPr/>
            <p:nvPr/>
          </p:nvSpPr>
          <p:spPr>
            <a:xfrm>
              <a:off x="7707690" y="37328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34.6</a:t>
              </a:r>
            </a:p>
          </p:txBody>
        </p:sp>
        <p:sp>
          <p:nvSpPr>
            <p:cNvPr id="107" name="tx107"/>
            <p:cNvSpPr/>
            <p:nvPr/>
          </p:nvSpPr>
          <p:spPr>
            <a:xfrm>
              <a:off x="7737819" y="32002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08" name="tx108"/>
            <p:cNvSpPr/>
            <p:nvPr/>
          </p:nvSpPr>
          <p:spPr>
            <a:xfrm>
              <a:off x="8019391" y="3728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9" name="tx109"/>
            <p:cNvSpPr/>
            <p:nvPr/>
          </p:nvSpPr>
          <p:spPr>
            <a:xfrm>
              <a:off x="8004349" y="31912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10" name="tx110"/>
            <p:cNvSpPr/>
            <p:nvPr/>
          </p:nvSpPr>
          <p:spPr>
            <a:xfrm>
              <a:off x="1310962" y="32195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32.9</a:t>
              </a:r>
            </a:p>
          </p:txBody>
        </p:sp>
        <p:sp>
          <p:nvSpPr>
            <p:cNvPr id="111" name="tx111"/>
            <p:cNvSpPr/>
            <p:nvPr/>
          </p:nvSpPr>
          <p:spPr>
            <a:xfrm>
              <a:off x="2688785" y="3168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2" name="tx112"/>
            <p:cNvSpPr/>
            <p:nvPr/>
          </p:nvSpPr>
          <p:spPr>
            <a:xfrm>
              <a:off x="3976265" y="3088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a:t>
              </a:r>
            </a:p>
          </p:txBody>
        </p:sp>
        <p:sp>
          <p:nvSpPr>
            <p:cNvPr id="113" name="tx113"/>
            <p:cNvSpPr/>
            <p:nvPr/>
          </p:nvSpPr>
          <p:spPr>
            <a:xfrm>
              <a:off x="5308917" y="30486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39.7</a:t>
              </a:r>
            </a:p>
          </p:txBody>
        </p:sp>
        <p:sp>
          <p:nvSpPr>
            <p:cNvPr id="114" name="tx114"/>
            <p:cNvSpPr/>
            <p:nvPr/>
          </p:nvSpPr>
          <p:spPr>
            <a:xfrm>
              <a:off x="6420210" y="3040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15" name="tx115"/>
            <p:cNvSpPr/>
            <p:nvPr/>
          </p:nvSpPr>
          <p:spPr>
            <a:xfrm>
              <a:off x="6641568" y="30347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40.2</a:t>
              </a:r>
            </a:p>
          </p:txBody>
        </p:sp>
        <p:sp>
          <p:nvSpPr>
            <p:cNvPr id="116" name="tx116"/>
            <p:cNvSpPr/>
            <p:nvPr/>
          </p:nvSpPr>
          <p:spPr>
            <a:xfrm>
              <a:off x="6908099" y="30242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40.6</a:t>
              </a:r>
            </a:p>
          </p:txBody>
        </p:sp>
        <p:sp>
          <p:nvSpPr>
            <p:cNvPr id="117" name="tx117"/>
            <p:cNvSpPr/>
            <p:nvPr/>
          </p:nvSpPr>
          <p:spPr>
            <a:xfrm>
              <a:off x="7219800" y="3013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18" name="tx118"/>
            <p:cNvSpPr/>
            <p:nvPr/>
          </p:nvSpPr>
          <p:spPr>
            <a:xfrm>
              <a:off x="7441159" y="30011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41.5</a:t>
              </a:r>
            </a:p>
          </p:txBody>
        </p:sp>
        <p:sp>
          <p:nvSpPr>
            <p:cNvPr id="119" name="tx119"/>
            <p:cNvSpPr/>
            <p:nvPr/>
          </p:nvSpPr>
          <p:spPr>
            <a:xfrm>
              <a:off x="7707690" y="29913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41.9</a:t>
              </a:r>
            </a:p>
          </p:txBody>
        </p:sp>
        <p:sp>
          <p:nvSpPr>
            <p:cNvPr id="120" name="tx120"/>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42.3</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52659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3" name="tx123"/>
            <p:cNvSpPr/>
            <p:nvPr/>
          </p:nvSpPr>
          <p:spPr>
            <a:xfrm>
              <a:off x="616816" y="289149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4" name="tx124"/>
            <p:cNvSpPr/>
            <p:nvPr/>
          </p:nvSpPr>
          <p:spPr>
            <a:xfrm>
              <a:off x="616816" y="225639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3" name="pl143"/>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5" name="rc145"/>
            <p:cNvSpPr/>
            <p:nvPr/>
          </p:nvSpPr>
          <p:spPr>
            <a:xfrm>
              <a:off x="4061761" y="5080054"/>
              <a:ext cx="201456" cy="201456"/>
            </a:xfrm>
            <a:prstGeom prst="rect">
              <a:avLst/>
            </a:prstGeom>
            <a:solidFill>
              <a:srgbClr val="1CABE2">
                <a:alpha val="100000"/>
              </a:srgbClr>
            </a:solidFill>
          </p:spPr>
          <p:txBody>
            <a:bodyPr/>
            <a:lstStyle/>
            <a:p/>
          </p:txBody>
        </p:sp>
        <p:sp>
          <p:nvSpPr>
            <p:cNvPr id="146" name="rc146"/>
            <p:cNvSpPr/>
            <p:nvPr/>
          </p:nvSpPr>
          <p:spPr>
            <a:xfrm>
              <a:off x="6020412" y="5080054"/>
              <a:ext cx="201456" cy="201456"/>
            </a:xfrm>
            <a:prstGeom prst="rect">
              <a:avLst/>
            </a:prstGeom>
            <a:solidFill>
              <a:srgbClr val="80BD41">
                <a:alpha val="100000"/>
              </a:srgbClr>
            </a:solidFill>
          </p:spPr>
          <p:txBody>
            <a:bodyPr/>
            <a:lstStyle/>
            <a:p/>
          </p:txBody>
        </p:sp>
        <p:sp>
          <p:nvSpPr>
            <p:cNvPr id="147" name="tx147"/>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8" name="tx148"/>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0" name="tx150"/>
            <p:cNvSpPr/>
            <p:nvPr/>
          </p:nvSpPr>
          <p:spPr>
            <a:xfrm>
              <a:off x="951297" y="1618677"/>
              <a:ext cx="19556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FCV countries, 2000-2025</a:t>
              </a:r>
            </a:p>
          </p:txBody>
        </p:sp>
        <p:sp>
          <p:nvSpPr>
            <p:cNvPr id="151" name="pl151"/>
            <p:cNvSpPr/>
            <p:nvPr/>
          </p:nvSpPr>
          <p:spPr>
            <a:xfrm>
              <a:off x="207396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362898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18400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73902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9404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8514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0649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96151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51653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840421"/>
              <a:ext cx="5279982" cy="124052"/>
            </a:xfrm>
            <a:prstGeom prst="rect">
              <a:avLst/>
            </a:prstGeom>
            <a:solidFill>
              <a:srgbClr val="80BD41">
                <a:alpha val="100000"/>
              </a:srgbClr>
            </a:solidFill>
          </p:spPr>
          <p:txBody>
            <a:bodyPr/>
            <a:lstStyle/>
            <a:p/>
          </p:txBody>
        </p:sp>
        <p:sp>
          <p:nvSpPr>
            <p:cNvPr id="165" name="rc165"/>
            <p:cNvSpPr/>
            <p:nvPr/>
          </p:nvSpPr>
          <p:spPr>
            <a:xfrm>
              <a:off x="6576436" y="5840421"/>
              <a:ext cx="940164" cy="124052"/>
            </a:xfrm>
            <a:prstGeom prst="rect">
              <a:avLst/>
            </a:prstGeom>
            <a:solidFill>
              <a:srgbClr val="1CABE2">
                <a:alpha val="100000"/>
              </a:srgbClr>
            </a:solidFill>
          </p:spPr>
          <p:txBody>
            <a:bodyPr/>
            <a:lstStyle/>
            <a:p/>
          </p:txBody>
        </p:sp>
        <p:sp>
          <p:nvSpPr>
            <p:cNvPr id="166" name="rc166"/>
            <p:cNvSpPr/>
            <p:nvPr/>
          </p:nvSpPr>
          <p:spPr>
            <a:xfrm>
              <a:off x="1296454" y="5685356"/>
              <a:ext cx="5387352" cy="124052"/>
            </a:xfrm>
            <a:prstGeom prst="rect">
              <a:avLst/>
            </a:prstGeom>
            <a:solidFill>
              <a:srgbClr val="80BD41">
                <a:alpha val="100000"/>
              </a:srgbClr>
            </a:solidFill>
          </p:spPr>
          <p:txBody>
            <a:bodyPr/>
            <a:lstStyle/>
            <a:p/>
          </p:txBody>
        </p:sp>
        <p:sp>
          <p:nvSpPr>
            <p:cNvPr id="167" name="rc167"/>
            <p:cNvSpPr/>
            <p:nvPr/>
          </p:nvSpPr>
          <p:spPr>
            <a:xfrm>
              <a:off x="6683807" y="5685356"/>
              <a:ext cx="1132451" cy="124052"/>
            </a:xfrm>
            <a:prstGeom prst="rect">
              <a:avLst/>
            </a:prstGeom>
            <a:solidFill>
              <a:srgbClr val="1CABE2">
                <a:alpha val="100000"/>
              </a:srgbClr>
            </a:solidFill>
          </p:spPr>
          <p:txBody>
            <a:bodyPr/>
            <a:lstStyle/>
            <a:p/>
          </p:txBody>
        </p:sp>
        <p:sp>
          <p:nvSpPr>
            <p:cNvPr id="168" name="rc168"/>
            <p:cNvSpPr/>
            <p:nvPr/>
          </p:nvSpPr>
          <p:spPr>
            <a:xfrm>
              <a:off x="1296454" y="5530290"/>
              <a:ext cx="5443582" cy="124052"/>
            </a:xfrm>
            <a:prstGeom prst="rect">
              <a:avLst/>
            </a:prstGeom>
            <a:solidFill>
              <a:srgbClr val="80BD41">
                <a:alpha val="100000"/>
              </a:srgbClr>
            </a:solidFill>
          </p:spPr>
          <p:txBody>
            <a:bodyPr/>
            <a:lstStyle/>
            <a:p/>
          </p:txBody>
        </p:sp>
        <p:sp>
          <p:nvSpPr>
            <p:cNvPr id="169" name="rc169"/>
            <p:cNvSpPr/>
            <p:nvPr/>
          </p:nvSpPr>
          <p:spPr>
            <a:xfrm>
              <a:off x="6740036" y="5530290"/>
              <a:ext cx="1130832" cy="124052"/>
            </a:xfrm>
            <a:prstGeom prst="rect">
              <a:avLst/>
            </a:prstGeom>
            <a:solidFill>
              <a:srgbClr val="1CABE2">
                <a:alpha val="100000"/>
              </a:srgbClr>
            </a:solidFill>
          </p:spPr>
          <p:txBody>
            <a:bodyPr/>
            <a:lstStyle/>
            <a:p/>
          </p:txBody>
        </p:sp>
        <p:sp>
          <p:nvSpPr>
            <p:cNvPr id="170" name="tx170"/>
            <p:cNvSpPr/>
            <p:nvPr/>
          </p:nvSpPr>
          <p:spPr>
            <a:xfrm>
              <a:off x="3866128"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1" name="tx171"/>
            <p:cNvSpPr/>
            <p:nvPr/>
          </p:nvSpPr>
          <p:spPr>
            <a:xfrm>
              <a:off x="7011360" y="585718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a:t>
              </a:r>
            </a:p>
          </p:txBody>
        </p:sp>
        <p:sp>
          <p:nvSpPr>
            <p:cNvPr id="172" name="tx172"/>
            <p:cNvSpPr/>
            <p:nvPr/>
          </p:nvSpPr>
          <p:spPr>
            <a:xfrm>
              <a:off x="3867098"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34.6</a:t>
              </a:r>
            </a:p>
          </p:txBody>
        </p:sp>
        <p:sp>
          <p:nvSpPr>
            <p:cNvPr id="173" name="tx173"/>
            <p:cNvSpPr/>
            <p:nvPr/>
          </p:nvSpPr>
          <p:spPr>
            <a:xfrm>
              <a:off x="716215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7.3</a:t>
              </a:r>
            </a:p>
          </p:txBody>
        </p:sp>
        <p:sp>
          <p:nvSpPr>
            <p:cNvPr id="174" name="tx174"/>
            <p:cNvSpPr/>
            <p:nvPr/>
          </p:nvSpPr>
          <p:spPr>
            <a:xfrm>
              <a:off x="3947928" y="554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5" name="tx175"/>
            <p:cNvSpPr/>
            <p:nvPr/>
          </p:nvSpPr>
          <p:spPr>
            <a:xfrm>
              <a:off x="721757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7.3</a:t>
              </a:r>
            </a:p>
          </p:txBody>
        </p:sp>
        <p:sp>
          <p:nvSpPr>
            <p:cNvPr id="176" name="tx176"/>
            <p:cNvSpPr/>
            <p:nvPr/>
          </p:nvSpPr>
          <p:spPr>
            <a:xfrm>
              <a:off x="7757291"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40</a:t>
              </a:r>
            </a:p>
          </p:txBody>
        </p:sp>
        <p:sp>
          <p:nvSpPr>
            <p:cNvPr id="177" name="tx177"/>
            <p:cNvSpPr/>
            <p:nvPr/>
          </p:nvSpPr>
          <p:spPr>
            <a:xfrm>
              <a:off x="801921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41.9</a:t>
              </a:r>
            </a:p>
          </p:txBody>
        </p:sp>
        <p:sp>
          <p:nvSpPr>
            <p:cNvPr id="178" name="tx178"/>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42.3</a:t>
              </a:r>
            </a:p>
          </p:txBody>
        </p:sp>
        <p:sp>
          <p:nvSpPr>
            <p:cNvPr id="179" name="tx17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3" name="tx183"/>
            <p:cNvSpPr/>
            <p:nvPr/>
          </p:nvSpPr>
          <p:spPr>
            <a:xfrm>
              <a:off x="269611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4" name="tx184"/>
            <p:cNvSpPr/>
            <p:nvPr/>
          </p:nvSpPr>
          <p:spPr>
            <a:xfrm>
              <a:off x="425113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5" name="tx185"/>
            <p:cNvSpPr/>
            <p:nvPr/>
          </p:nvSpPr>
          <p:spPr>
            <a:xfrm>
              <a:off x="580616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6" name="tx186"/>
            <p:cNvSpPr/>
            <p:nvPr/>
          </p:nvSpPr>
          <p:spPr>
            <a:xfrm>
              <a:off x="736118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87" name="tx187"/>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8" name="tx188"/>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9" name="tx189"/>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(83%) was lower than in 2019 (85%).
The number of children vaccinated with DTP1 increased 3% from 34 million in 2019 to 35 million in 2025.
The number of surviving infants increased approximately 6% from 40 million in 2019 to 42.3 million in 2025.
In 2025, 1.1 million more children were vaccinated than in 2019.
In 2025, there were 2.3 million more surviving infants (target population) than in 2019.
For vaccine coverage to increase, the number of children vaccinated must increase at a faster rate than the population increases.</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83%: 35 million children received at least one dose of DTP-containing vaccine, but 7.3 million remain unreached.</a:t>
            </a:r>
          </a:p>
        </p:txBody>
      </p:sp>
      <p:grpSp xmlns:pic="http://schemas.openxmlformats.org/drawingml/2006/picture">
        <p:nvGrpSpPr>
          <p:cNvPr id="192" name=""/>
          <p:cNvGrpSpPr/>
          <p:nvPr/>
        </p:nvGrpSpPr>
        <p:grpSpPr>
          <a:xfrm>
            <a:off x="292608" y="1097280"/>
            <a:ext cx="8595360" cy="28575"/>
            <a:chOff x="292608" y="1097280"/>
            <a:chExt cx="8595360" cy="28575"/>
          </a:xfrm>
        </p:grpSpPr>
        <p:sp>
          <p:nvSpPr>
            <p:cNvPr id="19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05390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20832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36275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51718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67161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182603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198046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13489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28932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44374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259817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27526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290703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0614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321588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337031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352474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367916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383359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398802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414245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429687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44513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695171" y="460573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9" name="pl29"/>
            <p:cNvSpPr/>
            <p:nvPr/>
          </p:nvSpPr>
          <p:spPr>
            <a:xfrm>
              <a:off x="695171" y="47601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0" name="pl30"/>
            <p:cNvSpPr/>
            <p:nvPr/>
          </p:nvSpPr>
          <p:spPr>
            <a:xfrm>
              <a:off x="695171" y="49145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1" name="pl31"/>
            <p:cNvSpPr/>
            <p:nvPr/>
          </p:nvSpPr>
          <p:spPr>
            <a:xfrm>
              <a:off x="695171" y="506901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2" name="pl32"/>
            <p:cNvSpPr/>
            <p:nvPr/>
          </p:nvSpPr>
          <p:spPr>
            <a:xfrm>
              <a:off x="695171" y="522344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3" name="pl33"/>
            <p:cNvSpPr/>
            <p:nvPr/>
          </p:nvSpPr>
          <p:spPr>
            <a:xfrm>
              <a:off x="695171" y="537787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4" name="pl34"/>
            <p:cNvSpPr/>
            <p:nvPr/>
          </p:nvSpPr>
          <p:spPr>
            <a:xfrm>
              <a:off x="695171" y="553229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5" name="pl35"/>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6" name="pl36"/>
            <p:cNvSpPr/>
            <p:nvPr/>
          </p:nvSpPr>
          <p:spPr>
            <a:xfrm>
              <a:off x="2482351" y="1362808"/>
              <a:ext cx="4687686" cy="154375"/>
            </a:xfrm>
            <a:custGeom>
              <a:avLst/>
              <a:pathLst>
                <a:path w="4687686" h="154375">
                  <a:moveTo>
                    <a:pt x="0" y="154323"/>
                  </a:moveTo>
                  <a:lnTo>
                    <a:pt x="11837" y="154314"/>
                  </a:lnTo>
                  <a:lnTo>
                    <a:pt x="23675" y="154304"/>
                  </a:lnTo>
                  <a:lnTo>
                    <a:pt x="35512" y="154291"/>
                  </a:lnTo>
                  <a:lnTo>
                    <a:pt x="47350" y="154276"/>
                  </a:lnTo>
                  <a:lnTo>
                    <a:pt x="59187" y="154259"/>
                  </a:lnTo>
                  <a:lnTo>
                    <a:pt x="71025" y="154239"/>
                  </a:lnTo>
                  <a:lnTo>
                    <a:pt x="82863" y="154215"/>
                  </a:lnTo>
                  <a:lnTo>
                    <a:pt x="94700" y="154187"/>
                  </a:lnTo>
                  <a:lnTo>
                    <a:pt x="106538" y="154154"/>
                  </a:lnTo>
                  <a:lnTo>
                    <a:pt x="118375" y="154115"/>
                  </a:lnTo>
                  <a:lnTo>
                    <a:pt x="130213" y="154069"/>
                  </a:lnTo>
                  <a:lnTo>
                    <a:pt x="142051" y="154016"/>
                  </a:lnTo>
                  <a:lnTo>
                    <a:pt x="153888" y="153953"/>
                  </a:lnTo>
                  <a:lnTo>
                    <a:pt x="165726" y="153879"/>
                  </a:lnTo>
                  <a:lnTo>
                    <a:pt x="177563" y="153792"/>
                  </a:lnTo>
                  <a:lnTo>
                    <a:pt x="189401" y="153691"/>
                  </a:lnTo>
                  <a:lnTo>
                    <a:pt x="201239" y="153571"/>
                  </a:lnTo>
                  <a:lnTo>
                    <a:pt x="213076" y="153431"/>
                  </a:lnTo>
                  <a:lnTo>
                    <a:pt x="224914" y="153266"/>
                  </a:lnTo>
                  <a:lnTo>
                    <a:pt x="236751" y="153074"/>
                  </a:lnTo>
                  <a:lnTo>
                    <a:pt x="248589" y="152848"/>
                  </a:lnTo>
                  <a:lnTo>
                    <a:pt x="260427" y="152583"/>
                  </a:lnTo>
                  <a:lnTo>
                    <a:pt x="272264" y="152273"/>
                  </a:lnTo>
                  <a:lnTo>
                    <a:pt x="284102" y="151910"/>
                  </a:lnTo>
                  <a:lnTo>
                    <a:pt x="295939" y="151485"/>
                  </a:lnTo>
                  <a:lnTo>
                    <a:pt x="307777" y="150989"/>
                  </a:lnTo>
                  <a:lnTo>
                    <a:pt x="319614" y="150411"/>
                  </a:lnTo>
                  <a:lnTo>
                    <a:pt x="331452" y="149736"/>
                  </a:lnTo>
                  <a:lnTo>
                    <a:pt x="343290" y="148951"/>
                  </a:lnTo>
                  <a:lnTo>
                    <a:pt x="355127" y="148039"/>
                  </a:lnTo>
                  <a:lnTo>
                    <a:pt x="366965" y="146981"/>
                  </a:lnTo>
                  <a:lnTo>
                    <a:pt x="378802" y="145756"/>
                  </a:lnTo>
                  <a:lnTo>
                    <a:pt x="390640" y="144342"/>
                  </a:lnTo>
                  <a:lnTo>
                    <a:pt x="402478" y="142715"/>
                  </a:lnTo>
                  <a:lnTo>
                    <a:pt x="414315" y="140849"/>
                  </a:lnTo>
                  <a:lnTo>
                    <a:pt x="426153" y="138717"/>
                  </a:lnTo>
                  <a:lnTo>
                    <a:pt x="437990" y="136292"/>
                  </a:lnTo>
                  <a:lnTo>
                    <a:pt x="449828" y="133548"/>
                  </a:lnTo>
                  <a:lnTo>
                    <a:pt x="461666" y="130460"/>
                  </a:lnTo>
                  <a:lnTo>
                    <a:pt x="473503" y="127009"/>
                  </a:lnTo>
                  <a:lnTo>
                    <a:pt x="485341" y="123178"/>
                  </a:lnTo>
                  <a:lnTo>
                    <a:pt x="497178" y="118961"/>
                  </a:lnTo>
                  <a:lnTo>
                    <a:pt x="509016" y="114359"/>
                  </a:lnTo>
                  <a:lnTo>
                    <a:pt x="520854" y="109384"/>
                  </a:lnTo>
                  <a:lnTo>
                    <a:pt x="532691" y="104064"/>
                  </a:lnTo>
                  <a:lnTo>
                    <a:pt x="544529" y="98435"/>
                  </a:lnTo>
                  <a:lnTo>
                    <a:pt x="556366" y="92551"/>
                  </a:lnTo>
                  <a:lnTo>
                    <a:pt x="568204" y="86475"/>
                  </a:lnTo>
                  <a:lnTo>
                    <a:pt x="580042" y="80279"/>
                  </a:lnTo>
                  <a:lnTo>
                    <a:pt x="591879" y="74043"/>
                  </a:lnTo>
                  <a:lnTo>
                    <a:pt x="603717" y="67848"/>
                  </a:lnTo>
                  <a:lnTo>
                    <a:pt x="615554" y="61771"/>
                  </a:lnTo>
                  <a:lnTo>
                    <a:pt x="627392" y="55887"/>
                  </a:lnTo>
                  <a:lnTo>
                    <a:pt x="639229" y="50259"/>
                  </a:lnTo>
                  <a:lnTo>
                    <a:pt x="651067" y="44938"/>
                  </a:lnTo>
                  <a:lnTo>
                    <a:pt x="662905" y="39964"/>
                  </a:lnTo>
                  <a:lnTo>
                    <a:pt x="674742" y="35362"/>
                  </a:lnTo>
                  <a:lnTo>
                    <a:pt x="686580" y="31145"/>
                  </a:lnTo>
                  <a:lnTo>
                    <a:pt x="698417" y="27314"/>
                  </a:lnTo>
                  <a:lnTo>
                    <a:pt x="710255" y="23863"/>
                  </a:lnTo>
                  <a:lnTo>
                    <a:pt x="722093" y="20775"/>
                  </a:lnTo>
                  <a:lnTo>
                    <a:pt x="733930" y="18031"/>
                  </a:lnTo>
                  <a:lnTo>
                    <a:pt x="745768" y="15606"/>
                  </a:lnTo>
                  <a:lnTo>
                    <a:pt x="757605" y="13474"/>
                  </a:lnTo>
                  <a:lnTo>
                    <a:pt x="769443" y="11608"/>
                  </a:lnTo>
                  <a:lnTo>
                    <a:pt x="781281" y="9981"/>
                  </a:lnTo>
                  <a:lnTo>
                    <a:pt x="793118" y="8567"/>
                  </a:lnTo>
                  <a:lnTo>
                    <a:pt x="804956" y="7342"/>
                  </a:lnTo>
                  <a:lnTo>
                    <a:pt x="816793" y="6284"/>
                  </a:lnTo>
                  <a:lnTo>
                    <a:pt x="828631" y="5372"/>
                  </a:lnTo>
                  <a:lnTo>
                    <a:pt x="840469" y="4587"/>
                  </a:lnTo>
                  <a:lnTo>
                    <a:pt x="852306" y="3912"/>
                  </a:lnTo>
                  <a:lnTo>
                    <a:pt x="864144" y="3333"/>
                  </a:lnTo>
                  <a:lnTo>
                    <a:pt x="875981" y="2838"/>
                  </a:lnTo>
                  <a:lnTo>
                    <a:pt x="887819" y="2413"/>
                  </a:lnTo>
                  <a:lnTo>
                    <a:pt x="899657" y="2050"/>
                  </a:lnTo>
                  <a:lnTo>
                    <a:pt x="911494" y="1740"/>
                  </a:lnTo>
                  <a:lnTo>
                    <a:pt x="923332" y="1475"/>
                  </a:lnTo>
                  <a:lnTo>
                    <a:pt x="935169" y="1249"/>
                  </a:lnTo>
                  <a:lnTo>
                    <a:pt x="947007" y="1056"/>
                  </a:lnTo>
                  <a:lnTo>
                    <a:pt x="958844" y="892"/>
                  </a:lnTo>
                  <a:lnTo>
                    <a:pt x="970682" y="752"/>
                  </a:lnTo>
                  <a:lnTo>
                    <a:pt x="982520" y="632"/>
                  </a:lnTo>
                  <a:lnTo>
                    <a:pt x="994357" y="531"/>
                  </a:lnTo>
                  <a:lnTo>
                    <a:pt x="1006195" y="444"/>
                  </a:lnTo>
                  <a:lnTo>
                    <a:pt x="1018032" y="370"/>
                  </a:lnTo>
                  <a:lnTo>
                    <a:pt x="1029870" y="307"/>
                  </a:lnTo>
                  <a:lnTo>
                    <a:pt x="1041708" y="254"/>
                  </a:lnTo>
                  <a:lnTo>
                    <a:pt x="1053545" y="208"/>
                  </a:lnTo>
                  <a:lnTo>
                    <a:pt x="1065383" y="169"/>
                  </a:lnTo>
                  <a:lnTo>
                    <a:pt x="1077220" y="136"/>
                  </a:lnTo>
                  <a:lnTo>
                    <a:pt x="1089058" y="108"/>
                  </a:lnTo>
                  <a:lnTo>
                    <a:pt x="1100896" y="84"/>
                  </a:lnTo>
                  <a:lnTo>
                    <a:pt x="1112733" y="64"/>
                  </a:lnTo>
                  <a:lnTo>
                    <a:pt x="1124571" y="47"/>
                  </a:lnTo>
                  <a:lnTo>
                    <a:pt x="1136408" y="32"/>
                  </a:lnTo>
                  <a:lnTo>
                    <a:pt x="1148246" y="19"/>
                  </a:lnTo>
                  <a:lnTo>
                    <a:pt x="1160084" y="9"/>
                  </a:lnTo>
                  <a:lnTo>
                    <a:pt x="1171921" y="0"/>
                  </a:lnTo>
                  <a:lnTo>
                    <a:pt x="1171921" y="0"/>
                  </a:lnTo>
                  <a:lnTo>
                    <a:pt x="1183759" y="9"/>
                  </a:lnTo>
                  <a:lnTo>
                    <a:pt x="1195596" y="19"/>
                  </a:lnTo>
                  <a:lnTo>
                    <a:pt x="1207434" y="32"/>
                  </a:lnTo>
                  <a:lnTo>
                    <a:pt x="1219272" y="47"/>
                  </a:lnTo>
                  <a:lnTo>
                    <a:pt x="1231109" y="64"/>
                  </a:lnTo>
                  <a:lnTo>
                    <a:pt x="1242947" y="84"/>
                  </a:lnTo>
                  <a:lnTo>
                    <a:pt x="1254784" y="108"/>
                  </a:lnTo>
                  <a:lnTo>
                    <a:pt x="1266622" y="136"/>
                  </a:lnTo>
                  <a:lnTo>
                    <a:pt x="1278459" y="169"/>
                  </a:lnTo>
                  <a:lnTo>
                    <a:pt x="1290297" y="208"/>
                  </a:lnTo>
                  <a:lnTo>
                    <a:pt x="1302135" y="254"/>
                  </a:lnTo>
                  <a:lnTo>
                    <a:pt x="1313972" y="307"/>
                  </a:lnTo>
                  <a:lnTo>
                    <a:pt x="1325810" y="370"/>
                  </a:lnTo>
                  <a:lnTo>
                    <a:pt x="1337647" y="444"/>
                  </a:lnTo>
                  <a:lnTo>
                    <a:pt x="1349485" y="531"/>
                  </a:lnTo>
                  <a:lnTo>
                    <a:pt x="1361323" y="632"/>
                  </a:lnTo>
                  <a:lnTo>
                    <a:pt x="1373160" y="752"/>
                  </a:lnTo>
                  <a:lnTo>
                    <a:pt x="1384998" y="892"/>
                  </a:lnTo>
                  <a:lnTo>
                    <a:pt x="1396835" y="1056"/>
                  </a:lnTo>
                  <a:lnTo>
                    <a:pt x="1408673" y="1249"/>
                  </a:lnTo>
                  <a:lnTo>
                    <a:pt x="1420511" y="1475"/>
                  </a:lnTo>
                  <a:lnTo>
                    <a:pt x="1432348" y="1740"/>
                  </a:lnTo>
                  <a:lnTo>
                    <a:pt x="1444186" y="2050"/>
                  </a:lnTo>
                  <a:lnTo>
                    <a:pt x="1456023" y="2413"/>
                  </a:lnTo>
                  <a:lnTo>
                    <a:pt x="1467861" y="2838"/>
                  </a:lnTo>
                  <a:lnTo>
                    <a:pt x="1479699" y="3333"/>
                  </a:lnTo>
                  <a:lnTo>
                    <a:pt x="1491536" y="3912"/>
                  </a:lnTo>
                  <a:lnTo>
                    <a:pt x="1503374" y="4587"/>
                  </a:lnTo>
                  <a:lnTo>
                    <a:pt x="1515211" y="5372"/>
                  </a:lnTo>
                  <a:lnTo>
                    <a:pt x="1527049" y="6284"/>
                  </a:lnTo>
                  <a:lnTo>
                    <a:pt x="1538887" y="7342"/>
                  </a:lnTo>
                  <a:lnTo>
                    <a:pt x="1550724" y="8567"/>
                  </a:lnTo>
                  <a:lnTo>
                    <a:pt x="1562562" y="9981"/>
                  </a:lnTo>
                  <a:lnTo>
                    <a:pt x="1574399" y="11608"/>
                  </a:lnTo>
                  <a:lnTo>
                    <a:pt x="1586237" y="13474"/>
                  </a:lnTo>
                  <a:lnTo>
                    <a:pt x="1598074" y="15606"/>
                  </a:lnTo>
                  <a:lnTo>
                    <a:pt x="1609912" y="18031"/>
                  </a:lnTo>
                  <a:lnTo>
                    <a:pt x="1621750" y="20775"/>
                  </a:lnTo>
                  <a:lnTo>
                    <a:pt x="1633587" y="23863"/>
                  </a:lnTo>
                  <a:lnTo>
                    <a:pt x="1645425" y="27314"/>
                  </a:lnTo>
                  <a:lnTo>
                    <a:pt x="1657262" y="31145"/>
                  </a:lnTo>
                  <a:lnTo>
                    <a:pt x="1669100" y="35362"/>
                  </a:lnTo>
                  <a:lnTo>
                    <a:pt x="1680938" y="39964"/>
                  </a:lnTo>
                  <a:lnTo>
                    <a:pt x="1692775" y="44938"/>
                  </a:lnTo>
                  <a:lnTo>
                    <a:pt x="1704613" y="50259"/>
                  </a:lnTo>
                  <a:lnTo>
                    <a:pt x="1716450" y="55887"/>
                  </a:lnTo>
                  <a:lnTo>
                    <a:pt x="1728288" y="61771"/>
                  </a:lnTo>
                  <a:lnTo>
                    <a:pt x="1740126" y="67848"/>
                  </a:lnTo>
                  <a:lnTo>
                    <a:pt x="1751963" y="74043"/>
                  </a:lnTo>
                  <a:lnTo>
                    <a:pt x="1763801" y="80279"/>
                  </a:lnTo>
                  <a:lnTo>
                    <a:pt x="1775638" y="86475"/>
                  </a:lnTo>
                  <a:lnTo>
                    <a:pt x="1787476" y="92551"/>
                  </a:lnTo>
                  <a:lnTo>
                    <a:pt x="1799314" y="98435"/>
                  </a:lnTo>
                  <a:lnTo>
                    <a:pt x="1811151" y="104064"/>
                  </a:lnTo>
                  <a:lnTo>
                    <a:pt x="1822989" y="109384"/>
                  </a:lnTo>
                  <a:lnTo>
                    <a:pt x="1834826" y="114359"/>
                  </a:lnTo>
                  <a:lnTo>
                    <a:pt x="1846664" y="118961"/>
                  </a:lnTo>
                  <a:lnTo>
                    <a:pt x="1858502" y="123178"/>
                  </a:lnTo>
                  <a:lnTo>
                    <a:pt x="1870339" y="127009"/>
                  </a:lnTo>
                  <a:lnTo>
                    <a:pt x="1882177" y="130460"/>
                  </a:lnTo>
                  <a:lnTo>
                    <a:pt x="1894014" y="133548"/>
                  </a:lnTo>
                  <a:lnTo>
                    <a:pt x="1905852" y="136292"/>
                  </a:lnTo>
                  <a:lnTo>
                    <a:pt x="1917689" y="138717"/>
                  </a:lnTo>
                  <a:lnTo>
                    <a:pt x="1929527" y="140849"/>
                  </a:lnTo>
                  <a:lnTo>
                    <a:pt x="1941365" y="142715"/>
                  </a:lnTo>
                  <a:lnTo>
                    <a:pt x="1953202" y="144342"/>
                  </a:lnTo>
                  <a:lnTo>
                    <a:pt x="1965040" y="145756"/>
                  </a:lnTo>
                  <a:lnTo>
                    <a:pt x="1976877" y="146981"/>
                  </a:lnTo>
                  <a:lnTo>
                    <a:pt x="1988715" y="148039"/>
                  </a:lnTo>
                  <a:lnTo>
                    <a:pt x="2000553" y="148951"/>
                  </a:lnTo>
                  <a:lnTo>
                    <a:pt x="2012390" y="149736"/>
                  </a:lnTo>
                  <a:lnTo>
                    <a:pt x="2024228" y="150411"/>
                  </a:lnTo>
                  <a:lnTo>
                    <a:pt x="2036065" y="150989"/>
                  </a:lnTo>
                  <a:lnTo>
                    <a:pt x="2047903" y="151485"/>
                  </a:lnTo>
                  <a:lnTo>
                    <a:pt x="2059741" y="151910"/>
                  </a:lnTo>
                  <a:lnTo>
                    <a:pt x="2071578" y="152273"/>
                  </a:lnTo>
                  <a:lnTo>
                    <a:pt x="2083416" y="152583"/>
                  </a:lnTo>
                  <a:lnTo>
                    <a:pt x="2095253" y="152848"/>
                  </a:lnTo>
                  <a:lnTo>
                    <a:pt x="2107091" y="153074"/>
                  </a:lnTo>
                  <a:lnTo>
                    <a:pt x="2118929" y="153266"/>
                  </a:lnTo>
                  <a:lnTo>
                    <a:pt x="2130766" y="153431"/>
                  </a:lnTo>
                  <a:lnTo>
                    <a:pt x="2142604" y="153571"/>
                  </a:lnTo>
                  <a:lnTo>
                    <a:pt x="2154441" y="153691"/>
                  </a:lnTo>
                  <a:lnTo>
                    <a:pt x="2166279" y="153792"/>
                  </a:lnTo>
                  <a:lnTo>
                    <a:pt x="2178117" y="153879"/>
                  </a:lnTo>
                  <a:lnTo>
                    <a:pt x="2189954" y="153953"/>
                  </a:lnTo>
                  <a:lnTo>
                    <a:pt x="2201792" y="154016"/>
                  </a:lnTo>
                  <a:lnTo>
                    <a:pt x="2213629" y="154069"/>
                  </a:lnTo>
                  <a:lnTo>
                    <a:pt x="2225467" y="154115"/>
                  </a:lnTo>
                  <a:lnTo>
                    <a:pt x="2237304" y="154154"/>
                  </a:lnTo>
                  <a:lnTo>
                    <a:pt x="2249142" y="154187"/>
                  </a:lnTo>
                  <a:lnTo>
                    <a:pt x="2260980" y="154215"/>
                  </a:lnTo>
                  <a:lnTo>
                    <a:pt x="2272817" y="154239"/>
                  </a:lnTo>
                  <a:lnTo>
                    <a:pt x="2284655" y="154259"/>
                  </a:lnTo>
                  <a:lnTo>
                    <a:pt x="2296492" y="154276"/>
                  </a:lnTo>
                  <a:lnTo>
                    <a:pt x="2308330" y="154291"/>
                  </a:lnTo>
                  <a:lnTo>
                    <a:pt x="2320168" y="154304"/>
                  </a:lnTo>
                  <a:lnTo>
                    <a:pt x="2332005" y="154314"/>
                  </a:lnTo>
                  <a:lnTo>
                    <a:pt x="2343843" y="154323"/>
                  </a:lnTo>
                  <a:lnTo>
                    <a:pt x="2343843" y="154375"/>
                  </a:lnTo>
                  <a:lnTo>
                    <a:pt x="2355680" y="154375"/>
                  </a:lnTo>
                  <a:lnTo>
                    <a:pt x="2367518" y="154375"/>
                  </a:lnTo>
                  <a:lnTo>
                    <a:pt x="2379356" y="154375"/>
                  </a:lnTo>
                  <a:lnTo>
                    <a:pt x="2391193" y="154375"/>
                  </a:lnTo>
                  <a:lnTo>
                    <a:pt x="2403031" y="154375"/>
                  </a:lnTo>
                  <a:lnTo>
                    <a:pt x="2414868" y="154375"/>
                  </a:lnTo>
                  <a:lnTo>
                    <a:pt x="2426706" y="154375"/>
                  </a:lnTo>
                  <a:lnTo>
                    <a:pt x="2438544" y="154375"/>
                  </a:lnTo>
                  <a:lnTo>
                    <a:pt x="2450381" y="154375"/>
                  </a:lnTo>
                  <a:lnTo>
                    <a:pt x="2462219" y="154375"/>
                  </a:lnTo>
                  <a:lnTo>
                    <a:pt x="2474056" y="154375"/>
                  </a:lnTo>
                  <a:lnTo>
                    <a:pt x="2485894" y="154375"/>
                  </a:lnTo>
                  <a:lnTo>
                    <a:pt x="2497732" y="154375"/>
                  </a:lnTo>
                  <a:lnTo>
                    <a:pt x="2509569" y="154375"/>
                  </a:lnTo>
                  <a:lnTo>
                    <a:pt x="2521407" y="154375"/>
                  </a:lnTo>
                  <a:lnTo>
                    <a:pt x="2533244" y="154375"/>
                  </a:lnTo>
                  <a:lnTo>
                    <a:pt x="2545082" y="154375"/>
                  </a:lnTo>
                  <a:lnTo>
                    <a:pt x="2556919" y="154375"/>
                  </a:lnTo>
                  <a:lnTo>
                    <a:pt x="2568757" y="154375"/>
                  </a:lnTo>
                  <a:lnTo>
                    <a:pt x="2580595" y="154375"/>
                  </a:lnTo>
                  <a:lnTo>
                    <a:pt x="2592432" y="154375"/>
                  </a:lnTo>
                  <a:lnTo>
                    <a:pt x="2604270" y="154375"/>
                  </a:lnTo>
                  <a:lnTo>
                    <a:pt x="2616107" y="154375"/>
                  </a:lnTo>
                  <a:lnTo>
                    <a:pt x="2627945" y="154375"/>
                  </a:lnTo>
                  <a:lnTo>
                    <a:pt x="2639783" y="154375"/>
                  </a:lnTo>
                  <a:lnTo>
                    <a:pt x="2651620" y="154375"/>
                  </a:lnTo>
                  <a:lnTo>
                    <a:pt x="2663458" y="154375"/>
                  </a:lnTo>
                  <a:lnTo>
                    <a:pt x="2675295" y="154375"/>
                  </a:lnTo>
                  <a:lnTo>
                    <a:pt x="2687133" y="154375"/>
                  </a:lnTo>
                  <a:lnTo>
                    <a:pt x="2698971" y="154375"/>
                  </a:lnTo>
                  <a:lnTo>
                    <a:pt x="2710808" y="154375"/>
                  </a:lnTo>
                  <a:lnTo>
                    <a:pt x="2722646" y="154375"/>
                  </a:lnTo>
                  <a:lnTo>
                    <a:pt x="2734483" y="154375"/>
                  </a:lnTo>
                  <a:lnTo>
                    <a:pt x="2746321" y="154375"/>
                  </a:lnTo>
                  <a:lnTo>
                    <a:pt x="2758159" y="154375"/>
                  </a:lnTo>
                  <a:lnTo>
                    <a:pt x="2769996" y="154375"/>
                  </a:lnTo>
                  <a:lnTo>
                    <a:pt x="2781834" y="154375"/>
                  </a:lnTo>
                  <a:lnTo>
                    <a:pt x="2793671" y="154375"/>
                  </a:lnTo>
                  <a:lnTo>
                    <a:pt x="2805509" y="154375"/>
                  </a:lnTo>
                  <a:lnTo>
                    <a:pt x="2817347" y="154375"/>
                  </a:lnTo>
                  <a:lnTo>
                    <a:pt x="2829184" y="154375"/>
                  </a:lnTo>
                  <a:lnTo>
                    <a:pt x="2841022" y="154375"/>
                  </a:lnTo>
                  <a:lnTo>
                    <a:pt x="2852859" y="154375"/>
                  </a:lnTo>
                  <a:lnTo>
                    <a:pt x="2864697" y="154375"/>
                  </a:lnTo>
                  <a:lnTo>
                    <a:pt x="2876534" y="154375"/>
                  </a:lnTo>
                  <a:lnTo>
                    <a:pt x="2888372" y="154375"/>
                  </a:lnTo>
                  <a:lnTo>
                    <a:pt x="2900210" y="154375"/>
                  </a:lnTo>
                  <a:lnTo>
                    <a:pt x="2912047" y="154375"/>
                  </a:lnTo>
                  <a:lnTo>
                    <a:pt x="2923885" y="154375"/>
                  </a:lnTo>
                  <a:lnTo>
                    <a:pt x="2935722" y="154375"/>
                  </a:lnTo>
                  <a:lnTo>
                    <a:pt x="2947560" y="154375"/>
                  </a:lnTo>
                  <a:lnTo>
                    <a:pt x="2959398" y="154375"/>
                  </a:lnTo>
                  <a:lnTo>
                    <a:pt x="2971235" y="154375"/>
                  </a:lnTo>
                  <a:lnTo>
                    <a:pt x="2983073" y="154375"/>
                  </a:lnTo>
                  <a:lnTo>
                    <a:pt x="2994910" y="154375"/>
                  </a:lnTo>
                  <a:lnTo>
                    <a:pt x="3006748" y="154375"/>
                  </a:lnTo>
                  <a:lnTo>
                    <a:pt x="3018586" y="154375"/>
                  </a:lnTo>
                  <a:lnTo>
                    <a:pt x="3030423" y="154375"/>
                  </a:lnTo>
                  <a:lnTo>
                    <a:pt x="3042261" y="154375"/>
                  </a:lnTo>
                  <a:lnTo>
                    <a:pt x="3054098" y="154375"/>
                  </a:lnTo>
                  <a:lnTo>
                    <a:pt x="3065936" y="154375"/>
                  </a:lnTo>
                  <a:lnTo>
                    <a:pt x="3077774" y="154375"/>
                  </a:lnTo>
                  <a:lnTo>
                    <a:pt x="3089611" y="154375"/>
                  </a:lnTo>
                  <a:lnTo>
                    <a:pt x="3101449" y="154375"/>
                  </a:lnTo>
                  <a:lnTo>
                    <a:pt x="3113286" y="154375"/>
                  </a:lnTo>
                  <a:lnTo>
                    <a:pt x="3125124" y="154375"/>
                  </a:lnTo>
                  <a:lnTo>
                    <a:pt x="3136962" y="154375"/>
                  </a:lnTo>
                  <a:lnTo>
                    <a:pt x="3148799" y="154375"/>
                  </a:lnTo>
                  <a:lnTo>
                    <a:pt x="3160637" y="154375"/>
                  </a:lnTo>
                  <a:lnTo>
                    <a:pt x="3172474" y="154375"/>
                  </a:lnTo>
                  <a:lnTo>
                    <a:pt x="3184312" y="154375"/>
                  </a:lnTo>
                  <a:lnTo>
                    <a:pt x="3196149" y="154375"/>
                  </a:lnTo>
                  <a:lnTo>
                    <a:pt x="3207987" y="154375"/>
                  </a:lnTo>
                  <a:lnTo>
                    <a:pt x="3219825" y="154375"/>
                  </a:lnTo>
                  <a:lnTo>
                    <a:pt x="3231662" y="154375"/>
                  </a:lnTo>
                  <a:lnTo>
                    <a:pt x="3243500" y="154375"/>
                  </a:lnTo>
                  <a:lnTo>
                    <a:pt x="3255337" y="154375"/>
                  </a:lnTo>
                  <a:lnTo>
                    <a:pt x="3267175" y="154375"/>
                  </a:lnTo>
                  <a:lnTo>
                    <a:pt x="3279013" y="154375"/>
                  </a:lnTo>
                  <a:lnTo>
                    <a:pt x="3290850" y="154375"/>
                  </a:lnTo>
                  <a:lnTo>
                    <a:pt x="3302688" y="154375"/>
                  </a:lnTo>
                  <a:lnTo>
                    <a:pt x="3314525" y="154375"/>
                  </a:lnTo>
                  <a:lnTo>
                    <a:pt x="3326363" y="154375"/>
                  </a:lnTo>
                  <a:lnTo>
                    <a:pt x="3338201" y="154375"/>
                  </a:lnTo>
                  <a:lnTo>
                    <a:pt x="3350038" y="154375"/>
                  </a:lnTo>
                  <a:lnTo>
                    <a:pt x="3361876" y="154375"/>
                  </a:lnTo>
                  <a:lnTo>
                    <a:pt x="3373713" y="154375"/>
                  </a:lnTo>
                  <a:lnTo>
                    <a:pt x="3385551" y="154375"/>
                  </a:lnTo>
                  <a:lnTo>
                    <a:pt x="3397389" y="154375"/>
                  </a:lnTo>
                  <a:lnTo>
                    <a:pt x="3409226" y="154375"/>
                  </a:lnTo>
                  <a:lnTo>
                    <a:pt x="3421064" y="154375"/>
                  </a:lnTo>
                  <a:lnTo>
                    <a:pt x="3432901" y="154375"/>
                  </a:lnTo>
                  <a:lnTo>
                    <a:pt x="3444739" y="154375"/>
                  </a:lnTo>
                  <a:lnTo>
                    <a:pt x="3456576" y="154375"/>
                  </a:lnTo>
                  <a:lnTo>
                    <a:pt x="3468414" y="154375"/>
                  </a:lnTo>
                  <a:lnTo>
                    <a:pt x="3480252" y="154375"/>
                  </a:lnTo>
                  <a:lnTo>
                    <a:pt x="3492089" y="154375"/>
                  </a:lnTo>
                  <a:lnTo>
                    <a:pt x="3503927" y="154375"/>
                  </a:lnTo>
                  <a:lnTo>
                    <a:pt x="3515764" y="154375"/>
                  </a:lnTo>
                  <a:lnTo>
                    <a:pt x="3515764" y="154323"/>
                  </a:lnTo>
                  <a:lnTo>
                    <a:pt x="3527602" y="154314"/>
                  </a:lnTo>
                  <a:lnTo>
                    <a:pt x="3539440" y="154304"/>
                  </a:lnTo>
                  <a:lnTo>
                    <a:pt x="3551277" y="154291"/>
                  </a:lnTo>
                  <a:lnTo>
                    <a:pt x="3563115" y="154276"/>
                  </a:lnTo>
                  <a:lnTo>
                    <a:pt x="3574952" y="154259"/>
                  </a:lnTo>
                  <a:lnTo>
                    <a:pt x="3586790" y="154239"/>
                  </a:lnTo>
                  <a:lnTo>
                    <a:pt x="3598628" y="154215"/>
                  </a:lnTo>
                  <a:lnTo>
                    <a:pt x="3610465" y="154187"/>
                  </a:lnTo>
                  <a:lnTo>
                    <a:pt x="3622303" y="154154"/>
                  </a:lnTo>
                  <a:lnTo>
                    <a:pt x="3634140" y="154115"/>
                  </a:lnTo>
                  <a:lnTo>
                    <a:pt x="3645978" y="154069"/>
                  </a:lnTo>
                  <a:lnTo>
                    <a:pt x="3657816" y="154016"/>
                  </a:lnTo>
                  <a:lnTo>
                    <a:pt x="3669653" y="153953"/>
                  </a:lnTo>
                  <a:lnTo>
                    <a:pt x="3681491" y="153879"/>
                  </a:lnTo>
                  <a:lnTo>
                    <a:pt x="3693328" y="153792"/>
                  </a:lnTo>
                  <a:lnTo>
                    <a:pt x="3705166" y="153691"/>
                  </a:lnTo>
                  <a:lnTo>
                    <a:pt x="3717004" y="153571"/>
                  </a:lnTo>
                  <a:lnTo>
                    <a:pt x="3728841" y="153431"/>
                  </a:lnTo>
                  <a:lnTo>
                    <a:pt x="3740679" y="153266"/>
                  </a:lnTo>
                  <a:lnTo>
                    <a:pt x="3752516" y="153074"/>
                  </a:lnTo>
                  <a:lnTo>
                    <a:pt x="3764354" y="152848"/>
                  </a:lnTo>
                  <a:lnTo>
                    <a:pt x="3776191" y="152583"/>
                  </a:lnTo>
                  <a:lnTo>
                    <a:pt x="3788029" y="152273"/>
                  </a:lnTo>
                  <a:lnTo>
                    <a:pt x="3799867" y="151910"/>
                  </a:lnTo>
                  <a:lnTo>
                    <a:pt x="3811704" y="151485"/>
                  </a:lnTo>
                  <a:lnTo>
                    <a:pt x="3823542" y="150989"/>
                  </a:lnTo>
                  <a:lnTo>
                    <a:pt x="3835379" y="150411"/>
                  </a:lnTo>
                  <a:lnTo>
                    <a:pt x="3847217" y="149736"/>
                  </a:lnTo>
                  <a:lnTo>
                    <a:pt x="3859055" y="148951"/>
                  </a:lnTo>
                  <a:lnTo>
                    <a:pt x="3870892" y="148039"/>
                  </a:lnTo>
                  <a:lnTo>
                    <a:pt x="3882730" y="146981"/>
                  </a:lnTo>
                  <a:lnTo>
                    <a:pt x="3894567" y="145756"/>
                  </a:lnTo>
                  <a:lnTo>
                    <a:pt x="3906405" y="144342"/>
                  </a:lnTo>
                  <a:lnTo>
                    <a:pt x="3918243" y="142715"/>
                  </a:lnTo>
                  <a:lnTo>
                    <a:pt x="3930080" y="140849"/>
                  </a:lnTo>
                  <a:lnTo>
                    <a:pt x="3941918" y="138717"/>
                  </a:lnTo>
                  <a:lnTo>
                    <a:pt x="3953755" y="136292"/>
                  </a:lnTo>
                  <a:lnTo>
                    <a:pt x="3965593" y="133548"/>
                  </a:lnTo>
                  <a:lnTo>
                    <a:pt x="3977431" y="130460"/>
                  </a:lnTo>
                  <a:lnTo>
                    <a:pt x="3989268" y="127009"/>
                  </a:lnTo>
                  <a:lnTo>
                    <a:pt x="4001106" y="123178"/>
                  </a:lnTo>
                  <a:lnTo>
                    <a:pt x="4012943" y="118961"/>
                  </a:lnTo>
                  <a:lnTo>
                    <a:pt x="4024781" y="114359"/>
                  </a:lnTo>
                  <a:lnTo>
                    <a:pt x="4036619" y="109384"/>
                  </a:lnTo>
                  <a:lnTo>
                    <a:pt x="4048456" y="104064"/>
                  </a:lnTo>
                  <a:lnTo>
                    <a:pt x="4060294" y="98435"/>
                  </a:lnTo>
                  <a:lnTo>
                    <a:pt x="4072131" y="92551"/>
                  </a:lnTo>
                  <a:lnTo>
                    <a:pt x="4083969" y="86475"/>
                  </a:lnTo>
                  <a:lnTo>
                    <a:pt x="4095806" y="80279"/>
                  </a:lnTo>
                  <a:lnTo>
                    <a:pt x="4107644" y="74043"/>
                  </a:lnTo>
                  <a:lnTo>
                    <a:pt x="4119482" y="67848"/>
                  </a:lnTo>
                  <a:lnTo>
                    <a:pt x="4131319" y="61771"/>
                  </a:lnTo>
                  <a:lnTo>
                    <a:pt x="4143157" y="55887"/>
                  </a:lnTo>
                  <a:lnTo>
                    <a:pt x="4154994" y="50259"/>
                  </a:lnTo>
                  <a:lnTo>
                    <a:pt x="4166832" y="44938"/>
                  </a:lnTo>
                  <a:lnTo>
                    <a:pt x="4178670" y="39964"/>
                  </a:lnTo>
                  <a:lnTo>
                    <a:pt x="4190507" y="35362"/>
                  </a:lnTo>
                  <a:lnTo>
                    <a:pt x="4202345" y="31145"/>
                  </a:lnTo>
                  <a:lnTo>
                    <a:pt x="4214182" y="27314"/>
                  </a:lnTo>
                  <a:lnTo>
                    <a:pt x="4226020" y="23863"/>
                  </a:lnTo>
                  <a:lnTo>
                    <a:pt x="4237858" y="20775"/>
                  </a:lnTo>
                  <a:lnTo>
                    <a:pt x="4249695" y="18031"/>
                  </a:lnTo>
                  <a:lnTo>
                    <a:pt x="4261533" y="15606"/>
                  </a:lnTo>
                  <a:lnTo>
                    <a:pt x="4273370" y="13474"/>
                  </a:lnTo>
                  <a:lnTo>
                    <a:pt x="4285208" y="11608"/>
                  </a:lnTo>
                  <a:lnTo>
                    <a:pt x="4297046" y="9981"/>
                  </a:lnTo>
                  <a:lnTo>
                    <a:pt x="4308883" y="8567"/>
                  </a:lnTo>
                  <a:lnTo>
                    <a:pt x="4320721" y="7342"/>
                  </a:lnTo>
                  <a:lnTo>
                    <a:pt x="4332558" y="6284"/>
                  </a:lnTo>
                  <a:lnTo>
                    <a:pt x="4344396" y="5372"/>
                  </a:lnTo>
                  <a:lnTo>
                    <a:pt x="4356234" y="4587"/>
                  </a:lnTo>
                  <a:lnTo>
                    <a:pt x="4368071" y="3912"/>
                  </a:lnTo>
                  <a:lnTo>
                    <a:pt x="4379909" y="3333"/>
                  </a:lnTo>
                  <a:lnTo>
                    <a:pt x="4391746" y="2838"/>
                  </a:lnTo>
                  <a:lnTo>
                    <a:pt x="4403584" y="2413"/>
                  </a:lnTo>
                  <a:lnTo>
                    <a:pt x="4415421" y="2050"/>
                  </a:lnTo>
                  <a:lnTo>
                    <a:pt x="4427259" y="1740"/>
                  </a:lnTo>
                  <a:lnTo>
                    <a:pt x="4439097" y="1475"/>
                  </a:lnTo>
                  <a:lnTo>
                    <a:pt x="4450934" y="1249"/>
                  </a:lnTo>
                  <a:lnTo>
                    <a:pt x="4462772" y="1056"/>
                  </a:lnTo>
                  <a:lnTo>
                    <a:pt x="4474609" y="892"/>
                  </a:lnTo>
                  <a:lnTo>
                    <a:pt x="4486447" y="752"/>
                  </a:lnTo>
                  <a:lnTo>
                    <a:pt x="4498285" y="632"/>
                  </a:lnTo>
                  <a:lnTo>
                    <a:pt x="4510122" y="531"/>
                  </a:lnTo>
                  <a:lnTo>
                    <a:pt x="4521960" y="444"/>
                  </a:lnTo>
                  <a:lnTo>
                    <a:pt x="4533797" y="370"/>
                  </a:lnTo>
                  <a:lnTo>
                    <a:pt x="4545635" y="307"/>
                  </a:lnTo>
                  <a:lnTo>
                    <a:pt x="4557473" y="254"/>
                  </a:lnTo>
                  <a:lnTo>
                    <a:pt x="4569310" y="208"/>
                  </a:lnTo>
                  <a:lnTo>
                    <a:pt x="4581148" y="169"/>
                  </a:lnTo>
                  <a:lnTo>
                    <a:pt x="4592985" y="136"/>
                  </a:lnTo>
                  <a:lnTo>
                    <a:pt x="4604823" y="108"/>
                  </a:lnTo>
                  <a:lnTo>
                    <a:pt x="4616661" y="84"/>
                  </a:lnTo>
                  <a:lnTo>
                    <a:pt x="4628498" y="64"/>
                  </a:lnTo>
                  <a:lnTo>
                    <a:pt x="4640336" y="47"/>
                  </a:lnTo>
                  <a:lnTo>
                    <a:pt x="4652173" y="32"/>
                  </a:lnTo>
                  <a:lnTo>
                    <a:pt x="4664011" y="19"/>
                  </a:lnTo>
                  <a:lnTo>
                    <a:pt x="4675849" y="9"/>
                  </a:lnTo>
                  <a:lnTo>
                    <a:pt x="4687686" y="0"/>
                  </a:lnTo>
                </a:path>
              </a:pathLst>
            </a:custGeom>
            <a:ln w="40651" cap="flat">
              <a:solidFill>
                <a:srgbClr val="F8766D">
                  <a:alpha val="100000"/>
                </a:srgbClr>
              </a:solidFill>
              <a:prstDash val="solid"/>
              <a:round/>
            </a:ln>
          </p:spPr>
          <p:txBody>
            <a:bodyPr/>
            <a:lstStyle/>
            <a:p/>
          </p:txBody>
        </p:sp>
        <p:sp>
          <p:nvSpPr>
            <p:cNvPr id="37" name="pl37"/>
            <p:cNvSpPr/>
            <p:nvPr/>
          </p:nvSpPr>
          <p:spPr>
            <a:xfrm>
              <a:off x="2482351" y="1981294"/>
              <a:ext cx="4687686" cy="2624386"/>
            </a:xfrm>
            <a:custGeom>
              <a:avLst/>
              <a:pathLst>
                <a:path w="4687686" h="2624386">
                  <a:moveTo>
                    <a:pt x="0" y="2470062"/>
                  </a:moveTo>
                  <a:lnTo>
                    <a:pt x="11837" y="2470071"/>
                  </a:lnTo>
                  <a:lnTo>
                    <a:pt x="23675" y="2470081"/>
                  </a:lnTo>
                  <a:lnTo>
                    <a:pt x="35512" y="2470094"/>
                  </a:lnTo>
                  <a:lnTo>
                    <a:pt x="47350" y="2470109"/>
                  </a:lnTo>
                  <a:lnTo>
                    <a:pt x="59187" y="2470126"/>
                  </a:lnTo>
                  <a:lnTo>
                    <a:pt x="71025" y="2470146"/>
                  </a:lnTo>
                  <a:lnTo>
                    <a:pt x="82863" y="2470170"/>
                  </a:lnTo>
                  <a:lnTo>
                    <a:pt x="94700" y="2470198"/>
                  </a:lnTo>
                  <a:lnTo>
                    <a:pt x="106538" y="2470231"/>
                  </a:lnTo>
                  <a:lnTo>
                    <a:pt x="118375" y="2470270"/>
                  </a:lnTo>
                  <a:lnTo>
                    <a:pt x="130213" y="2470316"/>
                  </a:lnTo>
                  <a:lnTo>
                    <a:pt x="142051" y="2470369"/>
                  </a:lnTo>
                  <a:lnTo>
                    <a:pt x="153888" y="2470432"/>
                  </a:lnTo>
                  <a:lnTo>
                    <a:pt x="165726" y="2470506"/>
                  </a:lnTo>
                  <a:lnTo>
                    <a:pt x="177563" y="2470593"/>
                  </a:lnTo>
                  <a:lnTo>
                    <a:pt x="189401" y="2470695"/>
                  </a:lnTo>
                  <a:lnTo>
                    <a:pt x="201239" y="2470814"/>
                  </a:lnTo>
                  <a:lnTo>
                    <a:pt x="213076" y="2470954"/>
                  </a:lnTo>
                  <a:lnTo>
                    <a:pt x="224914" y="2471119"/>
                  </a:lnTo>
                  <a:lnTo>
                    <a:pt x="236751" y="2471312"/>
                  </a:lnTo>
                  <a:lnTo>
                    <a:pt x="248589" y="2471538"/>
                  </a:lnTo>
                  <a:lnTo>
                    <a:pt x="260427" y="2471802"/>
                  </a:lnTo>
                  <a:lnTo>
                    <a:pt x="272264" y="2472113"/>
                  </a:lnTo>
                  <a:lnTo>
                    <a:pt x="284102" y="2472476"/>
                  </a:lnTo>
                  <a:lnTo>
                    <a:pt x="295939" y="2472900"/>
                  </a:lnTo>
                  <a:lnTo>
                    <a:pt x="307777" y="2473396"/>
                  </a:lnTo>
                  <a:lnTo>
                    <a:pt x="319614" y="2473974"/>
                  </a:lnTo>
                  <a:lnTo>
                    <a:pt x="331452" y="2474649"/>
                  </a:lnTo>
                  <a:lnTo>
                    <a:pt x="343290" y="2475434"/>
                  </a:lnTo>
                  <a:lnTo>
                    <a:pt x="355127" y="2476346"/>
                  </a:lnTo>
                  <a:lnTo>
                    <a:pt x="366965" y="2477405"/>
                  </a:lnTo>
                  <a:lnTo>
                    <a:pt x="378802" y="2478629"/>
                  </a:lnTo>
                  <a:lnTo>
                    <a:pt x="390640" y="2480043"/>
                  </a:lnTo>
                  <a:lnTo>
                    <a:pt x="402478" y="2481670"/>
                  </a:lnTo>
                  <a:lnTo>
                    <a:pt x="414315" y="2483536"/>
                  </a:lnTo>
                  <a:lnTo>
                    <a:pt x="426153" y="2485668"/>
                  </a:lnTo>
                  <a:lnTo>
                    <a:pt x="437990" y="2488093"/>
                  </a:lnTo>
                  <a:lnTo>
                    <a:pt x="449828" y="2490837"/>
                  </a:lnTo>
                  <a:lnTo>
                    <a:pt x="461666" y="2493925"/>
                  </a:lnTo>
                  <a:lnTo>
                    <a:pt x="473503" y="2497376"/>
                  </a:lnTo>
                  <a:lnTo>
                    <a:pt x="485341" y="2501207"/>
                  </a:lnTo>
                  <a:lnTo>
                    <a:pt x="497178" y="2505424"/>
                  </a:lnTo>
                  <a:lnTo>
                    <a:pt x="509016" y="2510026"/>
                  </a:lnTo>
                  <a:lnTo>
                    <a:pt x="520854" y="2515001"/>
                  </a:lnTo>
                  <a:lnTo>
                    <a:pt x="532691" y="2520321"/>
                  </a:lnTo>
                  <a:lnTo>
                    <a:pt x="544529" y="2525950"/>
                  </a:lnTo>
                  <a:lnTo>
                    <a:pt x="556366" y="2531834"/>
                  </a:lnTo>
                  <a:lnTo>
                    <a:pt x="568204" y="2537910"/>
                  </a:lnTo>
                  <a:lnTo>
                    <a:pt x="580042" y="2544106"/>
                  </a:lnTo>
                  <a:lnTo>
                    <a:pt x="591879" y="2550342"/>
                  </a:lnTo>
                  <a:lnTo>
                    <a:pt x="603717" y="2556537"/>
                  </a:lnTo>
                  <a:lnTo>
                    <a:pt x="615554" y="2562614"/>
                  </a:lnTo>
                  <a:lnTo>
                    <a:pt x="627392" y="2568498"/>
                  </a:lnTo>
                  <a:lnTo>
                    <a:pt x="639229" y="2574126"/>
                  </a:lnTo>
                  <a:lnTo>
                    <a:pt x="651067" y="2579447"/>
                  </a:lnTo>
                  <a:lnTo>
                    <a:pt x="662905" y="2584421"/>
                  </a:lnTo>
                  <a:lnTo>
                    <a:pt x="674742" y="2589023"/>
                  </a:lnTo>
                  <a:lnTo>
                    <a:pt x="686580" y="2593240"/>
                  </a:lnTo>
                  <a:lnTo>
                    <a:pt x="698417" y="2597071"/>
                  </a:lnTo>
                  <a:lnTo>
                    <a:pt x="710255" y="2600523"/>
                  </a:lnTo>
                  <a:lnTo>
                    <a:pt x="722093" y="2603610"/>
                  </a:lnTo>
                  <a:lnTo>
                    <a:pt x="733930" y="2606354"/>
                  </a:lnTo>
                  <a:lnTo>
                    <a:pt x="745768" y="2608779"/>
                  </a:lnTo>
                  <a:lnTo>
                    <a:pt x="757605" y="2610911"/>
                  </a:lnTo>
                  <a:lnTo>
                    <a:pt x="769443" y="2612777"/>
                  </a:lnTo>
                  <a:lnTo>
                    <a:pt x="781281" y="2614404"/>
                  </a:lnTo>
                  <a:lnTo>
                    <a:pt x="793118" y="2615818"/>
                  </a:lnTo>
                  <a:lnTo>
                    <a:pt x="804956" y="2617043"/>
                  </a:lnTo>
                  <a:lnTo>
                    <a:pt x="816793" y="2618101"/>
                  </a:lnTo>
                  <a:lnTo>
                    <a:pt x="828631" y="2619013"/>
                  </a:lnTo>
                  <a:lnTo>
                    <a:pt x="840469" y="2619799"/>
                  </a:lnTo>
                  <a:lnTo>
                    <a:pt x="852306" y="2620473"/>
                  </a:lnTo>
                  <a:lnTo>
                    <a:pt x="864144" y="2621052"/>
                  </a:lnTo>
                  <a:lnTo>
                    <a:pt x="875981" y="2621547"/>
                  </a:lnTo>
                  <a:lnTo>
                    <a:pt x="887819" y="2621972"/>
                  </a:lnTo>
                  <a:lnTo>
                    <a:pt x="899657" y="2622335"/>
                  </a:lnTo>
                  <a:lnTo>
                    <a:pt x="911494" y="2622645"/>
                  </a:lnTo>
                  <a:lnTo>
                    <a:pt x="923332" y="2622910"/>
                  </a:lnTo>
                  <a:lnTo>
                    <a:pt x="935169" y="2623136"/>
                  </a:lnTo>
                  <a:lnTo>
                    <a:pt x="947007" y="2623329"/>
                  </a:lnTo>
                  <a:lnTo>
                    <a:pt x="958844" y="2623493"/>
                  </a:lnTo>
                  <a:lnTo>
                    <a:pt x="970682" y="2623633"/>
                  </a:lnTo>
                  <a:lnTo>
                    <a:pt x="982520" y="2623753"/>
                  </a:lnTo>
                  <a:lnTo>
                    <a:pt x="994357" y="2623855"/>
                  </a:lnTo>
                  <a:lnTo>
                    <a:pt x="1006195" y="2623941"/>
                  </a:lnTo>
                  <a:lnTo>
                    <a:pt x="1018032" y="2624015"/>
                  </a:lnTo>
                  <a:lnTo>
                    <a:pt x="1029870" y="2624078"/>
                  </a:lnTo>
                  <a:lnTo>
                    <a:pt x="1041708" y="2624131"/>
                  </a:lnTo>
                  <a:lnTo>
                    <a:pt x="1053545" y="2624177"/>
                  </a:lnTo>
                  <a:lnTo>
                    <a:pt x="1065383" y="2624216"/>
                  </a:lnTo>
                  <a:lnTo>
                    <a:pt x="1077220" y="2624249"/>
                  </a:lnTo>
                  <a:lnTo>
                    <a:pt x="1089058" y="2624277"/>
                  </a:lnTo>
                  <a:lnTo>
                    <a:pt x="1100896" y="2624301"/>
                  </a:lnTo>
                  <a:lnTo>
                    <a:pt x="1112733" y="2624321"/>
                  </a:lnTo>
                  <a:lnTo>
                    <a:pt x="1124571" y="2624339"/>
                  </a:lnTo>
                  <a:lnTo>
                    <a:pt x="1136408" y="2624353"/>
                  </a:lnTo>
                  <a:lnTo>
                    <a:pt x="1148246" y="2624366"/>
                  </a:lnTo>
                  <a:lnTo>
                    <a:pt x="1160084" y="2624377"/>
                  </a:lnTo>
                  <a:lnTo>
                    <a:pt x="1171921" y="2624386"/>
                  </a:lnTo>
                  <a:lnTo>
                    <a:pt x="1171921" y="2624386"/>
                  </a:lnTo>
                  <a:lnTo>
                    <a:pt x="1183759" y="2624377"/>
                  </a:lnTo>
                  <a:lnTo>
                    <a:pt x="1195596" y="2624366"/>
                  </a:lnTo>
                  <a:lnTo>
                    <a:pt x="1207434" y="2624353"/>
                  </a:lnTo>
                  <a:lnTo>
                    <a:pt x="1219272" y="2624339"/>
                  </a:lnTo>
                  <a:lnTo>
                    <a:pt x="1231109" y="2624321"/>
                  </a:lnTo>
                  <a:lnTo>
                    <a:pt x="1242947" y="2624301"/>
                  </a:lnTo>
                  <a:lnTo>
                    <a:pt x="1254784" y="2624277"/>
                  </a:lnTo>
                  <a:lnTo>
                    <a:pt x="1266622" y="2624249"/>
                  </a:lnTo>
                  <a:lnTo>
                    <a:pt x="1278459" y="2624216"/>
                  </a:lnTo>
                  <a:lnTo>
                    <a:pt x="1290297" y="2624177"/>
                  </a:lnTo>
                  <a:lnTo>
                    <a:pt x="1302135" y="2624131"/>
                  </a:lnTo>
                  <a:lnTo>
                    <a:pt x="1313972" y="2624078"/>
                  </a:lnTo>
                  <a:lnTo>
                    <a:pt x="1325810" y="2624015"/>
                  </a:lnTo>
                  <a:lnTo>
                    <a:pt x="1337647" y="2623941"/>
                  </a:lnTo>
                  <a:lnTo>
                    <a:pt x="1349485" y="2623855"/>
                  </a:lnTo>
                  <a:lnTo>
                    <a:pt x="1361323" y="2623753"/>
                  </a:lnTo>
                  <a:lnTo>
                    <a:pt x="1373160" y="2623633"/>
                  </a:lnTo>
                  <a:lnTo>
                    <a:pt x="1384998" y="2623493"/>
                  </a:lnTo>
                  <a:lnTo>
                    <a:pt x="1396835" y="2623329"/>
                  </a:lnTo>
                  <a:lnTo>
                    <a:pt x="1408673" y="2623136"/>
                  </a:lnTo>
                  <a:lnTo>
                    <a:pt x="1420511" y="2622910"/>
                  </a:lnTo>
                  <a:lnTo>
                    <a:pt x="1432348" y="2622645"/>
                  </a:lnTo>
                  <a:lnTo>
                    <a:pt x="1444186" y="2622335"/>
                  </a:lnTo>
                  <a:lnTo>
                    <a:pt x="1456023" y="2621972"/>
                  </a:lnTo>
                  <a:lnTo>
                    <a:pt x="1467861" y="2621547"/>
                  </a:lnTo>
                  <a:lnTo>
                    <a:pt x="1479699" y="2621052"/>
                  </a:lnTo>
                  <a:lnTo>
                    <a:pt x="1491536" y="2620473"/>
                  </a:lnTo>
                  <a:lnTo>
                    <a:pt x="1503374" y="2619799"/>
                  </a:lnTo>
                  <a:lnTo>
                    <a:pt x="1515211" y="2619013"/>
                  </a:lnTo>
                  <a:lnTo>
                    <a:pt x="1527049" y="2618101"/>
                  </a:lnTo>
                  <a:lnTo>
                    <a:pt x="1538887" y="2617043"/>
                  </a:lnTo>
                  <a:lnTo>
                    <a:pt x="1550724" y="2615818"/>
                  </a:lnTo>
                  <a:lnTo>
                    <a:pt x="1562562" y="2614404"/>
                  </a:lnTo>
                  <a:lnTo>
                    <a:pt x="1574399" y="2612777"/>
                  </a:lnTo>
                  <a:lnTo>
                    <a:pt x="1586237" y="2610911"/>
                  </a:lnTo>
                  <a:lnTo>
                    <a:pt x="1598074" y="2608779"/>
                  </a:lnTo>
                  <a:lnTo>
                    <a:pt x="1609912" y="2606354"/>
                  </a:lnTo>
                  <a:lnTo>
                    <a:pt x="1621750" y="2603610"/>
                  </a:lnTo>
                  <a:lnTo>
                    <a:pt x="1633587" y="2600523"/>
                  </a:lnTo>
                  <a:lnTo>
                    <a:pt x="1645425" y="2597071"/>
                  </a:lnTo>
                  <a:lnTo>
                    <a:pt x="1657262" y="2593240"/>
                  </a:lnTo>
                  <a:lnTo>
                    <a:pt x="1669100" y="2589023"/>
                  </a:lnTo>
                  <a:lnTo>
                    <a:pt x="1680938" y="2584421"/>
                  </a:lnTo>
                  <a:lnTo>
                    <a:pt x="1692775" y="2579447"/>
                  </a:lnTo>
                  <a:lnTo>
                    <a:pt x="1704613" y="2574126"/>
                  </a:lnTo>
                  <a:lnTo>
                    <a:pt x="1716450" y="2568498"/>
                  </a:lnTo>
                  <a:lnTo>
                    <a:pt x="1728288" y="2562614"/>
                  </a:lnTo>
                  <a:lnTo>
                    <a:pt x="1740126" y="2556537"/>
                  </a:lnTo>
                  <a:lnTo>
                    <a:pt x="1751963" y="2550342"/>
                  </a:lnTo>
                  <a:lnTo>
                    <a:pt x="1763801" y="2544106"/>
                  </a:lnTo>
                  <a:lnTo>
                    <a:pt x="1775638" y="2537910"/>
                  </a:lnTo>
                  <a:lnTo>
                    <a:pt x="1787476" y="2531834"/>
                  </a:lnTo>
                  <a:lnTo>
                    <a:pt x="1799314" y="2525950"/>
                  </a:lnTo>
                  <a:lnTo>
                    <a:pt x="1811151" y="2520321"/>
                  </a:lnTo>
                  <a:lnTo>
                    <a:pt x="1822989" y="2515001"/>
                  </a:lnTo>
                  <a:lnTo>
                    <a:pt x="1834826" y="2510026"/>
                  </a:lnTo>
                  <a:lnTo>
                    <a:pt x="1846664" y="2505424"/>
                  </a:lnTo>
                  <a:lnTo>
                    <a:pt x="1858502" y="2501207"/>
                  </a:lnTo>
                  <a:lnTo>
                    <a:pt x="1870339" y="2497376"/>
                  </a:lnTo>
                  <a:lnTo>
                    <a:pt x="1882177" y="2493925"/>
                  </a:lnTo>
                  <a:lnTo>
                    <a:pt x="1894014" y="2490837"/>
                  </a:lnTo>
                  <a:lnTo>
                    <a:pt x="1905852" y="2488093"/>
                  </a:lnTo>
                  <a:lnTo>
                    <a:pt x="1917689" y="2485668"/>
                  </a:lnTo>
                  <a:lnTo>
                    <a:pt x="1929527" y="2483536"/>
                  </a:lnTo>
                  <a:lnTo>
                    <a:pt x="1941365" y="2481670"/>
                  </a:lnTo>
                  <a:lnTo>
                    <a:pt x="1953202" y="2480043"/>
                  </a:lnTo>
                  <a:lnTo>
                    <a:pt x="1965040" y="2478629"/>
                  </a:lnTo>
                  <a:lnTo>
                    <a:pt x="1976877" y="2477405"/>
                  </a:lnTo>
                  <a:lnTo>
                    <a:pt x="1988715" y="2476346"/>
                  </a:lnTo>
                  <a:lnTo>
                    <a:pt x="2000553" y="2475434"/>
                  </a:lnTo>
                  <a:lnTo>
                    <a:pt x="2012390" y="2474649"/>
                  </a:lnTo>
                  <a:lnTo>
                    <a:pt x="2024228" y="2473974"/>
                  </a:lnTo>
                  <a:lnTo>
                    <a:pt x="2036065" y="2473396"/>
                  </a:lnTo>
                  <a:lnTo>
                    <a:pt x="2047903" y="2472900"/>
                  </a:lnTo>
                  <a:lnTo>
                    <a:pt x="2059741" y="2472476"/>
                  </a:lnTo>
                  <a:lnTo>
                    <a:pt x="2071578" y="2472113"/>
                  </a:lnTo>
                  <a:lnTo>
                    <a:pt x="2083416" y="2471802"/>
                  </a:lnTo>
                  <a:lnTo>
                    <a:pt x="2095253" y="2471538"/>
                  </a:lnTo>
                  <a:lnTo>
                    <a:pt x="2107091" y="2471312"/>
                  </a:lnTo>
                  <a:lnTo>
                    <a:pt x="2118929" y="2471119"/>
                  </a:lnTo>
                  <a:lnTo>
                    <a:pt x="2130766" y="2470954"/>
                  </a:lnTo>
                  <a:lnTo>
                    <a:pt x="2142604" y="2470814"/>
                  </a:lnTo>
                  <a:lnTo>
                    <a:pt x="2154441" y="2470695"/>
                  </a:lnTo>
                  <a:lnTo>
                    <a:pt x="2166279" y="2470593"/>
                  </a:lnTo>
                  <a:lnTo>
                    <a:pt x="2178117" y="2470506"/>
                  </a:lnTo>
                  <a:lnTo>
                    <a:pt x="2189954" y="2470432"/>
                  </a:lnTo>
                  <a:lnTo>
                    <a:pt x="2201792" y="2470369"/>
                  </a:lnTo>
                  <a:lnTo>
                    <a:pt x="2213629" y="2470316"/>
                  </a:lnTo>
                  <a:lnTo>
                    <a:pt x="2225467" y="2470270"/>
                  </a:lnTo>
                  <a:lnTo>
                    <a:pt x="2237304" y="2470231"/>
                  </a:lnTo>
                  <a:lnTo>
                    <a:pt x="2249142" y="2470198"/>
                  </a:lnTo>
                  <a:lnTo>
                    <a:pt x="2260980" y="2470170"/>
                  </a:lnTo>
                  <a:lnTo>
                    <a:pt x="2272817" y="2470146"/>
                  </a:lnTo>
                  <a:lnTo>
                    <a:pt x="2284655" y="2470126"/>
                  </a:lnTo>
                  <a:lnTo>
                    <a:pt x="2296492" y="2470109"/>
                  </a:lnTo>
                  <a:lnTo>
                    <a:pt x="2308330" y="2470094"/>
                  </a:lnTo>
                  <a:lnTo>
                    <a:pt x="2320168" y="2470081"/>
                  </a:lnTo>
                  <a:lnTo>
                    <a:pt x="2332005" y="2470071"/>
                  </a:lnTo>
                  <a:lnTo>
                    <a:pt x="2343843" y="2470062"/>
                  </a:lnTo>
                  <a:lnTo>
                    <a:pt x="2343843" y="2470010"/>
                  </a:lnTo>
                  <a:lnTo>
                    <a:pt x="2355680" y="2470010"/>
                  </a:lnTo>
                  <a:lnTo>
                    <a:pt x="2367518" y="2470010"/>
                  </a:lnTo>
                  <a:lnTo>
                    <a:pt x="2379356" y="2470010"/>
                  </a:lnTo>
                  <a:lnTo>
                    <a:pt x="2391193" y="2470010"/>
                  </a:lnTo>
                  <a:lnTo>
                    <a:pt x="2403031" y="2470010"/>
                  </a:lnTo>
                  <a:lnTo>
                    <a:pt x="2414868" y="2470010"/>
                  </a:lnTo>
                  <a:lnTo>
                    <a:pt x="2426706" y="2470010"/>
                  </a:lnTo>
                  <a:lnTo>
                    <a:pt x="2438544" y="2470010"/>
                  </a:lnTo>
                  <a:lnTo>
                    <a:pt x="2450381" y="2470010"/>
                  </a:lnTo>
                  <a:lnTo>
                    <a:pt x="2462219" y="2470010"/>
                  </a:lnTo>
                  <a:lnTo>
                    <a:pt x="2474056" y="2470010"/>
                  </a:lnTo>
                  <a:lnTo>
                    <a:pt x="2485894" y="2470010"/>
                  </a:lnTo>
                  <a:lnTo>
                    <a:pt x="2497732" y="2470010"/>
                  </a:lnTo>
                  <a:lnTo>
                    <a:pt x="2509569" y="2470010"/>
                  </a:lnTo>
                  <a:lnTo>
                    <a:pt x="2521407" y="2470010"/>
                  </a:lnTo>
                  <a:lnTo>
                    <a:pt x="2533244" y="2470010"/>
                  </a:lnTo>
                  <a:lnTo>
                    <a:pt x="2545082" y="2470010"/>
                  </a:lnTo>
                  <a:lnTo>
                    <a:pt x="2556919" y="2470010"/>
                  </a:lnTo>
                  <a:lnTo>
                    <a:pt x="2568757" y="2470010"/>
                  </a:lnTo>
                  <a:lnTo>
                    <a:pt x="2580595" y="2470010"/>
                  </a:lnTo>
                  <a:lnTo>
                    <a:pt x="2592432" y="2470010"/>
                  </a:lnTo>
                  <a:lnTo>
                    <a:pt x="2604270" y="2470010"/>
                  </a:lnTo>
                  <a:lnTo>
                    <a:pt x="2616107" y="2470010"/>
                  </a:lnTo>
                  <a:lnTo>
                    <a:pt x="2627945" y="2470010"/>
                  </a:lnTo>
                  <a:lnTo>
                    <a:pt x="2639783" y="2470010"/>
                  </a:lnTo>
                  <a:lnTo>
                    <a:pt x="2651620" y="2470010"/>
                  </a:lnTo>
                  <a:lnTo>
                    <a:pt x="2663458" y="2470010"/>
                  </a:lnTo>
                  <a:lnTo>
                    <a:pt x="2675295" y="2470010"/>
                  </a:lnTo>
                  <a:lnTo>
                    <a:pt x="2687133" y="2470010"/>
                  </a:lnTo>
                  <a:lnTo>
                    <a:pt x="2698971" y="2470010"/>
                  </a:lnTo>
                  <a:lnTo>
                    <a:pt x="2710808" y="2470010"/>
                  </a:lnTo>
                  <a:lnTo>
                    <a:pt x="2722646" y="2470010"/>
                  </a:lnTo>
                  <a:lnTo>
                    <a:pt x="2734483" y="2470010"/>
                  </a:lnTo>
                  <a:lnTo>
                    <a:pt x="2746321" y="2470010"/>
                  </a:lnTo>
                  <a:lnTo>
                    <a:pt x="2758159" y="2470010"/>
                  </a:lnTo>
                  <a:lnTo>
                    <a:pt x="2769996" y="2470010"/>
                  </a:lnTo>
                  <a:lnTo>
                    <a:pt x="2781834" y="2470010"/>
                  </a:lnTo>
                  <a:lnTo>
                    <a:pt x="2793671" y="2470010"/>
                  </a:lnTo>
                  <a:lnTo>
                    <a:pt x="2805509" y="2470010"/>
                  </a:lnTo>
                  <a:lnTo>
                    <a:pt x="2817347" y="2470010"/>
                  </a:lnTo>
                  <a:lnTo>
                    <a:pt x="2829184" y="2470010"/>
                  </a:lnTo>
                  <a:lnTo>
                    <a:pt x="2841022" y="2470010"/>
                  </a:lnTo>
                  <a:lnTo>
                    <a:pt x="2852859" y="2470010"/>
                  </a:lnTo>
                  <a:lnTo>
                    <a:pt x="2864697" y="2470010"/>
                  </a:lnTo>
                  <a:lnTo>
                    <a:pt x="2876534" y="2470010"/>
                  </a:lnTo>
                  <a:lnTo>
                    <a:pt x="2888372" y="2470010"/>
                  </a:lnTo>
                  <a:lnTo>
                    <a:pt x="2900210" y="2470010"/>
                  </a:lnTo>
                  <a:lnTo>
                    <a:pt x="2912047" y="2470010"/>
                  </a:lnTo>
                  <a:lnTo>
                    <a:pt x="2923885" y="2470010"/>
                  </a:lnTo>
                  <a:lnTo>
                    <a:pt x="2935722" y="2470010"/>
                  </a:lnTo>
                  <a:lnTo>
                    <a:pt x="2947560" y="2470010"/>
                  </a:lnTo>
                  <a:lnTo>
                    <a:pt x="2959398" y="2470010"/>
                  </a:lnTo>
                  <a:lnTo>
                    <a:pt x="2971235" y="2470010"/>
                  </a:lnTo>
                  <a:lnTo>
                    <a:pt x="2983073" y="2470010"/>
                  </a:lnTo>
                  <a:lnTo>
                    <a:pt x="2994910" y="2470010"/>
                  </a:lnTo>
                  <a:lnTo>
                    <a:pt x="3006748" y="2470010"/>
                  </a:lnTo>
                  <a:lnTo>
                    <a:pt x="3018586" y="2470010"/>
                  </a:lnTo>
                  <a:lnTo>
                    <a:pt x="3030423" y="2470010"/>
                  </a:lnTo>
                  <a:lnTo>
                    <a:pt x="3042261" y="2470010"/>
                  </a:lnTo>
                  <a:lnTo>
                    <a:pt x="3054098" y="2470010"/>
                  </a:lnTo>
                  <a:lnTo>
                    <a:pt x="3065936" y="2470010"/>
                  </a:lnTo>
                  <a:lnTo>
                    <a:pt x="3077774" y="2470010"/>
                  </a:lnTo>
                  <a:lnTo>
                    <a:pt x="3089611" y="2470010"/>
                  </a:lnTo>
                  <a:lnTo>
                    <a:pt x="3101449" y="2470010"/>
                  </a:lnTo>
                  <a:lnTo>
                    <a:pt x="3113286" y="2470010"/>
                  </a:lnTo>
                  <a:lnTo>
                    <a:pt x="3125124" y="2470010"/>
                  </a:lnTo>
                  <a:lnTo>
                    <a:pt x="3136962" y="2470010"/>
                  </a:lnTo>
                  <a:lnTo>
                    <a:pt x="3148799" y="2470010"/>
                  </a:lnTo>
                  <a:lnTo>
                    <a:pt x="3160637" y="2470010"/>
                  </a:lnTo>
                  <a:lnTo>
                    <a:pt x="3172474" y="2470010"/>
                  </a:lnTo>
                  <a:lnTo>
                    <a:pt x="3184312" y="2470010"/>
                  </a:lnTo>
                  <a:lnTo>
                    <a:pt x="3196149" y="2470010"/>
                  </a:lnTo>
                  <a:lnTo>
                    <a:pt x="3207987" y="2470010"/>
                  </a:lnTo>
                  <a:lnTo>
                    <a:pt x="3219825" y="2470010"/>
                  </a:lnTo>
                  <a:lnTo>
                    <a:pt x="3231662" y="2470010"/>
                  </a:lnTo>
                  <a:lnTo>
                    <a:pt x="3243500" y="2470010"/>
                  </a:lnTo>
                  <a:lnTo>
                    <a:pt x="3255337" y="2470010"/>
                  </a:lnTo>
                  <a:lnTo>
                    <a:pt x="3267175" y="2470010"/>
                  </a:lnTo>
                  <a:lnTo>
                    <a:pt x="3279013" y="2470010"/>
                  </a:lnTo>
                  <a:lnTo>
                    <a:pt x="3290850" y="2470010"/>
                  </a:lnTo>
                  <a:lnTo>
                    <a:pt x="3302688" y="2470010"/>
                  </a:lnTo>
                  <a:lnTo>
                    <a:pt x="3314525" y="2470010"/>
                  </a:lnTo>
                  <a:lnTo>
                    <a:pt x="3326363" y="2470010"/>
                  </a:lnTo>
                  <a:lnTo>
                    <a:pt x="3338201" y="2470010"/>
                  </a:lnTo>
                  <a:lnTo>
                    <a:pt x="3350038" y="2470010"/>
                  </a:lnTo>
                  <a:lnTo>
                    <a:pt x="3361876" y="2470010"/>
                  </a:lnTo>
                  <a:lnTo>
                    <a:pt x="3373713" y="2470010"/>
                  </a:lnTo>
                  <a:lnTo>
                    <a:pt x="3385551" y="2470010"/>
                  </a:lnTo>
                  <a:lnTo>
                    <a:pt x="3397389" y="2470010"/>
                  </a:lnTo>
                  <a:lnTo>
                    <a:pt x="3409226" y="2470010"/>
                  </a:lnTo>
                  <a:lnTo>
                    <a:pt x="3421064" y="2470010"/>
                  </a:lnTo>
                  <a:lnTo>
                    <a:pt x="3432901" y="2470010"/>
                  </a:lnTo>
                  <a:lnTo>
                    <a:pt x="3444739" y="2470010"/>
                  </a:lnTo>
                  <a:lnTo>
                    <a:pt x="3456576" y="2470010"/>
                  </a:lnTo>
                  <a:lnTo>
                    <a:pt x="3468414" y="2470010"/>
                  </a:lnTo>
                  <a:lnTo>
                    <a:pt x="3480252" y="2470010"/>
                  </a:lnTo>
                  <a:lnTo>
                    <a:pt x="3492089" y="2470010"/>
                  </a:lnTo>
                  <a:lnTo>
                    <a:pt x="3503927" y="2470010"/>
                  </a:lnTo>
                  <a:lnTo>
                    <a:pt x="3515764" y="2470010"/>
                  </a:lnTo>
                  <a:lnTo>
                    <a:pt x="3515764" y="2469181"/>
                  </a:lnTo>
                  <a:lnTo>
                    <a:pt x="3527602" y="2469036"/>
                  </a:lnTo>
                  <a:lnTo>
                    <a:pt x="3539440" y="2468865"/>
                  </a:lnTo>
                  <a:lnTo>
                    <a:pt x="3551277" y="2468665"/>
                  </a:lnTo>
                  <a:lnTo>
                    <a:pt x="3563115" y="2468429"/>
                  </a:lnTo>
                  <a:lnTo>
                    <a:pt x="3574952" y="2468152"/>
                  </a:lnTo>
                  <a:lnTo>
                    <a:pt x="3586790" y="2467826"/>
                  </a:lnTo>
                  <a:lnTo>
                    <a:pt x="3598628" y="2467443"/>
                  </a:lnTo>
                  <a:lnTo>
                    <a:pt x="3610465" y="2466994"/>
                  </a:lnTo>
                  <a:lnTo>
                    <a:pt x="3622303" y="2466465"/>
                  </a:lnTo>
                  <a:lnTo>
                    <a:pt x="3634140" y="2465845"/>
                  </a:lnTo>
                  <a:lnTo>
                    <a:pt x="3645978" y="2465115"/>
                  </a:lnTo>
                  <a:lnTo>
                    <a:pt x="3657816" y="2464259"/>
                  </a:lnTo>
                  <a:lnTo>
                    <a:pt x="3669653" y="2463253"/>
                  </a:lnTo>
                  <a:lnTo>
                    <a:pt x="3681491" y="2462071"/>
                  </a:lnTo>
                  <a:lnTo>
                    <a:pt x="3693328" y="2460684"/>
                  </a:lnTo>
                  <a:lnTo>
                    <a:pt x="3705166" y="2459056"/>
                  </a:lnTo>
                  <a:lnTo>
                    <a:pt x="3717004" y="2457144"/>
                  </a:lnTo>
                  <a:lnTo>
                    <a:pt x="3728841" y="2454901"/>
                  </a:lnTo>
                  <a:lnTo>
                    <a:pt x="3740679" y="2452270"/>
                  </a:lnTo>
                  <a:lnTo>
                    <a:pt x="3752516" y="2449185"/>
                  </a:lnTo>
                  <a:lnTo>
                    <a:pt x="3764354" y="2445568"/>
                  </a:lnTo>
                  <a:lnTo>
                    <a:pt x="3776191" y="2441330"/>
                  </a:lnTo>
                  <a:lnTo>
                    <a:pt x="3788029" y="2436368"/>
                  </a:lnTo>
                  <a:lnTo>
                    <a:pt x="3799867" y="2430561"/>
                  </a:lnTo>
                  <a:lnTo>
                    <a:pt x="3811704" y="2423771"/>
                  </a:lnTo>
                  <a:lnTo>
                    <a:pt x="3823542" y="2415838"/>
                  </a:lnTo>
                  <a:lnTo>
                    <a:pt x="3835379" y="2406580"/>
                  </a:lnTo>
                  <a:lnTo>
                    <a:pt x="3847217" y="2395788"/>
                  </a:lnTo>
                  <a:lnTo>
                    <a:pt x="3859055" y="2383226"/>
                  </a:lnTo>
                  <a:lnTo>
                    <a:pt x="3870892" y="2368627"/>
                  </a:lnTo>
                  <a:lnTo>
                    <a:pt x="3882730" y="2351696"/>
                  </a:lnTo>
                  <a:lnTo>
                    <a:pt x="3894567" y="2332101"/>
                  </a:lnTo>
                  <a:lnTo>
                    <a:pt x="3906405" y="2309482"/>
                  </a:lnTo>
                  <a:lnTo>
                    <a:pt x="3918243" y="2283450"/>
                  </a:lnTo>
                  <a:lnTo>
                    <a:pt x="3930080" y="2253591"/>
                  </a:lnTo>
                  <a:lnTo>
                    <a:pt x="3941918" y="2219479"/>
                  </a:lnTo>
                  <a:lnTo>
                    <a:pt x="3953755" y="2180679"/>
                  </a:lnTo>
                  <a:lnTo>
                    <a:pt x="3965593" y="2136773"/>
                  </a:lnTo>
                  <a:lnTo>
                    <a:pt x="3977431" y="2087372"/>
                  </a:lnTo>
                  <a:lnTo>
                    <a:pt x="3989268" y="2032148"/>
                  </a:lnTo>
                  <a:lnTo>
                    <a:pt x="4001106" y="1970859"/>
                  </a:lnTo>
                  <a:lnTo>
                    <a:pt x="4012943" y="1903382"/>
                  </a:lnTo>
                  <a:lnTo>
                    <a:pt x="4024781" y="1829746"/>
                  </a:lnTo>
                  <a:lnTo>
                    <a:pt x="4036619" y="1750158"/>
                  </a:lnTo>
                  <a:lnTo>
                    <a:pt x="4048456" y="1665027"/>
                  </a:lnTo>
                  <a:lnTo>
                    <a:pt x="4060294" y="1574974"/>
                  </a:lnTo>
                  <a:lnTo>
                    <a:pt x="4072131" y="1480829"/>
                  </a:lnTo>
                  <a:lnTo>
                    <a:pt x="4083969" y="1383609"/>
                  </a:lnTo>
                  <a:lnTo>
                    <a:pt x="4095806" y="1284479"/>
                  </a:lnTo>
                  <a:lnTo>
                    <a:pt x="4107644" y="1184702"/>
                  </a:lnTo>
                  <a:lnTo>
                    <a:pt x="4119482" y="1085572"/>
                  </a:lnTo>
                  <a:lnTo>
                    <a:pt x="4131319" y="988351"/>
                  </a:lnTo>
                  <a:lnTo>
                    <a:pt x="4143157" y="894207"/>
                  </a:lnTo>
                  <a:lnTo>
                    <a:pt x="4154994" y="804154"/>
                  </a:lnTo>
                  <a:lnTo>
                    <a:pt x="4166832" y="719023"/>
                  </a:lnTo>
                  <a:lnTo>
                    <a:pt x="4178670" y="639435"/>
                  </a:lnTo>
                  <a:lnTo>
                    <a:pt x="4190507" y="565798"/>
                  </a:lnTo>
                  <a:lnTo>
                    <a:pt x="4202345" y="498322"/>
                  </a:lnTo>
                  <a:lnTo>
                    <a:pt x="4214182" y="437033"/>
                  </a:lnTo>
                  <a:lnTo>
                    <a:pt x="4226020" y="381809"/>
                  </a:lnTo>
                  <a:lnTo>
                    <a:pt x="4237858" y="332408"/>
                  </a:lnTo>
                  <a:lnTo>
                    <a:pt x="4249695" y="288501"/>
                  </a:lnTo>
                  <a:lnTo>
                    <a:pt x="4261533" y="249702"/>
                  </a:lnTo>
                  <a:lnTo>
                    <a:pt x="4273370" y="215589"/>
                  </a:lnTo>
                  <a:lnTo>
                    <a:pt x="4285208" y="185731"/>
                  </a:lnTo>
                  <a:lnTo>
                    <a:pt x="4297046" y="159699"/>
                  </a:lnTo>
                  <a:lnTo>
                    <a:pt x="4308883" y="137080"/>
                  </a:lnTo>
                  <a:lnTo>
                    <a:pt x="4320721" y="117485"/>
                  </a:lnTo>
                  <a:lnTo>
                    <a:pt x="4332558" y="100553"/>
                  </a:lnTo>
                  <a:lnTo>
                    <a:pt x="4344396" y="85955"/>
                  </a:lnTo>
                  <a:lnTo>
                    <a:pt x="4356234" y="73393"/>
                  </a:lnTo>
                  <a:lnTo>
                    <a:pt x="4368071" y="62601"/>
                  </a:lnTo>
                  <a:lnTo>
                    <a:pt x="4379909" y="53343"/>
                  </a:lnTo>
                  <a:lnTo>
                    <a:pt x="4391746" y="45410"/>
                  </a:lnTo>
                  <a:lnTo>
                    <a:pt x="4403584" y="38620"/>
                  </a:lnTo>
                  <a:lnTo>
                    <a:pt x="4415421" y="32813"/>
                  </a:lnTo>
                  <a:lnTo>
                    <a:pt x="4427259" y="27851"/>
                  </a:lnTo>
                  <a:lnTo>
                    <a:pt x="4439097" y="23613"/>
                  </a:lnTo>
                  <a:lnTo>
                    <a:pt x="4450934" y="19996"/>
                  </a:lnTo>
                  <a:lnTo>
                    <a:pt x="4462772" y="16911"/>
                  </a:lnTo>
                  <a:lnTo>
                    <a:pt x="4474609" y="14280"/>
                  </a:lnTo>
                  <a:lnTo>
                    <a:pt x="4486447" y="12037"/>
                  </a:lnTo>
                  <a:lnTo>
                    <a:pt x="4498285" y="10125"/>
                  </a:lnTo>
                  <a:lnTo>
                    <a:pt x="4510122" y="8497"/>
                  </a:lnTo>
                  <a:lnTo>
                    <a:pt x="4521960" y="7109"/>
                  </a:lnTo>
                  <a:lnTo>
                    <a:pt x="4533797" y="5928"/>
                  </a:lnTo>
                  <a:lnTo>
                    <a:pt x="4545635" y="4922"/>
                  </a:lnTo>
                  <a:lnTo>
                    <a:pt x="4557473" y="4065"/>
                  </a:lnTo>
                  <a:lnTo>
                    <a:pt x="4569310" y="3336"/>
                  </a:lnTo>
                  <a:lnTo>
                    <a:pt x="4581148" y="2715"/>
                  </a:lnTo>
                  <a:lnTo>
                    <a:pt x="4592985" y="2187"/>
                  </a:lnTo>
                  <a:lnTo>
                    <a:pt x="4604823" y="1738"/>
                  </a:lnTo>
                  <a:lnTo>
                    <a:pt x="4616661" y="1355"/>
                  </a:lnTo>
                  <a:lnTo>
                    <a:pt x="4628498" y="1029"/>
                  </a:lnTo>
                  <a:lnTo>
                    <a:pt x="4640336" y="752"/>
                  </a:lnTo>
                  <a:lnTo>
                    <a:pt x="4652173" y="516"/>
                  </a:lnTo>
                  <a:lnTo>
                    <a:pt x="4664011" y="316"/>
                  </a:lnTo>
                  <a:lnTo>
                    <a:pt x="4675849" y="145"/>
                  </a:lnTo>
                  <a:lnTo>
                    <a:pt x="4687686" y="0"/>
                  </a:lnTo>
                </a:path>
              </a:pathLst>
            </a:custGeom>
            <a:ln w="40651" cap="flat">
              <a:solidFill>
                <a:srgbClr val="F07E4C">
                  <a:alpha val="100000"/>
                </a:srgbClr>
              </a:solidFill>
              <a:prstDash val="solid"/>
              <a:round/>
            </a:ln>
          </p:spPr>
          <p:txBody>
            <a:bodyPr/>
            <a:lstStyle/>
            <a:p/>
          </p:txBody>
        </p:sp>
        <p:sp>
          <p:nvSpPr>
            <p:cNvPr id="38" name="pl38"/>
            <p:cNvSpPr/>
            <p:nvPr/>
          </p:nvSpPr>
          <p:spPr>
            <a:xfrm>
              <a:off x="2482351" y="4296877"/>
              <a:ext cx="4687686" cy="154375"/>
            </a:xfrm>
            <a:custGeom>
              <a:avLst/>
              <a:pathLst>
                <a:path w="4687686" h="154375">
                  <a:moveTo>
                    <a:pt x="0" y="51"/>
                  </a:moveTo>
                  <a:lnTo>
                    <a:pt x="11837" y="60"/>
                  </a:lnTo>
                  <a:lnTo>
                    <a:pt x="23675" y="71"/>
                  </a:lnTo>
                  <a:lnTo>
                    <a:pt x="35512" y="84"/>
                  </a:lnTo>
                  <a:lnTo>
                    <a:pt x="47350" y="98"/>
                  </a:lnTo>
                  <a:lnTo>
                    <a:pt x="59187" y="116"/>
                  </a:lnTo>
                  <a:lnTo>
                    <a:pt x="71025" y="136"/>
                  </a:lnTo>
                  <a:lnTo>
                    <a:pt x="82863" y="160"/>
                  </a:lnTo>
                  <a:lnTo>
                    <a:pt x="94700" y="188"/>
                  </a:lnTo>
                  <a:lnTo>
                    <a:pt x="106538" y="221"/>
                  </a:lnTo>
                  <a:lnTo>
                    <a:pt x="118375" y="260"/>
                  </a:lnTo>
                  <a:lnTo>
                    <a:pt x="130213" y="305"/>
                  </a:lnTo>
                  <a:lnTo>
                    <a:pt x="142051" y="359"/>
                  </a:lnTo>
                  <a:lnTo>
                    <a:pt x="153888" y="422"/>
                  </a:lnTo>
                  <a:lnTo>
                    <a:pt x="165726" y="496"/>
                  </a:lnTo>
                  <a:lnTo>
                    <a:pt x="177563" y="582"/>
                  </a:lnTo>
                  <a:lnTo>
                    <a:pt x="189401" y="684"/>
                  </a:lnTo>
                  <a:lnTo>
                    <a:pt x="201239" y="804"/>
                  </a:lnTo>
                  <a:lnTo>
                    <a:pt x="213076" y="944"/>
                  </a:lnTo>
                  <a:lnTo>
                    <a:pt x="224914" y="1108"/>
                  </a:lnTo>
                  <a:lnTo>
                    <a:pt x="236751" y="1301"/>
                  </a:lnTo>
                  <a:lnTo>
                    <a:pt x="248589" y="1527"/>
                  </a:lnTo>
                  <a:lnTo>
                    <a:pt x="260427" y="1792"/>
                  </a:lnTo>
                  <a:lnTo>
                    <a:pt x="272264" y="2102"/>
                  </a:lnTo>
                  <a:lnTo>
                    <a:pt x="284102" y="2465"/>
                  </a:lnTo>
                  <a:lnTo>
                    <a:pt x="295939" y="2889"/>
                  </a:lnTo>
                  <a:lnTo>
                    <a:pt x="307777" y="3385"/>
                  </a:lnTo>
                  <a:lnTo>
                    <a:pt x="319614" y="3964"/>
                  </a:lnTo>
                  <a:lnTo>
                    <a:pt x="331452" y="4638"/>
                  </a:lnTo>
                  <a:lnTo>
                    <a:pt x="343290" y="5424"/>
                  </a:lnTo>
                  <a:lnTo>
                    <a:pt x="355127" y="6336"/>
                  </a:lnTo>
                  <a:lnTo>
                    <a:pt x="366965" y="7394"/>
                  </a:lnTo>
                  <a:lnTo>
                    <a:pt x="378802" y="8619"/>
                  </a:lnTo>
                  <a:lnTo>
                    <a:pt x="390640" y="10033"/>
                  </a:lnTo>
                  <a:lnTo>
                    <a:pt x="402478" y="11660"/>
                  </a:lnTo>
                  <a:lnTo>
                    <a:pt x="414315" y="13526"/>
                  </a:lnTo>
                  <a:lnTo>
                    <a:pt x="426153" y="15658"/>
                  </a:lnTo>
                  <a:lnTo>
                    <a:pt x="437990" y="18083"/>
                  </a:lnTo>
                  <a:lnTo>
                    <a:pt x="449828" y="20827"/>
                  </a:lnTo>
                  <a:lnTo>
                    <a:pt x="461666" y="23914"/>
                  </a:lnTo>
                  <a:lnTo>
                    <a:pt x="473503" y="27366"/>
                  </a:lnTo>
                  <a:lnTo>
                    <a:pt x="485341" y="31196"/>
                  </a:lnTo>
                  <a:lnTo>
                    <a:pt x="497178" y="35414"/>
                  </a:lnTo>
                  <a:lnTo>
                    <a:pt x="509016" y="40016"/>
                  </a:lnTo>
                  <a:lnTo>
                    <a:pt x="520854" y="44990"/>
                  </a:lnTo>
                  <a:lnTo>
                    <a:pt x="532691" y="50311"/>
                  </a:lnTo>
                  <a:lnTo>
                    <a:pt x="544529" y="55939"/>
                  </a:lnTo>
                  <a:lnTo>
                    <a:pt x="556366" y="61823"/>
                  </a:lnTo>
                  <a:lnTo>
                    <a:pt x="568204" y="67900"/>
                  </a:lnTo>
                  <a:lnTo>
                    <a:pt x="580042" y="74095"/>
                  </a:lnTo>
                  <a:lnTo>
                    <a:pt x="591879" y="80331"/>
                  </a:lnTo>
                  <a:lnTo>
                    <a:pt x="603717" y="86527"/>
                  </a:lnTo>
                  <a:lnTo>
                    <a:pt x="615554" y="92603"/>
                  </a:lnTo>
                  <a:lnTo>
                    <a:pt x="627392" y="98487"/>
                  </a:lnTo>
                  <a:lnTo>
                    <a:pt x="639229" y="104115"/>
                  </a:lnTo>
                  <a:lnTo>
                    <a:pt x="651067" y="109436"/>
                  </a:lnTo>
                  <a:lnTo>
                    <a:pt x="662905" y="114410"/>
                  </a:lnTo>
                  <a:lnTo>
                    <a:pt x="674742" y="119013"/>
                  </a:lnTo>
                  <a:lnTo>
                    <a:pt x="686580" y="123230"/>
                  </a:lnTo>
                  <a:lnTo>
                    <a:pt x="698417" y="127061"/>
                  </a:lnTo>
                  <a:lnTo>
                    <a:pt x="710255" y="130512"/>
                  </a:lnTo>
                  <a:lnTo>
                    <a:pt x="722093" y="133600"/>
                  </a:lnTo>
                  <a:lnTo>
                    <a:pt x="733930" y="136344"/>
                  </a:lnTo>
                  <a:lnTo>
                    <a:pt x="745768" y="138769"/>
                  </a:lnTo>
                  <a:lnTo>
                    <a:pt x="757605" y="140901"/>
                  </a:lnTo>
                  <a:lnTo>
                    <a:pt x="769443" y="142767"/>
                  </a:lnTo>
                  <a:lnTo>
                    <a:pt x="781281" y="144394"/>
                  </a:lnTo>
                  <a:lnTo>
                    <a:pt x="793118" y="145808"/>
                  </a:lnTo>
                  <a:lnTo>
                    <a:pt x="804956" y="147032"/>
                  </a:lnTo>
                  <a:lnTo>
                    <a:pt x="816793" y="148091"/>
                  </a:lnTo>
                  <a:lnTo>
                    <a:pt x="828631" y="149003"/>
                  </a:lnTo>
                  <a:lnTo>
                    <a:pt x="840469" y="149788"/>
                  </a:lnTo>
                  <a:lnTo>
                    <a:pt x="852306" y="150463"/>
                  </a:lnTo>
                  <a:lnTo>
                    <a:pt x="864144" y="151041"/>
                  </a:lnTo>
                  <a:lnTo>
                    <a:pt x="875981" y="151537"/>
                  </a:lnTo>
                  <a:lnTo>
                    <a:pt x="887819" y="151961"/>
                  </a:lnTo>
                  <a:lnTo>
                    <a:pt x="899657" y="152324"/>
                  </a:lnTo>
                  <a:lnTo>
                    <a:pt x="911494" y="152634"/>
                  </a:lnTo>
                  <a:lnTo>
                    <a:pt x="923332" y="152899"/>
                  </a:lnTo>
                  <a:lnTo>
                    <a:pt x="935169" y="153125"/>
                  </a:lnTo>
                  <a:lnTo>
                    <a:pt x="947007" y="153318"/>
                  </a:lnTo>
                  <a:lnTo>
                    <a:pt x="958844" y="153483"/>
                  </a:lnTo>
                  <a:lnTo>
                    <a:pt x="970682" y="153623"/>
                  </a:lnTo>
                  <a:lnTo>
                    <a:pt x="982520" y="153742"/>
                  </a:lnTo>
                  <a:lnTo>
                    <a:pt x="994357" y="153844"/>
                  </a:lnTo>
                  <a:lnTo>
                    <a:pt x="1006195" y="153931"/>
                  </a:lnTo>
                  <a:lnTo>
                    <a:pt x="1018032" y="154005"/>
                  </a:lnTo>
                  <a:lnTo>
                    <a:pt x="1029870" y="154068"/>
                  </a:lnTo>
                  <a:lnTo>
                    <a:pt x="1041708" y="154121"/>
                  </a:lnTo>
                  <a:lnTo>
                    <a:pt x="1053545" y="154167"/>
                  </a:lnTo>
                  <a:lnTo>
                    <a:pt x="1065383" y="154205"/>
                  </a:lnTo>
                  <a:lnTo>
                    <a:pt x="1077220" y="154238"/>
                  </a:lnTo>
                  <a:lnTo>
                    <a:pt x="1089058" y="154267"/>
                  </a:lnTo>
                  <a:lnTo>
                    <a:pt x="1100896" y="154290"/>
                  </a:lnTo>
                  <a:lnTo>
                    <a:pt x="1112733" y="154311"/>
                  </a:lnTo>
                  <a:lnTo>
                    <a:pt x="1124571" y="154328"/>
                  </a:lnTo>
                  <a:lnTo>
                    <a:pt x="1136408" y="154343"/>
                  </a:lnTo>
                  <a:lnTo>
                    <a:pt x="1148246" y="154355"/>
                  </a:lnTo>
                  <a:lnTo>
                    <a:pt x="1160084" y="154366"/>
                  </a:lnTo>
                  <a:lnTo>
                    <a:pt x="1171921" y="154375"/>
                  </a:lnTo>
                  <a:lnTo>
                    <a:pt x="1171921" y="154375"/>
                  </a:lnTo>
                  <a:lnTo>
                    <a:pt x="1183759" y="154366"/>
                  </a:lnTo>
                  <a:lnTo>
                    <a:pt x="1195596" y="154355"/>
                  </a:lnTo>
                  <a:lnTo>
                    <a:pt x="1207434" y="154343"/>
                  </a:lnTo>
                  <a:lnTo>
                    <a:pt x="1219272" y="154328"/>
                  </a:lnTo>
                  <a:lnTo>
                    <a:pt x="1231109" y="154311"/>
                  </a:lnTo>
                  <a:lnTo>
                    <a:pt x="1242947" y="154290"/>
                  </a:lnTo>
                  <a:lnTo>
                    <a:pt x="1254784" y="154267"/>
                  </a:lnTo>
                  <a:lnTo>
                    <a:pt x="1266622" y="154238"/>
                  </a:lnTo>
                  <a:lnTo>
                    <a:pt x="1278459" y="154205"/>
                  </a:lnTo>
                  <a:lnTo>
                    <a:pt x="1290297" y="154167"/>
                  </a:lnTo>
                  <a:lnTo>
                    <a:pt x="1302135" y="154121"/>
                  </a:lnTo>
                  <a:lnTo>
                    <a:pt x="1313972" y="154068"/>
                  </a:lnTo>
                  <a:lnTo>
                    <a:pt x="1325810" y="154005"/>
                  </a:lnTo>
                  <a:lnTo>
                    <a:pt x="1337647" y="153931"/>
                  </a:lnTo>
                  <a:lnTo>
                    <a:pt x="1349485" y="153844"/>
                  </a:lnTo>
                  <a:lnTo>
                    <a:pt x="1361323" y="153742"/>
                  </a:lnTo>
                  <a:lnTo>
                    <a:pt x="1373160" y="153623"/>
                  </a:lnTo>
                  <a:lnTo>
                    <a:pt x="1384998" y="153483"/>
                  </a:lnTo>
                  <a:lnTo>
                    <a:pt x="1396835" y="153318"/>
                  </a:lnTo>
                  <a:lnTo>
                    <a:pt x="1408673" y="153125"/>
                  </a:lnTo>
                  <a:lnTo>
                    <a:pt x="1420511" y="152899"/>
                  </a:lnTo>
                  <a:lnTo>
                    <a:pt x="1432348" y="152634"/>
                  </a:lnTo>
                  <a:lnTo>
                    <a:pt x="1444186" y="152324"/>
                  </a:lnTo>
                  <a:lnTo>
                    <a:pt x="1456023" y="151961"/>
                  </a:lnTo>
                  <a:lnTo>
                    <a:pt x="1467861" y="151537"/>
                  </a:lnTo>
                  <a:lnTo>
                    <a:pt x="1479699" y="151041"/>
                  </a:lnTo>
                  <a:lnTo>
                    <a:pt x="1491536" y="150463"/>
                  </a:lnTo>
                  <a:lnTo>
                    <a:pt x="1503374" y="149788"/>
                  </a:lnTo>
                  <a:lnTo>
                    <a:pt x="1515211" y="149003"/>
                  </a:lnTo>
                  <a:lnTo>
                    <a:pt x="1527049" y="148091"/>
                  </a:lnTo>
                  <a:lnTo>
                    <a:pt x="1538887" y="147032"/>
                  </a:lnTo>
                  <a:lnTo>
                    <a:pt x="1550724" y="145808"/>
                  </a:lnTo>
                  <a:lnTo>
                    <a:pt x="1562562" y="144394"/>
                  </a:lnTo>
                  <a:lnTo>
                    <a:pt x="1574399" y="142767"/>
                  </a:lnTo>
                  <a:lnTo>
                    <a:pt x="1586237" y="140901"/>
                  </a:lnTo>
                  <a:lnTo>
                    <a:pt x="1598074" y="138769"/>
                  </a:lnTo>
                  <a:lnTo>
                    <a:pt x="1609912" y="136344"/>
                  </a:lnTo>
                  <a:lnTo>
                    <a:pt x="1621750" y="133600"/>
                  </a:lnTo>
                  <a:lnTo>
                    <a:pt x="1633587" y="130512"/>
                  </a:lnTo>
                  <a:lnTo>
                    <a:pt x="1645425" y="127061"/>
                  </a:lnTo>
                  <a:lnTo>
                    <a:pt x="1657262" y="123230"/>
                  </a:lnTo>
                  <a:lnTo>
                    <a:pt x="1669100" y="119013"/>
                  </a:lnTo>
                  <a:lnTo>
                    <a:pt x="1680938" y="114410"/>
                  </a:lnTo>
                  <a:lnTo>
                    <a:pt x="1692775" y="109436"/>
                  </a:lnTo>
                  <a:lnTo>
                    <a:pt x="1704613" y="104115"/>
                  </a:lnTo>
                  <a:lnTo>
                    <a:pt x="1716450" y="98487"/>
                  </a:lnTo>
                  <a:lnTo>
                    <a:pt x="1728288" y="92603"/>
                  </a:lnTo>
                  <a:lnTo>
                    <a:pt x="1740126" y="86527"/>
                  </a:lnTo>
                  <a:lnTo>
                    <a:pt x="1751963" y="80331"/>
                  </a:lnTo>
                  <a:lnTo>
                    <a:pt x="1763801" y="74095"/>
                  </a:lnTo>
                  <a:lnTo>
                    <a:pt x="1775638" y="67900"/>
                  </a:lnTo>
                  <a:lnTo>
                    <a:pt x="1787476" y="61823"/>
                  </a:lnTo>
                  <a:lnTo>
                    <a:pt x="1799314" y="55939"/>
                  </a:lnTo>
                  <a:lnTo>
                    <a:pt x="1811151" y="50311"/>
                  </a:lnTo>
                  <a:lnTo>
                    <a:pt x="1822989" y="44990"/>
                  </a:lnTo>
                  <a:lnTo>
                    <a:pt x="1834826" y="40016"/>
                  </a:lnTo>
                  <a:lnTo>
                    <a:pt x="1846664" y="35414"/>
                  </a:lnTo>
                  <a:lnTo>
                    <a:pt x="1858502" y="31196"/>
                  </a:lnTo>
                  <a:lnTo>
                    <a:pt x="1870339" y="27366"/>
                  </a:lnTo>
                  <a:lnTo>
                    <a:pt x="1882177" y="23914"/>
                  </a:lnTo>
                  <a:lnTo>
                    <a:pt x="1894014" y="20827"/>
                  </a:lnTo>
                  <a:lnTo>
                    <a:pt x="1905852" y="18083"/>
                  </a:lnTo>
                  <a:lnTo>
                    <a:pt x="1917689" y="15658"/>
                  </a:lnTo>
                  <a:lnTo>
                    <a:pt x="1929527" y="13526"/>
                  </a:lnTo>
                  <a:lnTo>
                    <a:pt x="1941365" y="11660"/>
                  </a:lnTo>
                  <a:lnTo>
                    <a:pt x="1953202" y="10033"/>
                  </a:lnTo>
                  <a:lnTo>
                    <a:pt x="1965040" y="8619"/>
                  </a:lnTo>
                  <a:lnTo>
                    <a:pt x="1976877" y="7394"/>
                  </a:lnTo>
                  <a:lnTo>
                    <a:pt x="1988715" y="6336"/>
                  </a:lnTo>
                  <a:lnTo>
                    <a:pt x="2000553" y="5424"/>
                  </a:lnTo>
                  <a:lnTo>
                    <a:pt x="2012390" y="4638"/>
                  </a:lnTo>
                  <a:lnTo>
                    <a:pt x="2024228" y="3964"/>
                  </a:lnTo>
                  <a:lnTo>
                    <a:pt x="2036065" y="3385"/>
                  </a:lnTo>
                  <a:lnTo>
                    <a:pt x="2047903" y="2889"/>
                  </a:lnTo>
                  <a:lnTo>
                    <a:pt x="2059741" y="2465"/>
                  </a:lnTo>
                  <a:lnTo>
                    <a:pt x="2071578" y="2102"/>
                  </a:lnTo>
                  <a:lnTo>
                    <a:pt x="2083416" y="1792"/>
                  </a:lnTo>
                  <a:lnTo>
                    <a:pt x="2095253" y="1527"/>
                  </a:lnTo>
                  <a:lnTo>
                    <a:pt x="2107091" y="1301"/>
                  </a:lnTo>
                  <a:lnTo>
                    <a:pt x="2118929" y="1108"/>
                  </a:lnTo>
                  <a:lnTo>
                    <a:pt x="2130766" y="944"/>
                  </a:lnTo>
                  <a:lnTo>
                    <a:pt x="2142604" y="804"/>
                  </a:lnTo>
                  <a:lnTo>
                    <a:pt x="2154441" y="684"/>
                  </a:lnTo>
                  <a:lnTo>
                    <a:pt x="2166279" y="582"/>
                  </a:lnTo>
                  <a:lnTo>
                    <a:pt x="2178117" y="496"/>
                  </a:lnTo>
                  <a:lnTo>
                    <a:pt x="2189954" y="422"/>
                  </a:lnTo>
                  <a:lnTo>
                    <a:pt x="2201792" y="359"/>
                  </a:lnTo>
                  <a:lnTo>
                    <a:pt x="2213629" y="305"/>
                  </a:lnTo>
                  <a:lnTo>
                    <a:pt x="2225467" y="260"/>
                  </a:lnTo>
                  <a:lnTo>
                    <a:pt x="2237304" y="221"/>
                  </a:lnTo>
                  <a:lnTo>
                    <a:pt x="2249142" y="188"/>
                  </a:lnTo>
                  <a:lnTo>
                    <a:pt x="2260980" y="160"/>
                  </a:lnTo>
                  <a:lnTo>
                    <a:pt x="2272817" y="136"/>
                  </a:lnTo>
                  <a:lnTo>
                    <a:pt x="2284655" y="116"/>
                  </a:lnTo>
                  <a:lnTo>
                    <a:pt x="2296492" y="98"/>
                  </a:lnTo>
                  <a:lnTo>
                    <a:pt x="2308330" y="84"/>
                  </a:lnTo>
                  <a:lnTo>
                    <a:pt x="2320168" y="71"/>
                  </a:lnTo>
                  <a:lnTo>
                    <a:pt x="2332005" y="60"/>
                  </a:lnTo>
                  <a:lnTo>
                    <a:pt x="2343843" y="51"/>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51"/>
                  </a:lnTo>
                  <a:lnTo>
                    <a:pt x="3527602" y="60"/>
                  </a:lnTo>
                  <a:lnTo>
                    <a:pt x="3539440" y="71"/>
                  </a:lnTo>
                  <a:lnTo>
                    <a:pt x="3551277" y="84"/>
                  </a:lnTo>
                  <a:lnTo>
                    <a:pt x="3563115" y="98"/>
                  </a:lnTo>
                  <a:lnTo>
                    <a:pt x="3574952" y="116"/>
                  </a:lnTo>
                  <a:lnTo>
                    <a:pt x="3586790" y="136"/>
                  </a:lnTo>
                  <a:lnTo>
                    <a:pt x="3598628" y="160"/>
                  </a:lnTo>
                  <a:lnTo>
                    <a:pt x="3610465" y="188"/>
                  </a:lnTo>
                  <a:lnTo>
                    <a:pt x="3622303" y="221"/>
                  </a:lnTo>
                  <a:lnTo>
                    <a:pt x="3634140" y="260"/>
                  </a:lnTo>
                  <a:lnTo>
                    <a:pt x="3645978" y="305"/>
                  </a:lnTo>
                  <a:lnTo>
                    <a:pt x="3657816" y="359"/>
                  </a:lnTo>
                  <a:lnTo>
                    <a:pt x="3669653" y="422"/>
                  </a:lnTo>
                  <a:lnTo>
                    <a:pt x="3681491" y="496"/>
                  </a:lnTo>
                  <a:lnTo>
                    <a:pt x="3693328" y="582"/>
                  </a:lnTo>
                  <a:lnTo>
                    <a:pt x="3705166" y="684"/>
                  </a:lnTo>
                  <a:lnTo>
                    <a:pt x="3717004" y="804"/>
                  </a:lnTo>
                  <a:lnTo>
                    <a:pt x="3728841" y="944"/>
                  </a:lnTo>
                  <a:lnTo>
                    <a:pt x="3740679" y="1108"/>
                  </a:lnTo>
                  <a:lnTo>
                    <a:pt x="3752516" y="1301"/>
                  </a:lnTo>
                  <a:lnTo>
                    <a:pt x="3764354" y="1527"/>
                  </a:lnTo>
                  <a:lnTo>
                    <a:pt x="3776191" y="1792"/>
                  </a:lnTo>
                  <a:lnTo>
                    <a:pt x="3788029" y="2102"/>
                  </a:lnTo>
                  <a:lnTo>
                    <a:pt x="3799867" y="2465"/>
                  </a:lnTo>
                  <a:lnTo>
                    <a:pt x="3811704" y="2889"/>
                  </a:lnTo>
                  <a:lnTo>
                    <a:pt x="3823542" y="3385"/>
                  </a:lnTo>
                  <a:lnTo>
                    <a:pt x="3835379" y="3964"/>
                  </a:lnTo>
                  <a:lnTo>
                    <a:pt x="3847217" y="4638"/>
                  </a:lnTo>
                  <a:lnTo>
                    <a:pt x="3859055" y="5424"/>
                  </a:lnTo>
                  <a:lnTo>
                    <a:pt x="3870892" y="6336"/>
                  </a:lnTo>
                  <a:lnTo>
                    <a:pt x="3882730" y="7394"/>
                  </a:lnTo>
                  <a:lnTo>
                    <a:pt x="3894567" y="8619"/>
                  </a:lnTo>
                  <a:lnTo>
                    <a:pt x="3906405" y="10033"/>
                  </a:lnTo>
                  <a:lnTo>
                    <a:pt x="3918243" y="11660"/>
                  </a:lnTo>
                  <a:lnTo>
                    <a:pt x="3930080" y="13526"/>
                  </a:lnTo>
                  <a:lnTo>
                    <a:pt x="3941918" y="15658"/>
                  </a:lnTo>
                  <a:lnTo>
                    <a:pt x="3953755" y="18083"/>
                  </a:lnTo>
                  <a:lnTo>
                    <a:pt x="3965593" y="20827"/>
                  </a:lnTo>
                  <a:lnTo>
                    <a:pt x="3977431" y="23914"/>
                  </a:lnTo>
                  <a:lnTo>
                    <a:pt x="3989268" y="27366"/>
                  </a:lnTo>
                  <a:lnTo>
                    <a:pt x="4001106" y="31196"/>
                  </a:lnTo>
                  <a:lnTo>
                    <a:pt x="4012943" y="35414"/>
                  </a:lnTo>
                  <a:lnTo>
                    <a:pt x="4024781" y="40016"/>
                  </a:lnTo>
                  <a:lnTo>
                    <a:pt x="4036619" y="44990"/>
                  </a:lnTo>
                  <a:lnTo>
                    <a:pt x="4048456" y="50311"/>
                  </a:lnTo>
                  <a:lnTo>
                    <a:pt x="4060294" y="55939"/>
                  </a:lnTo>
                  <a:lnTo>
                    <a:pt x="4072131" y="61823"/>
                  </a:lnTo>
                  <a:lnTo>
                    <a:pt x="4083969" y="67900"/>
                  </a:lnTo>
                  <a:lnTo>
                    <a:pt x="4095806" y="74095"/>
                  </a:lnTo>
                  <a:lnTo>
                    <a:pt x="4107644" y="80331"/>
                  </a:lnTo>
                  <a:lnTo>
                    <a:pt x="4119482" y="86527"/>
                  </a:lnTo>
                  <a:lnTo>
                    <a:pt x="4131319" y="92603"/>
                  </a:lnTo>
                  <a:lnTo>
                    <a:pt x="4143157" y="98487"/>
                  </a:lnTo>
                  <a:lnTo>
                    <a:pt x="4154994" y="104115"/>
                  </a:lnTo>
                  <a:lnTo>
                    <a:pt x="4166832" y="109436"/>
                  </a:lnTo>
                  <a:lnTo>
                    <a:pt x="4178670" y="114410"/>
                  </a:lnTo>
                  <a:lnTo>
                    <a:pt x="4190507" y="119013"/>
                  </a:lnTo>
                  <a:lnTo>
                    <a:pt x="4202345" y="123230"/>
                  </a:lnTo>
                  <a:lnTo>
                    <a:pt x="4214182" y="127061"/>
                  </a:lnTo>
                  <a:lnTo>
                    <a:pt x="4226020" y="130512"/>
                  </a:lnTo>
                  <a:lnTo>
                    <a:pt x="4237858" y="133600"/>
                  </a:lnTo>
                  <a:lnTo>
                    <a:pt x="4249695" y="136344"/>
                  </a:lnTo>
                  <a:lnTo>
                    <a:pt x="4261533" y="138769"/>
                  </a:lnTo>
                  <a:lnTo>
                    <a:pt x="4273370" y="140901"/>
                  </a:lnTo>
                  <a:lnTo>
                    <a:pt x="4285208" y="142767"/>
                  </a:lnTo>
                  <a:lnTo>
                    <a:pt x="4297046" y="144394"/>
                  </a:lnTo>
                  <a:lnTo>
                    <a:pt x="4308883" y="145808"/>
                  </a:lnTo>
                  <a:lnTo>
                    <a:pt x="4320721" y="147032"/>
                  </a:lnTo>
                  <a:lnTo>
                    <a:pt x="4332558" y="148091"/>
                  </a:lnTo>
                  <a:lnTo>
                    <a:pt x="4344396" y="149003"/>
                  </a:lnTo>
                  <a:lnTo>
                    <a:pt x="4356234" y="149788"/>
                  </a:lnTo>
                  <a:lnTo>
                    <a:pt x="4368071" y="150463"/>
                  </a:lnTo>
                  <a:lnTo>
                    <a:pt x="4379909" y="151041"/>
                  </a:lnTo>
                  <a:lnTo>
                    <a:pt x="4391746" y="151537"/>
                  </a:lnTo>
                  <a:lnTo>
                    <a:pt x="4403584" y="151961"/>
                  </a:lnTo>
                  <a:lnTo>
                    <a:pt x="4415421" y="152324"/>
                  </a:lnTo>
                  <a:lnTo>
                    <a:pt x="4427259" y="152634"/>
                  </a:lnTo>
                  <a:lnTo>
                    <a:pt x="4439097" y="152899"/>
                  </a:lnTo>
                  <a:lnTo>
                    <a:pt x="4450934" y="153125"/>
                  </a:lnTo>
                  <a:lnTo>
                    <a:pt x="4462772" y="153318"/>
                  </a:lnTo>
                  <a:lnTo>
                    <a:pt x="4474609" y="153483"/>
                  </a:lnTo>
                  <a:lnTo>
                    <a:pt x="4486447" y="153623"/>
                  </a:lnTo>
                  <a:lnTo>
                    <a:pt x="4498285" y="153742"/>
                  </a:lnTo>
                  <a:lnTo>
                    <a:pt x="4510122" y="153844"/>
                  </a:lnTo>
                  <a:lnTo>
                    <a:pt x="4521960" y="153931"/>
                  </a:lnTo>
                  <a:lnTo>
                    <a:pt x="4533797" y="154005"/>
                  </a:lnTo>
                  <a:lnTo>
                    <a:pt x="4545635" y="154068"/>
                  </a:lnTo>
                  <a:lnTo>
                    <a:pt x="4557473" y="154121"/>
                  </a:lnTo>
                  <a:lnTo>
                    <a:pt x="4569310" y="154167"/>
                  </a:lnTo>
                  <a:lnTo>
                    <a:pt x="4581148" y="154205"/>
                  </a:lnTo>
                  <a:lnTo>
                    <a:pt x="4592985" y="154238"/>
                  </a:lnTo>
                  <a:lnTo>
                    <a:pt x="4604823" y="154267"/>
                  </a:lnTo>
                  <a:lnTo>
                    <a:pt x="4616661" y="154290"/>
                  </a:lnTo>
                  <a:lnTo>
                    <a:pt x="4628498" y="154311"/>
                  </a:lnTo>
                  <a:lnTo>
                    <a:pt x="4640336" y="154328"/>
                  </a:lnTo>
                  <a:lnTo>
                    <a:pt x="4652173" y="154343"/>
                  </a:lnTo>
                  <a:lnTo>
                    <a:pt x="4664011" y="154355"/>
                  </a:lnTo>
                  <a:lnTo>
                    <a:pt x="4675849" y="154366"/>
                  </a:lnTo>
                  <a:lnTo>
                    <a:pt x="4687686" y="154375"/>
                  </a:lnTo>
                </a:path>
              </a:pathLst>
            </a:custGeom>
            <a:ln w="40651" cap="flat">
              <a:solidFill>
                <a:srgbClr val="E68613">
                  <a:alpha val="100000"/>
                </a:srgbClr>
              </a:solidFill>
              <a:prstDash val="solid"/>
              <a:round/>
            </a:ln>
          </p:spPr>
          <p:txBody>
            <a:bodyPr/>
            <a:lstStyle/>
            <a:p/>
          </p:txBody>
        </p:sp>
        <p:sp>
          <p:nvSpPr>
            <p:cNvPr id="39" name="pl39"/>
            <p:cNvSpPr/>
            <p:nvPr/>
          </p:nvSpPr>
          <p:spPr>
            <a:xfrm>
              <a:off x="2482351" y="1980518"/>
              <a:ext cx="4687686" cy="771878"/>
            </a:xfrm>
            <a:custGeom>
              <a:avLst/>
              <a:pathLst>
                <a:path w="4687686" h="771878">
                  <a:moveTo>
                    <a:pt x="0" y="308699"/>
                  </a:moveTo>
                  <a:lnTo>
                    <a:pt x="11837" y="308681"/>
                  </a:lnTo>
                  <a:lnTo>
                    <a:pt x="23675" y="308660"/>
                  </a:lnTo>
                  <a:lnTo>
                    <a:pt x="35512" y="308634"/>
                  </a:lnTo>
                  <a:lnTo>
                    <a:pt x="47350" y="308605"/>
                  </a:lnTo>
                  <a:lnTo>
                    <a:pt x="59187" y="308570"/>
                  </a:lnTo>
                  <a:lnTo>
                    <a:pt x="71025" y="308530"/>
                  </a:lnTo>
                  <a:lnTo>
                    <a:pt x="82863" y="308482"/>
                  </a:lnTo>
                  <a:lnTo>
                    <a:pt x="94700" y="308426"/>
                  </a:lnTo>
                  <a:lnTo>
                    <a:pt x="106538" y="308360"/>
                  </a:lnTo>
                  <a:lnTo>
                    <a:pt x="118375" y="308282"/>
                  </a:lnTo>
                  <a:lnTo>
                    <a:pt x="130213" y="308191"/>
                  </a:lnTo>
                  <a:lnTo>
                    <a:pt x="142051" y="308084"/>
                  </a:lnTo>
                  <a:lnTo>
                    <a:pt x="153888" y="307958"/>
                  </a:lnTo>
                  <a:lnTo>
                    <a:pt x="165726" y="307810"/>
                  </a:lnTo>
                  <a:lnTo>
                    <a:pt x="177563" y="307637"/>
                  </a:lnTo>
                  <a:lnTo>
                    <a:pt x="189401" y="307433"/>
                  </a:lnTo>
                  <a:lnTo>
                    <a:pt x="201239" y="307194"/>
                  </a:lnTo>
                  <a:lnTo>
                    <a:pt x="213076" y="306914"/>
                  </a:lnTo>
                  <a:lnTo>
                    <a:pt x="224914" y="306585"/>
                  </a:lnTo>
                  <a:lnTo>
                    <a:pt x="236751" y="306199"/>
                  </a:lnTo>
                  <a:lnTo>
                    <a:pt x="248589" y="305747"/>
                  </a:lnTo>
                  <a:lnTo>
                    <a:pt x="260427" y="305218"/>
                  </a:lnTo>
                  <a:lnTo>
                    <a:pt x="272264" y="304597"/>
                  </a:lnTo>
                  <a:lnTo>
                    <a:pt x="284102" y="303871"/>
                  </a:lnTo>
                  <a:lnTo>
                    <a:pt x="295939" y="303023"/>
                  </a:lnTo>
                  <a:lnTo>
                    <a:pt x="307777" y="302031"/>
                  </a:lnTo>
                  <a:lnTo>
                    <a:pt x="319614" y="300874"/>
                  </a:lnTo>
                  <a:lnTo>
                    <a:pt x="331452" y="299525"/>
                  </a:lnTo>
                  <a:lnTo>
                    <a:pt x="343290" y="297955"/>
                  </a:lnTo>
                  <a:lnTo>
                    <a:pt x="355127" y="296130"/>
                  </a:lnTo>
                  <a:lnTo>
                    <a:pt x="366965" y="294013"/>
                  </a:lnTo>
                  <a:lnTo>
                    <a:pt x="378802" y="291564"/>
                  </a:lnTo>
                  <a:lnTo>
                    <a:pt x="390640" y="288737"/>
                  </a:lnTo>
                  <a:lnTo>
                    <a:pt x="402478" y="285483"/>
                  </a:lnTo>
                  <a:lnTo>
                    <a:pt x="414315" y="281750"/>
                  </a:lnTo>
                  <a:lnTo>
                    <a:pt x="426153" y="277486"/>
                  </a:lnTo>
                  <a:lnTo>
                    <a:pt x="437990" y="272636"/>
                  </a:lnTo>
                  <a:lnTo>
                    <a:pt x="449828" y="267148"/>
                  </a:lnTo>
                  <a:lnTo>
                    <a:pt x="461666" y="260973"/>
                  </a:lnTo>
                  <a:lnTo>
                    <a:pt x="473503" y="254070"/>
                  </a:lnTo>
                  <a:lnTo>
                    <a:pt x="485341" y="246409"/>
                  </a:lnTo>
                  <a:lnTo>
                    <a:pt x="497178" y="237974"/>
                  </a:lnTo>
                  <a:lnTo>
                    <a:pt x="509016" y="228770"/>
                  </a:lnTo>
                  <a:lnTo>
                    <a:pt x="520854" y="218821"/>
                  </a:lnTo>
                  <a:lnTo>
                    <a:pt x="532691" y="208180"/>
                  </a:lnTo>
                  <a:lnTo>
                    <a:pt x="544529" y="196923"/>
                  </a:lnTo>
                  <a:lnTo>
                    <a:pt x="556366" y="185155"/>
                  </a:lnTo>
                  <a:lnTo>
                    <a:pt x="568204" y="173002"/>
                  </a:lnTo>
                  <a:lnTo>
                    <a:pt x="580042" y="160611"/>
                  </a:lnTo>
                  <a:lnTo>
                    <a:pt x="591879" y="148139"/>
                  </a:lnTo>
                  <a:lnTo>
                    <a:pt x="603717" y="135748"/>
                  </a:lnTo>
                  <a:lnTo>
                    <a:pt x="615554" y="123595"/>
                  </a:lnTo>
                  <a:lnTo>
                    <a:pt x="627392" y="111827"/>
                  </a:lnTo>
                  <a:lnTo>
                    <a:pt x="639229" y="100571"/>
                  </a:lnTo>
                  <a:lnTo>
                    <a:pt x="651067" y="89929"/>
                  </a:lnTo>
                  <a:lnTo>
                    <a:pt x="662905" y="79981"/>
                  </a:lnTo>
                  <a:lnTo>
                    <a:pt x="674742" y="70776"/>
                  </a:lnTo>
                  <a:lnTo>
                    <a:pt x="686580" y="62342"/>
                  </a:lnTo>
                  <a:lnTo>
                    <a:pt x="698417" y="54680"/>
                  </a:lnTo>
                  <a:lnTo>
                    <a:pt x="710255" y="47777"/>
                  </a:lnTo>
                  <a:lnTo>
                    <a:pt x="722093" y="41602"/>
                  </a:lnTo>
                  <a:lnTo>
                    <a:pt x="733930" y="36114"/>
                  </a:lnTo>
                  <a:lnTo>
                    <a:pt x="745768" y="31264"/>
                  </a:lnTo>
                  <a:lnTo>
                    <a:pt x="757605" y="27000"/>
                  </a:lnTo>
                  <a:lnTo>
                    <a:pt x="769443" y="23268"/>
                  </a:lnTo>
                  <a:lnTo>
                    <a:pt x="781281" y="20014"/>
                  </a:lnTo>
                  <a:lnTo>
                    <a:pt x="793118" y="17186"/>
                  </a:lnTo>
                  <a:lnTo>
                    <a:pt x="804956" y="14737"/>
                  </a:lnTo>
                  <a:lnTo>
                    <a:pt x="816793" y="12621"/>
                  </a:lnTo>
                  <a:lnTo>
                    <a:pt x="828631" y="10796"/>
                  </a:lnTo>
                  <a:lnTo>
                    <a:pt x="840469" y="9226"/>
                  </a:lnTo>
                  <a:lnTo>
                    <a:pt x="852306" y="7877"/>
                  </a:lnTo>
                  <a:lnTo>
                    <a:pt x="864144" y="6719"/>
                  </a:lnTo>
                  <a:lnTo>
                    <a:pt x="875981" y="5728"/>
                  </a:lnTo>
                  <a:lnTo>
                    <a:pt x="887819" y="4879"/>
                  </a:lnTo>
                  <a:lnTo>
                    <a:pt x="899657" y="4153"/>
                  </a:lnTo>
                  <a:lnTo>
                    <a:pt x="911494" y="3533"/>
                  </a:lnTo>
                  <a:lnTo>
                    <a:pt x="923332" y="3003"/>
                  </a:lnTo>
                  <a:lnTo>
                    <a:pt x="935169" y="2551"/>
                  </a:lnTo>
                  <a:lnTo>
                    <a:pt x="947007" y="2165"/>
                  </a:lnTo>
                  <a:lnTo>
                    <a:pt x="958844" y="1836"/>
                  </a:lnTo>
                  <a:lnTo>
                    <a:pt x="970682" y="1556"/>
                  </a:lnTo>
                  <a:lnTo>
                    <a:pt x="982520" y="1317"/>
                  </a:lnTo>
                  <a:lnTo>
                    <a:pt x="994357" y="1113"/>
                  </a:lnTo>
                  <a:lnTo>
                    <a:pt x="1006195" y="940"/>
                  </a:lnTo>
                  <a:lnTo>
                    <a:pt x="1018032" y="792"/>
                  </a:lnTo>
                  <a:lnTo>
                    <a:pt x="1029870" y="667"/>
                  </a:lnTo>
                  <a:lnTo>
                    <a:pt x="1041708" y="560"/>
                  </a:lnTo>
                  <a:lnTo>
                    <a:pt x="1053545" y="468"/>
                  </a:lnTo>
                  <a:lnTo>
                    <a:pt x="1065383" y="391"/>
                  </a:lnTo>
                  <a:lnTo>
                    <a:pt x="1077220" y="325"/>
                  </a:lnTo>
                  <a:lnTo>
                    <a:pt x="1089058" y="269"/>
                  </a:lnTo>
                  <a:lnTo>
                    <a:pt x="1100896" y="221"/>
                  </a:lnTo>
                  <a:lnTo>
                    <a:pt x="1112733" y="180"/>
                  </a:lnTo>
                  <a:lnTo>
                    <a:pt x="1124571" y="145"/>
                  </a:lnTo>
                  <a:lnTo>
                    <a:pt x="1136408" y="116"/>
                  </a:lnTo>
                  <a:lnTo>
                    <a:pt x="1148246" y="91"/>
                  </a:lnTo>
                  <a:lnTo>
                    <a:pt x="1160084" y="69"/>
                  </a:lnTo>
                  <a:lnTo>
                    <a:pt x="1171921" y="51"/>
                  </a:lnTo>
                  <a:lnTo>
                    <a:pt x="1171921" y="0"/>
                  </a:lnTo>
                  <a:lnTo>
                    <a:pt x="1183759" y="9"/>
                  </a:lnTo>
                  <a:lnTo>
                    <a:pt x="1195596" y="19"/>
                  </a:lnTo>
                  <a:lnTo>
                    <a:pt x="1207434" y="32"/>
                  </a:lnTo>
                  <a:lnTo>
                    <a:pt x="1219272" y="47"/>
                  </a:lnTo>
                  <a:lnTo>
                    <a:pt x="1231109" y="64"/>
                  </a:lnTo>
                  <a:lnTo>
                    <a:pt x="1242947" y="84"/>
                  </a:lnTo>
                  <a:lnTo>
                    <a:pt x="1254784" y="108"/>
                  </a:lnTo>
                  <a:lnTo>
                    <a:pt x="1266622" y="136"/>
                  </a:lnTo>
                  <a:lnTo>
                    <a:pt x="1278459" y="169"/>
                  </a:lnTo>
                  <a:lnTo>
                    <a:pt x="1290297" y="208"/>
                  </a:lnTo>
                  <a:lnTo>
                    <a:pt x="1302135" y="254"/>
                  </a:lnTo>
                  <a:lnTo>
                    <a:pt x="1313972" y="307"/>
                  </a:lnTo>
                  <a:lnTo>
                    <a:pt x="1325810" y="370"/>
                  </a:lnTo>
                  <a:lnTo>
                    <a:pt x="1337647" y="444"/>
                  </a:lnTo>
                  <a:lnTo>
                    <a:pt x="1349485" y="531"/>
                  </a:lnTo>
                  <a:lnTo>
                    <a:pt x="1361323" y="632"/>
                  </a:lnTo>
                  <a:lnTo>
                    <a:pt x="1373160" y="752"/>
                  </a:lnTo>
                  <a:lnTo>
                    <a:pt x="1384998" y="892"/>
                  </a:lnTo>
                  <a:lnTo>
                    <a:pt x="1396835" y="1056"/>
                  </a:lnTo>
                  <a:lnTo>
                    <a:pt x="1408673" y="1249"/>
                  </a:lnTo>
                  <a:lnTo>
                    <a:pt x="1420511" y="1475"/>
                  </a:lnTo>
                  <a:lnTo>
                    <a:pt x="1432348" y="1740"/>
                  </a:lnTo>
                  <a:lnTo>
                    <a:pt x="1444186" y="2050"/>
                  </a:lnTo>
                  <a:lnTo>
                    <a:pt x="1456023" y="2413"/>
                  </a:lnTo>
                  <a:lnTo>
                    <a:pt x="1467861" y="2838"/>
                  </a:lnTo>
                  <a:lnTo>
                    <a:pt x="1479699" y="3333"/>
                  </a:lnTo>
                  <a:lnTo>
                    <a:pt x="1491536" y="3912"/>
                  </a:lnTo>
                  <a:lnTo>
                    <a:pt x="1503374" y="4587"/>
                  </a:lnTo>
                  <a:lnTo>
                    <a:pt x="1515211" y="5372"/>
                  </a:lnTo>
                  <a:lnTo>
                    <a:pt x="1527049" y="6284"/>
                  </a:lnTo>
                  <a:lnTo>
                    <a:pt x="1538887" y="7342"/>
                  </a:lnTo>
                  <a:lnTo>
                    <a:pt x="1550724" y="8567"/>
                  </a:lnTo>
                  <a:lnTo>
                    <a:pt x="1562562" y="9981"/>
                  </a:lnTo>
                  <a:lnTo>
                    <a:pt x="1574399" y="11608"/>
                  </a:lnTo>
                  <a:lnTo>
                    <a:pt x="1586237" y="13474"/>
                  </a:lnTo>
                  <a:lnTo>
                    <a:pt x="1598074" y="15606"/>
                  </a:lnTo>
                  <a:lnTo>
                    <a:pt x="1609912" y="18031"/>
                  </a:lnTo>
                  <a:lnTo>
                    <a:pt x="1621750" y="20775"/>
                  </a:lnTo>
                  <a:lnTo>
                    <a:pt x="1633587" y="23863"/>
                  </a:lnTo>
                  <a:lnTo>
                    <a:pt x="1645425" y="27314"/>
                  </a:lnTo>
                  <a:lnTo>
                    <a:pt x="1657262" y="31145"/>
                  </a:lnTo>
                  <a:lnTo>
                    <a:pt x="1669100" y="35362"/>
                  </a:lnTo>
                  <a:lnTo>
                    <a:pt x="1680938" y="39964"/>
                  </a:lnTo>
                  <a:lnTo>
                    <a:pt x="1692775" y="44938"/>
                  </a:lnTo>
                  <a:lnTo>
                    <a:pt x="1704613" y="50259"/>
                  </a:lnTo>
                  <a:lnTo>
                    <a:pt x="1716450" y="55887"/>
                  </a:lnTo>
                  <a:lnTo>
                    <a:pt x="1728288" y="61771"/>
                  </a:lnTo>
                  <a:lnTo>
                    <a:pt x="1740126" y="67848"/>
                  </a:lnTo>
                  <a:lnTo>
                    <a:pt x="1751963" y="74043"/>
                  </a:lnTo>
                  <a:lnTo>
                    <a:pt x="1763801" y="80279"/>
                  </a:lnTo>
                  <a:lnTo>
                    <a:pt x="1775638" y="86475"/>
                  </a:lnTo>
                  <a:lnTo>
                    <a:pt x="1787476" y="92551"/>
                  </a:lnTo>
                  <a:lnTo>
                    <a:pt x="1799314" y="98435"/>
                  </a:lnTo>
                  <a:lnTo>
                    <a:pt x="1811151" y="104064"/>
                  </a:lnTo>
                  <a:lnTo>
                    <a:pt x="1822989" y="109384"/>
                  </a:lnTo>
                  <a:lnTo>
                    <a:pt x="1834826" y="114359"/>
                  </a:lnTo>
                  <a:lnTo>
                    <a:pt x="1846664" y="118961"/>
                  </a:lnTo>
                  <a:lnTo>
                    <a:pt x="1858502" y="123178"/>
                  </a:lnTo>
                  <a:lnTo>
                    <a:pt x="1870339" y="127009"/>
                  </a:lnTo>
                  <a:lnTo>
                    <a:pt x="1882177" y="130460"/>
                  </a:lnTo>
                  <a:lnTo>
                    <a:pt x="1894014" y="133548"/>
                  </a:lnTo>
                  <a:lnTo>
                    <a:pt x="1905852" y="136292"/>
                  </a:lnTo>
                  <a:lnTo>
                    <a:pt x="1917689" y="138717"/>
                  </a:lnTo>
                  <a:lnTo>
                    <a:pt x="1929527" y="140849"/>
                  </a:lnTo>
                  <a:lnTo>
                    <a:pt x="1941365" y="142715"/>
                  </a:lnTo>
                  <a:lnTo>
                    <a:pt x="1953202" y="144342"/>
                  </a:lnTo>
                  <a:lnTo>
                    <a:pt x="1965040" y="145756"/>
                  </a:lnTo>
                  <a:lnTo>
                    <a:pt x="1976877" y="146981"/>
                  </a:lnTo>
                  <a:lnTo>
                    <a:pt x="1988715" y="148039"/>
                  </a:lnTo>
                  <a:lnTo>
                    <a:pt x="2000553" y="148951"/>
                  </a:lnTo>
                  <a:lnTo>
                    <a:pt x="2012390" y="149736"/>
                  </a:lnTo>
                  <a:lnTo>
                    <a:pt x="2024228" y="150411"/>
                  </a:lnTo>
                  <a:lnTo>
                    <a:pt x="2036065" y="150989"/>
                  </a:lnTo>
                  <a:lnTo>
                    <a:pt x="2047903" y="151485"/>
                  </a:lnTo>
                  <a:lnTo>
                    <a:pt x="2059741" y="151910"/>
                  </a:lnTo>
                  <a:lnTo>
                    <a:pt x="2071578" y="152273"/>
                  </a:lnTo>
                  <a:lnTo>
                    <a:pt x="2083416" y="152583"/>
                  </a:lnTo>
                  <a:lnTo>
                    <a:pt x="2095253" y="152848"/>
                  </a:lnTo>
                  <a:lnTo>
                    <a:pt x="2107091" y="153074"/>
                  </a:lnTo>
                  <a:lnTo>
                    <a:pt x="2118929" y="153266"/>
                  </a:lnTo>
                  <a:lnTo>
                    <a:pt x="2130766" y="153431"/>
                  </a:lnTo>
                  <a:lnTo>
                    <a:pt x="2142604" y="153571"/>
                  </a:lnTo>
                  <a:lnTo>
                    <a:pt x="2154441" y="153691"/>
                  </a:lnTo>
                  <a:lnTo>
                    <a:pt x="2166279" y="153792"/>
                  </a:lnTo>
                  <a:lnTo>
                    <a:pt x="2178117" y="153879"/>
                  </a:lnTo>
                  <a:lnTo>
                    <a:pt x="2189954" y="153953"/>
                  </a:lnTo>
                  <a:lnTo>
                    <a:pt x="2201792" y="154016"/>
                  </a:lnTo>
                  <a:lnTo>
                    <a:pt x="2213629" y="154069"/>
                  </a:lnTo>
                  <a:lnTo>
                    <a:pt x="2225467" y="154115"/>
                  </a:lnTo>
                  <a:lnTo>
                    <a:pt x="2237304" y="154154"/>
                  </a:lnTo>
                  <a:lnTo>
                    <a:pt x="2249142" y="154187"/>
                  </a:lnTo>
                  <a:lnTo>
                    <a:pt x="2260980" y="154215"/>
                  </a:lnTo>
                  <a:lnTo>
                    <a:pt x="2272817" y="154239"/>
                  </a:lnTo>
                  <a:lnTo>
                    <a:pt x="2284655" y="154259"/>
                  </a:lnTo>
                  <a:lnTo>
                    <a:pt x="2296492" y="154276"/>
                  </a:lnTo>
                  <a:lnTo>
                    <a:pt x="2308330" y="154291"/>
                  </a:lnTo>
                  <a:lnTo>
                    <a:pt x="2320168" y="154304"/>
                  </a:lnTo>
                  <a:lnTo>
                    <a:pt x="2332005" y="154314"/>
                  </a:lnTo>
                  <a:lnTo>
                    <a:pt x="2343843" y="154323"/>
                  </a:lnTo>
                  <a:lnTo>
                    <a:pt x="2343843" y="154375"/>
                  </a:lnTo>
                  <a:lnTo>
                    <a:pt x="2355680" y="154375"/>
                  </a:lnTo>
                  <a:lnTo>
                    <a:pt x="2367518" y="154375"/>
                  </a:lnTo>
                  <a:lnTo>
                    <a:pt x="2379356" y="154375"/>
                  </a:lnTo>
                  <a:lnTo>
                    <a:pt x="2391193" y="154375"/>
                  </a:lnTo>
                  <a:lnTo>
                    <a:pt x="2403031" y="154375"/>
                  </a:lnTo>
                  <a:lnTo>
                    <a:pt x="2414868" y="154375"/>
                  </a:lnTo>
                  <a:lnTo>
                    <a:pt x="2426706" y="154375"/>
                  </a:lnTo>
                  <a:lnTo>
                    <a:pt x="2438544" y="154375"/>
                  </a:lnTo>
                  <a:lnTo>
                    <a:pt x="2450381" y="154375"/>
                  </a:lnTo>
                  <a:lnTo>
                    <a:pt x="2462219" y="154375"/>
                  </a:lnTo>
                  <a:lnTo>
                    <a:pt x="2474056" y="154375"/>
                  </a:lnTo>
                  <a:lnTo>
                    <a:pt x="2485894" y="154375"/>
                  </a:lnTo>
                  <a:lnTo>
                    <a:pt x="2497732" y="154375"/>
                  </a:lnTo>
                  <a:lnTo>
                    <a:pt x="2509569" y="154375"/>
                  </a:lnTo>
                  <a:lnTo>
                    <a:pt x="2521407" y="154375"/>
                  </a:lnTo>
                  <a:lnTo>
                    <a:pt x="2533244" y="154375"/>
                  </a:lnTo>
                  <a:lnTo>
                    <a:pt x="2545082" y="154375"/>
                  </a:lnTo>
                  <a:lnTo>
                    <a:pt x="2556919" y="154375"/>
                  </a:lnTo>
                  <a:lnTo>
                    <a:pt x="2568757" y="154375"/>
                  </a:lnTo>
                  <a:lnTo>
                    <a:pt x="2580595" y="154375"/>
                  </a:lnTo>
                  <a:lnTo>
                    <a:pt x="2592432" y="154375"/>
                  </a:lnTo>
                  <a:lnTo>
                    <a:pt x="2604270" y="154375"/>
                  </a:lnTo>
                  <a:lnTo>
                    <a:pt x="2616107" y="154375"/>
                  </a:lnTo>
                  <a:lnTo>
                    <a:pt x="2627945" y="154375"/>
                  </a:lnTo>
                  <a:lnTo>
                    <a:pt x="2639783" y="154375"/>
                  </a:lnTo>
                  <a:lnTo>
                    <a:pt x="2651620" y="154375"/>
                  </a:lnTo>
                  <a:lnTo>
                    <a:pt x="2663458" y="154375"/>
                  </a:lnTo>
                  <a:lnTo>
                    <a:pt x="2675295" y="154375"/>
                  </a:lnTo>
                  <a:lnTo>
                    <a:pt x="2687133" y="154375"/>
                  </a:lnTo>
                  <a:lnTo>
                    <a:pt x="2698971" y="154375"/>
                  </a:lnTo>
                  <a:lnTo>
                    <a:pt x="2710808" y="154375"/>
                  </a:lnTo>
                  <a:lnTo>
                    <a:pt x="2722646" y="154375"/>
                  </a:lnTo>
                  <a:lnTo>
                    <a:pt x="2734483" y="154375"/>
                  </a:lnTo>
                  <a:lnTo>
                    <a:pt x="2746321" y="154375"/>
                  </a:lnTo>
                  <a:lnTo>
                    <a:pt x="2758159" y="154375"/>
                  </a:lnTo>
                  <a:lnTo>
                    <a:pt x="2769996" y="154375"/>
                  </a:lnTo>
                  <a:lnTo>
                    <a:pt x="2781834" y="154375"/>
                  </a:lnTo>
                  <a:lnTo>
                    <a:pt x="2793671" y="154375"/>
                  </a:lnTo>
                  <a:lnTo>
                    <a:pt x="2805509" y="154375"/>
                  </a:lnTo>
                  <a:lnTo>
                    <a:pt x="2817347" y="154375"/>
                  </a:lnTo>
                  <a:lnTo>
                    <a:pt x="2829184" y="154375"/>
                  </a:lnTo>
                  <a:lnTo>
                    <a:pt x="2841022" y="154375"/>
                  </a:lnTo>
                  <a:lnTo>
                    <a:pt x="2852859" y="154375"/>
                  </a:lnTo>
                  <a:lnTo>
                    <a:pt x="2864697" y="154375"/>
                  </a:lnTo>
                  <a:lnTo>
                    <a:pt x="2876534" y="154375"/>
                  </a:lnTo>
                  <a:lnTo>
                    <a:pt x="2888372" y="154375"/>
                  </a:lnTo>
                  <a:lnTo>
                    <a:pt x="2900210" y="154375"/>
                  </a:lnTo>
                  <a:lnTo>
                    <a:pt x="2912047" y="154375"/>
                  </a:lnTo>
                  <a:lnTo>
                    <a:pt x="2923885" y="154375"/>
                  </a:lnTo>
                  <a:lnTo>
                    <a:pt x="2935722" y="154375"/>
                  </a:lnTo>
                  <a:lnTo>
                    <a:pt x="2947560" y="154375"/>
                  </a:lnTo>
                  <a:lnTo>
                    <a:pt x="2959398" y="154375"/>
                  </a:lnTo>
                  <a:lnTo>
                    <a:pt x="2971235" y="154375"/>
                  </a:lnTo>
                  <a:lnTo>
                    <a:pt x="2983073" y="154375"/>
                  </a:lnTo>
                  <a:lnTo>
                    <a:pt x="2994910" y="154375"/>
                  </a:lnTo>
                  <a:lnTo>
                    <a:pt x="3006748" y="154375"/>
                  </a:lnTo>
                  <a:lnTo>
                    <a:pt x="3018586" y="154375"/>
                  </a:lnTo>
                  <a:lnTo>
                    <a:pt x="3030423" y="154375"/>
                  </a:lnTo>
                  <a:lnTo>
                    <a:pt x="3042261" y="154375"/>
                  </a:lnTo>
                  <a:lnTo>
                    <a:pt x="3054098" y="154375"/>
                  </a:lnTo>
                  <a:lnTo>
                    <a:pt x="3065936" y="154375"/>
                  </a:lnTo>
                  <a:lnTo>
                    <a:pt x="3077774" y="154375"/>
                  </a:lnTo>
                  <a:lnTo>
                    <a:pt x="3089611" y="154375"/>
                  </a:lnTo>
                  <a:lnTo>
                    <a:pt x="3101449" y="154375"/>
                  </a:lnTo>
                  <a:lnTo>
                    <a:pt x="3113286" y="154375"/>
                  </a:lnTo>
                  <a:lnTo>
                    <a:pt x="3125124" y="154375"/>
                  </a:lnTo>
                  <a:lnTo>
                    <a:pt x="3136962" y="154375"/>
                  </a:lnTo>
                  <a:lnTo>
                    <a:pt x="3148799" y="154375"/>
                  </a:lnTo>
                  <a:lnTo>
                    <a:pt x="3160637" y="154375"/>
                  </a:lnTo>
                  <a:lnTo>
                    <a:pt x="3172474" y="154375"/>
                  </a:lnTo>
                  <a:lnTo>
                    <a:pt x="3184312" y="154375"/>
                  </a:lnTo>
                  <a:lnTo>
                    <a:pt x="3196149" y="154375"/>
                  </a:lnTo>
                  <a:lnTo>
                    <a:pt x="3207987" y="154375"/>
                  </a:lnTo>
                  <a:lnTo>
                    <a:pt x="3219825" y="154375"/>
                  </a:lnTo>
                  <a:lnTo>
                    <a:pt x="3231662" y="154375"/>
                  </a:lnTo>
                  <a:lnTo>
                    <a:pt x="3243500" y="154375"/>
                  </a:lnTo>
                  <a:lnTo>
                    <a:pt x="3255337" y="154375"/>
                  </a:lnTo>
                  <a:lnTo>
                    <a:pt x="3267175" y="154375"/>
                  </a:lnTo>
                  <a:lnTo>
                    <a:pt x="3279013" y="154375"/>
                  </a:lnTo>
                  <a:lnTo>
                    <a:pt x="3290850" y="154375"/>
                  </a:lnTo>
                  <a:lnTo>
                    <a:pt x="3302688" y="154375"/>
                  </a:lnTo>
                  <a:lnTo>
                    <a:pt x="3314525" y="154375"/>
                  </a:lnTo>
                  <a:lnTo>
                    <a:pt x="3326363" y="154375"/>
                  </a:lnTo>
                  <a:lnTo>
                    <a:pt x="3338201" y="154375"/>
                  </a:lnTo>
                  <a:lnTo>
                    <a:pt x="3350038" y="154375"/>
                  </a:lnTo>
                  <a:lnTo>
                    <a:pt x="3361876" y="154375"/>
                  </a:lnTo>
                  <a:lnTo>
                    <a:pt x="3373713" y="154375"/>
                  </a:lnTo>
                  <a:lnTo>
                    <a:pt x="3385551" y="154375"/>
                  </a:lnTo>
                  <a:lnTo>
                    <a:pt x="3397389" y="154375"/>
                  </a:lnTo>
                  <a:lnTo>
                    <a:pt x="3409226" y="154375"/>
                  </a:lnTo>
                  <a:lnTo>
                    <a:pt x="3421064" y="154375"/>
                  </a:lnTo>
                  <a:lnTo>
                    <a:pt x="3432901" y="154375"/>
                  </a:lnTo>
                  <a:lnTo>
                    <a:pt x="3444739" y="154375"/>
                  </a:lnTo>
                  <a:lnTo>
                    <a:pt x="3456576" y="154375"/>
                  </a:lnTo>
                  <a:lnTo>
                    <a:pt x="3468414" y="154375"/>
                  </a:lnTo>
                  <a:lnTo>
                    <a:pt x="3480252" y="154375"/>
                  </a:lnTo>
                  <a:lnTo>
                    <a:pt x="3492089" y="154375"/>
                  </a:lnTo>
                  <a:lnTo>
                    <a:pt x="3503927" y="154375"/>
                  </a:lnTo>
                  <a:lnTo>
                    <a:pt x="3515764" y="154375"/>
                  </a:lnTo>
                  <a:lnTo>
                    <a:pt x="3515764" y="154582"/>
                  </a:lnTo>
                  <a:lnTo>
                    <a:pt x="3527602" y="154619"/>
                  </a:lnTo>
                  <a:lnTo>
                    <a:pt x="3539440" y="154661"/>
                  </a:lnTo>
                  <a:lnTo>
                    <a:pt x="3551277" y="154711"/>
                  </a:lnTo>
                  <a:lnTo>
                    <a:pt x="3563115" y="154770"/>
                  </a:lnTo>
                  <a:lnTo>
                    <a:pt x="3574952" y="154840"/>
                  </a:lnTo>
                  <a:lnTo>
                    <a:pt x="3586790" y="154921"/>
                  </a:lnTo>
                  <a:lnTo>
                    <a:pt x="3598628" y="155017"/>
                  </a:lnTo>
                  <a:lnTo>
                    <a:pt x="3610465" y="155129"/>
                  </a:lnTo>
                  <a:lnTo>
                    <a:pt x="3622303" y="155261"/>
                  </a:lnTo>
                  <a:lnTo>
                    <a:pt x="3634140" y="155416"/>
                  </a:lnTo>
                  <a:lnTo>
                    <a:pt x="3645978" y="155599"/>
                  </a:lnTo>
                  <a:lnTo>
                    <a:pt x="3657816" y="155813"/>
                  </a:lnTo>
                  <a:lnTo>
                    <a:pt x="3669653" y="156064"/>
                  </a:lnTo>
                  <a:lnTo>
                    <a:pt x="3681491" y="156360"/>
                  </a:lnTo>
                  <a:lnTo>
                    <a:pt x="3693328" y="156707"/>
                  </a:lnTo>
                  <a:lnTo>
                    <a:pt x="3705166" y="157114"/>
                  </a:lnTo>
                  <a:lnTo>
                    <a:pt x="3717004" y="157592"/>
                  </a:lnTo>
                  <a:lnTo>
                    <a:pt x="3728841" y="158152"/>
                  </a:lnTo>
                  <a:lnTo>
                    <a:pt x="3740679" y="158810"/>
                  </a:lnTo>
                  <a:lnTo>
                    <a:pt x="3752516" y="159581"/>
                  </a:lnTo>
                  <a:lnTo>
                    <a:pt x="3764354" y="160486"/>
                  </a:lnTo>
                  <a:lnTo>
                    <a:pt x="3776191" y="161545"/>
                  </a:lnTo>
                  <a:lnTo>
                    <a:pt x="3788029" y="162786"/>
                  </a:lnTo>
                  <a:lnTo>
                    <a:pt x="3799867" y="164237"/>
                  </a:lnTo>
                  <a:lnTo>
                    <a:pt x="3811704" y="165935"/>
                  </a:lnTo>
                  <a:lnTo>
                    <a:pt x="3823542" y="167918"/>
                  </a:lnTo>
                  <a:lnTo>
                    <a:pt x="3835379" y="170233"/>
                  </a:lnTo>
                  <a:lnTo>
                    <a:pt x="3847217" y="172931"/>
                  </a:lnTo>
                  <a:lnTo>
                    <a:pt x="3859055" y="176071"/>
                  </a:lnTo>
                  <a:lnTo>
                    <a:pt x="3870892" y="179721"/>
                  </a:lnTo>
                  <a:lnTo>
                    <a:pt x="3882730" y="183954"/>
                  </a:lnTo>
                  <a:lnTo>
                    <a:pt x="3894567" y="188853"/>
                  </a:lnTo>
                  <a:lnTo>
                    <a:pt x="3906405" y="194507"/>
                  </a:lnTo>
                  <a:lnTo>
                    <a:pt x="3918243" y="201015"/>
                  </a:lnTo>
                  <a:lnTo>
                    <a:pt x="3930080" y="208480"/>
                  </a:lnTo>
                  <a:lnTo>
                    <a:pt x="3941918" y="217008"/>
                  </a:lnTo>
                  <a:lnTo>
                    <a:pt x="3953755" y="226708"/>
                  </a:lnTo>
                  <a:lnTo>
                    <a:pt x="3965593" y="237684"/>
                  </a:lnTo>
                  <a:lnTo>
                    <a:pt x="3977431" y="250035"/>
                  </a:lnTo>
                  <a:lnTo>
                    <a:pt x="3989268" y="263841"/>
                  </a:lnTo>
                  <a:lnTo>
                    <a:pt x="4001106" y="279163"/>
                  </a:lnTo>
                  <a:lnTo>
                    <a:pt x="4012943" y="296032"/>
                  </a:lnTo>
                  <a:lnTo>
                    <a:pt x="4024781" y="314441"/>
                  </a:lnTo>
                  <a:lnTo>
                    <a:pt x="4036619" y="334338"/>
                  </a:lnTo>
                  <a:lnTo>
                    <a:pt x="4048456" y="355621"/>
                  </a:lnTo>
                  <a:lnTo>
                    <a:pt x="4060294" y="378134"/>
                  </a:lnTo>
                  <a:lnTo>
                    <a:pt x="4072131" y="401670"/>
                  </a:lnTo>
                  <a:lnTo>
                    <a:pt x="4083969" y="425975"/>
                  </a:lnTo>
                  <a:lnTo>
                    <a:pt x="4095806" y="450758"/>
                  </a:lnTo>
                  <a:lnTo>
                    <a:pt x="4107644" y="475702"/>
                  </a:lnTo>
                  <a:lnTo>
                    <a:pt x="4119482" y="500485"/>
                  </a:lnTo>
                  <a:lnTo>
                    <a:pt x="4131319" y="524790"/>
                  </a:lnTo>
                  <a:lnTo>
                    <a:pt x="4143157" y="548326"/>
                  </a:lnTo>
                  <a:lnTo>
                    <a:pt x="4154994" y="570839"/>
                  </a:lnTo>
                  <a:lnTo>
                    <a:pt x="4166832" y="592122"/>
                  </a:lnTo>
                  <a:lnTo>
                    <a:pt x="4178670" y="612019"/>
                  </a:lnTo>
                  <a:lnTo>
                    <a:pt x="4190507" y="630428"/>
                  </a:lnTo>
                  <a:lnTo>
                    <a:pt x="4202345" y="647297"/>
                  </a:lnTo>
                  <a:lnTo>
                    <a:pt x="4214182" y="662619"/>
                  </a:lnTo>
                  <a:lnTo>
                    <a:pt x="4226020" y="676425"/>
                  </a:lnTo>
                  <a:lnTo>
                    <a:pt x="4237858" y="688776"/>
                  </a:lnTo>
                  <a:lnTo>
                    <a:pt x="4249695" y="699752"/>
                  </a:lnTo>
                  <a:lnTo>
                    <a:pt x="4261533" y="709452"/>
                  </a:lnTo>
                  <a:lnTo>
                    <a:pt x="4273370" y="717980"/>
                  </a:lnTo>
                  <a:lnTo>
                    <a:pt x="4285208" y="725445"/>
                  </a:lnTo>
                  <a:lnTo>
                    <a:pt x="4297046" y="731953"/>
                  </a:lnTo>
                  <a:lnTo>
                    <a:pt x="4308883" y="737608"/>
                  </a:lnTo>
                  <a:lnTo>
                    <a:pt x="4320721" y="742506"/>
                  </a:lnTo>
                  <a:lnTo>
                    <a:pt x="4332558" y="746739"/>
                  </a:lnTo>
                  <a:lnTo>
                    <a:pt x="4344396" y="750389"/>
                  </a:lnTo>
                  <a:lnTo>
                    <a:pt x="4356234" y="753529"/>
                  </a:lnTo>
                  <a:lnTo>
                    <a:pt x="4368071" y="756227"/>
                  </a:lnTo>
                  <a:lnTo>
                    <a:pt x="4379909" y="758542"/>
                  </a:lnTo>
                  <a:lnTo>
                    <a:pt x="4391746" y="760525"/>
                  </a:lnTo>
                  <a:lnTo>
                    <a:pt x="4403584" y="762223"/>
                  </a:lnTo>
                  <a:lnTo>
                    <a:pt x="4415421" y="763674"/>
                  </a:lnTo>
                  <a:lnTo>
                    <a:pt x="4427259" y="764915"/>
                  </a:lnTo>
                  <a:lnTo>
                    <a:pt x="4439097" y="765974"/>
                  </a:lnTo>
                  <a:lnTo>
                    <a:pt x="4450934" y="766879"/>
                  </a:lnTo>
                  <a:lnTo>
                    <a:pt x="4462772" y="767650"/>
                  </a:lnTo>
                  <a:lnTo>
                    <a:pt x="4474609" y="768308"/>
                  </a:lnTo>
                  <a:lnTo>
                    <a:pt x="4486447" y="768868"/>
                  </a:lnTo>
                  <a:lnTo>
                    <a:pt x="4498285" y="769346"/>
                  </a:lnTo>
                  <a:lnTo>
                    <a:pt x="4510122" y="769753"/>
                  </a:lnTo>
                  <a:lnTo>
                    <a:pt x="4521960" y="770100"/>
                  </a:lnTo>
                  <a:lnTo>
                    <a:pt x="4533797" y="770396"/>
                  </a:lnTo>
                  <a:lnTo>
                    <a:pt x="4545635" y="770647"/>
                  </a:lnTo>
                  <a:lnTo>
                    <a:pt x="4557473" y="770861"/>
                  </a:lnTo>
                  <a:lnTo>
                    <a:pt x="4569310" y="771044"/>
                  </a:lnTo>
                  <a:lnTo>
                    <a:pt x="4581148" y="771199"/>
                  </a:lnTo>
                  <a:lnTo>
                    <a:pt x="4592985" y="771331"/>
                  </a:lnTo>
                  <a:lnTo>
                    <a:pt x="4604823" y="771443"/>
                  </a:lnTo>
                  <a:lnTo>
                    <a:pt x="4616661" y="771539"/>
                  </a:lnTo>
                  <a:lnTo>
                    <a:pt x="4628498" y="771620"/>
                  </a:lnTo>
                  <a:lnTo>
                    <a:pt x="4640336" y="771690"/>
                  </a:lnTo>
                  <a:lnTo>
                    <a:pt x="4652173" y="771749"/>
                  </a:lnTo>
                  <a:lnTo>
                    <a:pt x="4664011" y="771799"/>
                  </a:lnTo>
                  <a:lnTo>
                    <a:pt x="4675849" y="771841"/>
                  </a:lnTo>
                  <a:lnTo>
                    <a:pt x="4687686" y="771878"/>
                  </a:lnTo>
                </a:path>
              </a:pathLst>
            </a:custGeom>
            <a:ln w="40651" cap="flat">
              <a:solidFill>
                <a:srgbClr val="DA8E00">
                  <a:alpha val="100000"/>
                </a:srgbClr>
              </a:solidFill>
              <a:prstDash val="solid"/>
              <a:round/>
            </a:ln>
          </p:spPr>
          <p:txBody>
            <a:bodyPr/>
            <a:lstStyle/>
            <a:p/>
          </p:txBody>
        </p:sp>
        <p:sp>
          <p:nvSpPr>
            <p:cNvPr id="40" name="pl40"/>
            <p:cNvSpPr/>
            <p:nvPr/>
          </p:nvSpPr>
          <p:spPr>
            <a:xfrm>
              <a:off x="2482351" y="2907134"/>
              <a:ext cx="4687686" cy="463075"/>
            </a:xfrm>
            <a:custGeom>
              <a:avLst/>
              <a:pathLst>
                <a:path w="4687686" h="463075">
                  <a:moveTo>
                    <a:pt x="0" y="154323"/>
                  </a:moveTo>
                  <a:lnTo>
                    <a:pt x="11837" y="154323"/>
                  </a:lnTo>
                  <a:lnTo>
                    <a:pt x="23675" y="154323"/>
                  </a:lnTo>
                  <a:lnTo>
                    <a:pt x="35512" y="154323"/>
                  </a:lnTo>
                  <a:lnTo>
                    <a:pt x="47350" y="154323"/>
                  </a:lnTo>
                  <a:lnTo>
                    <a:pt x="59187" y="154323"/>
                  </a:lnTo>
                  <a:lnTo>
                    <a:pt x="71025" y="154323"/>
                  </a:lnTo>
                  <a:lnTo>
                    <a:pt x="82863" y="154323"/>
                  </a:lnTo>
                  <a:lnTo>
                    <a:pt x="94700" y="154323"/>
                  </a:lnTo>
                  <a:lnTo>
                    <a:pt x="106538" y="154323"/>
                  </a:lnTo>
                  <a:lnTo>
                    <a:pt x="118375" y="154323"/>
                  </a:lnTo>
                  <a:lnTo>
                    <a:pt x="130213" y="154323"/>
                  </a:lnTo>
                  <a:lnTo>
                    <a:pt x="142051" y="154323"/>
                  </a:lnTo>
                  <a:lnTo>
                    <a:pt x="153888" y="154323"/>
                  </a:lnTo>
                  <a:lnTo>
                    <a:pt x="165726" y="154323"/>
                  </a:lnTo>
                  <a:lnTo>
                    <a:pt x="177563" y="154323"/>
                  </a:lnTo>
                  <a:lnTo>
                    <a:pt x="189401" y="154323"/>
                  </a:lnTo>
                  <a:lnTo>
                    <a:pt x="201239" y="154323"/>
                  </a:lnTo>
                  <a:lnTo>
                    <a:pt x="213076" y="154323"/>
                  </a:lnTo>
                  <a:lnTo>
                    <a:pt x="224914" y="154323"/>
                  </a:lnTo>
                  <a:lnTo>
                    <a:pt x="236751" y="154323"/>
                  </a:lnTo>
                  <a:lnTo>
                    <a:pt x="248589" y="154323"/>
                  </a:lnTo>
                  <a:lnTo>
                    <a:pt x="260427" y="154323"/>
                  </a:lnTo>
                  <a:lnTo>
                    <a:pt x="272264" y="154323"/>
                  </a:lnTo>
                  <a:lnTo>
                    <a:pt x="284102" y="154323"/>
                  </a:lnTo>
                  <a:lnTo>
                    <a:pt x="295939" y="154323"/>
                  </a:lnTo>
                  <a:lnTo>
                    <a:pt x="307777" y="154323"/>
                  </a:lnTo>
                  <a:lnTo>
                    <a:pt x="319614" y="154323"/>
                  </a:lnTo>
                  <a:lnTo>
                    <a:pt x="331452" y="154323"/>
                  </a:lnTo>
                  <a:lnTo>
                    <a:pt x="343290" y="154323"/>
                  </a:lnTo>
                  <a:lnTo>
                    <a:pt x="355127" y="154323"/>
                  </a:lnTo>
                  <a:lnTo>
                    <a:pt x="366965" y="154323"/>
                  </a:lnTo>
                  <a:lnTo>
                    <a:pt x="378802" y="154323"/>
                  </a:lnTo>
                  <a:lnTo>
                    <a:pt x="390640" y="154323"/>
                  </a:lnTo>
                  <a:lnTo>
                    <a:pt x="402478" y="154323"/>
                  </a:lnTo>
                  <a:lnTo>
                    <a:pt x="414315" y="154323"/>
                  </a:lnTo>
                  <a:lnTo>
                    <a:pt x="426153" y="154323"/>
                  </a:lnTo>
                  <a:lnTo>
                    <a:pt x="437990" y="154323"/>
                  </a:lnTo>
                  <a:lnTo>
                    <a:pt x="449828" y="154323"/>
                  </a:lnTo>
                  <a:lnTo>
                    <a:pt x="461666" y="154323"/>
                  </a:lnTo>
                  <a:lnTo>
                    <a:pt x="473503" y="154323"/>
                  </a:lnTo>
                  <a:lnTo>
                    <a:pt x="485341" y="154323"/>
                  </a:lnTo>
                  <a:lnTo>
                    <a:pt x="497178" y="154323"/>
                  </a:lnTo>
                  <a:lnTo>
                    <a:pt x="509016" y="154323"/>
                  </a:lnTo>
                  <a:lnTo>
                    <a:pt x="520854" y="154323"/>
                  </a:lnTo>
                  <a:lnTo>
                    <a:pt x="532691" y="154323"/>
                  </a:lnTo>
                  <a:lnTo>
                    <a:pt x="544529" y="154323"/>
                  </a:lnTo>
                  <a:lnTo>
                    <a:pt x="556366" y="154323"/>
                  </a:lnTo>
                  <a:lnTo>
                    <a:pt x="568204" y="154323"/>
                  </a:lnTo>
                  <a:lnTo>
                    <a:pt x="580042" y="154323"/>
                  </a:lnTo>
                  <a:lnTo>
                    <a:pt x="591879" y="154323"/>
                  </a:lnTo>
                  <a:lnTo>
                    <a:pt x="603717" y="154323"/>
                  </a:lnTo>
                  <a:lnTo>
                    <a:pt x="615554" y="154323"/>
                  </a:lnTo>
                  <a:lnTo>
                    <a:pt x="627392" y="154323"/>
                  </a:lnTo>
                  <a:lnTo>
                    <a:pt x="639229" y="154323"/>
                  </a:lnTo>
                  <a:lnTo>
                    <a:pt x="651067" y="154323"/>
                  </a:lnTo>
                  <a:lnTo>
                    <a:pt x="662905" y="154323"/>
                  </a:lnTo>
                  <a:lnTo>
                    <a:pt x="674742" y="154323"/>
                  </a:lnTo>
                  <a:lnTo>
                    <a:pt x="686580" y="154323"/>
                  </a:lnTo>
                  <a:lnTo>
                    <a:pt x="698417" y="154323"/>
                  </a:lnTo>
                  <a:lnTo>
                    <a:pt x="710255" y="154323"/>
                  </a:lnTo>
                  <a:lnTo>
                    <a:pt x="722093" y="154323"/>
                  </a:lnTo>
                  <a:lnTo>
                    <a:pt x="733930" y="154323"/>
                  </a:lnTo>
                  <a:lnTo>
                    <a:pt x="745768" y="154323"/>
                  </a:lnTo>
                  <a:lnTo>
                    <a:pt x="757605" y="154323"/>
                  </a:lnTo>
                  <a:lnTo>
                    <a:pt x="769443" y="154323"/>
                  </a:lnTo>
                  <a:lnTo>
                    <a:pt x="781281" y="154323"/>
                  </a:lnTo>
                  <a:lnTo>
                    <a:pt x="793118" y="154323"/>
                  </a:lnTo>
                  <a:lnTo>
                    <a:pt x="804956" y="154323"/>
                  </a:lnTo>
                  <a:lnTo>
                    <a:pt x="816793" y="154323"/>
                  </a:lnTo>
                  <a:lnTo>
                    <a:pt x="828631" y="154323"/>
                  </a:lnTo>
                  <a:lnTo>
                    <a:pt x="840469" y="154323"/>
                  </a:lnTo>
                  <a:lnTo>
                    <a:pt x="852306" y="154323"/>
                  </a:lnTo>
                  <a:lnTo>
                    <a:pt x="864144" y="154323"/>
                  </a:lnTo>
                  <a:lnTo>
                    <a:pt x="875981" y="154323"/>
                  </a:lnTo>
                  <a:lnTo>
                    <a:pt x="887819" y="154323"/>
                  </a:lnTo>
                  <a:lnTo>
                    <a:pt x="899657" y="154323"/>
                  </a:lnTo>
                  <a:lnTo>
                    <a:pt x="911494" y="154323"/>
                  </a:lnTo>
                  <a:lnTo>
                    <a:pt x="923332" y="154323"/>
                  </a:lnTo>
                  <a:lnTo>
                    <a:pt x="935169" y="154323"/>
                  </a:lnTo>
                  <a:lnTo>
                    <a:pt x="947007" y="154323"/>
                  </a:lnTo>
                  <a:lnTo>
                    <a:pt x="958844" y="154323"/>
                  </a:lnTo>
                  <a:lnTo>
                    <a:pt x="970682" y="154323"/>
                  </a:lnTo>
                  <a:lnTo>
                    <a:pt x="982520" y="154323"/>
                  </a:lnTo>
                  <a:lnTo>
                    <a:pt x="994357" y="154323"/>
                  </a:lnTo>
                  <a:lnTo>
                    <a:pt x="1006195" y="154323"/>
                  </a:lnTo>
                  <a:lnTo>
                    <a:pt x="1018032" y="154323"/>
                  </a:lnTo>
                  <a:lnTo>
                    <a:pt x="1029870" y="154323"/>
                  </a:lnTo>
                  <a:lnTo>
                    <a:pt x="1041708" y="154323"/>
                  </a:lnTo>
                  <a:lnTo>
                    <a:pt x="1053545" y="154323"/>
                  </a:lnTo>
                  <a:lnTo>
                    <a:pt x="1065383" y="154323"/>
                  </a:lnTo>
                  <a:lnTo>
                    <a:pt x="1077220" y="154323"/>
                  </a:lnTo>
                  <a:lnTo>
                    <a:pt x="1089058" y="154323"/>
                  </a:lnTo>
                  <a:lnTo>
                    <a:pt x="1100896" y="154323"/>
                  </a:lnTo>
                  <a:lnTo>
                    <a:pt x="1112733" y="154323"/>
                  </a:lnTo>
                  <a:lnTo>
                    <a:pt x="1124571" y="154323"/>
                  </a:lnTo>
                  <a:lnTo>
                    <a:pt x="1136408" y="154323"/>
                  </a:lnTo>
                  <a:lnTo>
                    <a:pt x="1148246" y="154323"/>
                  </a:lnTo>
                  <a:lnTo>
                    <a:pt x="1160084" y="154323"/>
                  </a:lnTo>
                  <a:lnTo>
                    <a:pt x="1171921" y="154323"/>
                  </a:lnTo>
                  <a:lnTo>
                    <a:pt x="1171921" y="154427"/>
                  </a:lnTo>
                  <a:lnTo>
                    <a:pt x="1183759" y="154445"/>
                  </a:lnTo>
                  <a:lnTo>
                    <a:pt x="1195596" y="154466"/>
                  </a:lnTo>
                  <a:lnTo>
                    <a:pt x="1207434" y="154492"/>
                  </a:lnTo>
                  <a:lnTo>
                    <a:pt x="1219272" y="154521"/>
                  </a:lnTo>
                  <a:lnTo>
                    <a:pt x="1231109" y="154556"/>
                  </a:lnTo>
                  <a:lnTo>
                    <a:pt x="1242947" y="154596"/>
                  </a:lnTo>
                  <a:lnTo>
                    <a:pt x="1254784" y="154644"/>
                  </a:lnTo>
                  <a:lnTo>
                    <a:pt x="1266622" y="154700"/>
                  </a:lnTo>
                  <a:lnTo>
                    <a:pt x="1278459" y="154766"/>
                  </a:lnTo>
                  <a:lnTo>
                    <a:pt x="1290297" y="154844"/>
                  </a:lnTo>
                  <a:lnTo>
                    <a:pt x="1302135" y="154935"/>
                  </a:lnTo>
                  <a:lnTo>
                    <a:pt x="1313972" y="155042"/>
                  </a:lnTo>
                  <a:lnTo>
                    <a:pt x="1325810" y="155168"/>
                  </a:lnTo>
                  <a:lnTo>
                    <a:pt x="1337647" y="155316"/>
                  </a:lnTo>
                  <a:lnTo>
                    <a:pt x="1349485" y="155489"/>
                  </a:lnTo>
                  <a:lnTo>
                    <a:pt x="1361323" y="155693"/>
                  </a:lnTo>
                  <a:lnTo>
                    <a:pt x="1373160" y="155932"/>
                  </a:lnTo>
                  <a:lnTo>
                    <a:pt x="1384998" y="156212"/>
                  </a:lnTo>
                  <a:lnTo>
                    <a:pt x="1396835" y="156541"/>
                  </a:lnTo>
                  <a:lnTo>
                    <a:pt x="1408673" y="156927"/>
                  </a:lnTo>
                  <a:lnTo>
                    <a:pt x="1420511" y="157379"/>
                  </a:lnTo>
                  <a:lnTo>
                    <a:pt x="1432348" y="157908"/>
                  </a:lnTo>
                  <a:lnTo>
                    <a:pt x="1444186" y="158529"/>
                  </a:lnTo>
                  <a:lnTo>
                    <a:pt x="1456023" y="159254"/>
                  </a:lnTo>
                  <a:lnTo>
                    <a:pt x="1467861" y="160103"/>
                  </a:lnTo>
                  <a:lnTo>
                    <a:pt x="1479699" y="161095"/>
                  </a:lnTo>
                  <a:lnTo>
                    <a:pt x="1491536" y="162252"/>
                  </a:lnTo>
                  <a:lnTo>
                    <a:pt x="1503374" y="163601"/>
                  </a:lnTo>
                  <a:lnTo>
                    <a:pt x="1515211" y="165171"/>
                  </a:lnTo>
                  <a:lnTo>
                    <a:pt x="1527049" y="166996"/>
                  </a:lnTo>
                  <a:lnTo>
                    <a:pt x="1538887" y="169113"/>
                  </a:lnTo>
                  <a:lnTo>
                    <a:pt x="1550724" y="171562"/>
                  </a:lnTo>
                  <a:lnTo>
                    <a:pt x="1562562" y="174389"/>
                  </a:lnTo>
                  <a:lnTo>
                    <a:pt x="1574399" y="177643"/>
                  </a:lnTo>
                  <a:lnTo>
                    <a:pt x="1586237" y="181376"/>
                  </a:lnTo>
                  <a:lnTo>
                    <a:pt x="1598074" y="185640"/>
                  </a:lnTo>
                  <a:lnTo>
                    <a:pt x="1609912" y="190490"/>
                  </a:lnTo>
                  <a:lnTo>
                    <a:pt x="1621750" y="195978"/>
                  </a:lnTo>
                  <a:lnTo>
                    <a:pt x="1633587" y="202153"/>
                  </a:lnTo>
                  <a:lnTo>
                    <a:pt x="1645425" y="209056"/>
                  </a:lnTo>
                  <a:lnTo>
                    <a:pt x="1657262" y="216717"/>
                  </a:lnTo>
                  <a:lnTo>
                    <a:pt x="1669100" y="225152"/>
                  </a:lnTo>
                  <a:lnTo>
                    <a:pt x="1680938" y="234356"/>
                  </a:lnTo>
                  <a:lnTo>
                    <a:pt x="1692775" y="244305"/>
                  </a:lnTo>
                  <a:lnTo>
                    <a:pt x="1704613" y="254946"/>
                  </a:lnTo>
                  <a:lnTo>
                    <a:pt x="1716450" y="266203"/>
                  </a:lnTo>
                  <a:lnTo>
                    <a:pt x="1728288" y="277971"/>
                  </a:lnTo>
                  <a:lnTo>
                    <a:pt x="1740126" y="290123"/>
                  </a:lnTo>
                  <a:lnTo>
                    <a:pt x="1751963" y="302515"/>
                  </a:lnTo>
                  <a:lnTo>
                    <a:pt x="1763801" y="314987"/>
                  </a:lnTo>
                  <a:lnTo>
                    <a:pt x="1775638" y="327378"/>
                  </a:lnTo>
                  <a:lnTo>
                    <a:pt x="1787476" y="339531"/>
                  </a:lnTo>
                  <a:lnTo>
                    <a:pt x="1799314" y="351299"/>
                  </a:lnTo>
                  <a:lnTo>
                    <a:pt x="1811151" y="362555"/>
                  </a:lnTo>
                  <a:lnTo>
                    <a:pt x="1822989" y="373197"/>
                  </a:lnTo>
                  <a:lnTo>
                    <a:pt x="1834826" y="383145"/>
                  </a:lnTo>
                  <a:lnTo>
                    <a:pt x="1846664" y="392350"/>
                  </a:lnTo>
                  <a:lnTo>
                    <a:pt x="1858502" y="400784"/>
                  </a:lnTo>
                  <a:lnTo>
                    <a:pt x="1870339" y="408446"/>
                  </a:lnTo>
                  <a:lnTo>
                    <a:pt x="1882177" y="415349"/>
                  </a:lnTo>
                  <a:lnTo>
                    <a:pt x="1894014" y="421524"/>
                  </a:lnTo>
                  <a:lnTo>
                    <a:pt x="1905852" y="427012"/>
                  </a:lnTo>
                  <a:lnTo>
                    <a:pt x="1917689" y="431862"/>
                  </a:lnTo>
                  <a:lnTo>
                    <a:pt x="1929527" y="436126"/>
                  </a:lnTo>
                  <a:lnTo>
                    <a:pt x="1941365" y="439858"/>
                  </a:lnTo>
                  <a:lnTo>
                    <a:pt x="1953202" y="443112"/>
                  </a:lnTo>
                  <a:lnTo>
                    <a:pt x="1965040" y="445940"/>
                  </a:lnTo>
                  <a:lnTo>
                    <a:pt x="1976877" y="448389"/>
                  </a:lnTo>
                  <a:lnTo>
                    <a:pt x="1988715" y="450505"/>
                  </a:lnTo>
                  <a:lnTo>
                    <a:pt x="2000553" y="452330"/>
                  </a:lnTo>
                  <a:lnTo>
                    <a:pt x="2012390" y="453900"/>
                  </a:lnTo>
                  <a:lnTo>
                    <a:pt x="2024228" y="455249"/>
                  </a:lnTo>
                  <a:lnTo>
                    <a:pt x="2036065" y="456407"/>
                  </a:lnTo>
                  <a:lnTo>
                    <a:pt x="2047903" y="457398"/>
                  </a:lnTo>
                  <a:lnTo>
                    <a:pt x="2059741" y="458247"/>
                  </a:lnTo>
                  <a:lnTo>
                    <a:pt x="2071578" y="458973"/>
                  </a:lnTo>
                  <a:lnTo>
                    <a:pt x="2083416" y="459593"/>
                  </a:lnTo>
                  <a:lnTo>
                    <a:pt x="2095253" y="460123"/>
                  </a:lnTo>
                  <a:lnTo>
                    <a:pt x="2107091" y="460575"/>
                  </a:lnTo>
                  <a:lnTo>
                    <a:pt x="2118929" y="460961"/>
                  </a:lnTo>
                  <a:lnTo>
                    <a:pt x="2130766" y="461290"/>
                  </a:lnTo>
                  <a:lnTo>
                    <a:pt x="2142604" y="461570"/>
                  </a:lnTo>
                  <a:lnTo>
                    <a:pt x="2154441" y="461809"/>
                  </a:lnTo>
                  <a:lnTo>
                    <a:pt x="2166279" y="462013"/>
                  </a:lnTo>
                  <a:lnTo>
                    <a:pt x="2178117" y="462186"/>
                  </a:lnTo>
                  <a:lnTo>
                    <a:pt x="2189954" y="462334"/>
                  </a:lnTo>
                  <a:lnTo>
                    <a:pt x="2201792" y="462459"/>
                  </a:lnTo>
                  <a:lnTo>
                    <a:pt x="2213629" y="462566"/>
                  </a:lnTo>
                  <a:lnTo>
                    <a:pt x="2225467" y="462658"/>
                  </a:lnTo>
                  <a:lnTo>
                    <a:pt x="2237304" y="462735"/>
                  </a:lnTo>
                  <a:lnTo>
                    <a:pt x="2249142" y="462801"/>
                  </a:lnTo>
                  <a:lnTo>
                    <a:pt x="2260980" y="462857"/>
                  </a:lnTo>
                  <a:lnTo>
                    <a:pt x="2272817" y="462905"/>
                  </a:lnTo>
                  <a:lnTo>
                    <a:pt x="2284655" y="462946"/>
                  </a:lnTo>
                  <a:lnTo>
                    <a:pt x="2296492" y="462981"/>
                  </a:lnTo>
                  <a:lnTo>
                    <a:pt x="2308330" y="463010"/>
                  </a:lnTo>
                  <a:lnTo>
                    <a:pt x="2320168" y="463035"/>
                  </a:lnTo>
                  <a:lnTo>
                    <a:pt x="2332005" y="463057"/>
                  </a:lnTo>
                  <a:lnTo>
                    <a:pt x="2343843" y="463075"/>
                  </a:lnTo>
                  <a:lnTo>
                    <a:pt x="2343843" y="463023"/>
                  </a:lnTo>
                  <a:lnTo>
                    <a:pt x="2355680" y="462996"/>
                  </a:lnTo>
                  <a:lnTo>
                    <a:pt x="2367518" y="462964"/>
                  </a:lnTo>
                  <a:lnTo>
                    <a:pt x="2379356" y="462926"/>
                  </a:lnTo>
                  <a:lnTo>
                    <a:pt x="2391193" y="462882"/>
                  </a:lnTo>
                  <a:lnTo>
                    <a:pt x="2403031" y="462830"/>
                  </a:lnTo>
                  <a:lnTo>
                    <a:pt x="2414868" y="462769"/>
                  </a:lnTo>
                  <a:lnTo>
                    <a:pt x="2426706" y="462697"/>
                  </a:lnTo>
                  <a:lnTo>
                    <a:pt x="2438544" y="462613"/>
                  </a:lnTo>
                  <a:lnTo>
                    <a:pt x="2450381" y="462514"/>
                  </a:lnTo>
                  <a:lnTo>
                    <a:pt x="2462219" y="462397"/>
                  </a:lnTo>
                  <a:lnTo>
                    <a:pt x="2474056" y="462261"/>
                  </a:lnTo>
                  <a:lnTo>
                    <a:pt x="2485894" y="462100"/>
                  </a:lnTo>
                  <a:lnTo>
                    <a:pt x="2497732" y="461911"/>
                  </a:lnTo>
                  <a:lnTo>
                    <a:pt x="2509569" y="461690"/>
                  </a:lnTo>
                  <a:lnTo>
                    <a:pt x="2521407" y="461430"/>
                  </a:lnTo>
                  <a:lnTo>
                    <a:pt x="2533244" y="461124"/>
                  </a:lnTo>
                  <a:lnTo>
                    <a:pt x="2545082" y="460766"/>
                  </a:lnTo>
                  <a:lnTo>
                    <a:pt x="2556919" y="460345"/>
                  </a:lnTo>
                  <a:lnTo>
                    <a:pt x="2568757" y="459852"/>
                  </a:lnTo>
                  <a:lnTo>
                    <a:pt x="2580595" y="459273"/>
                  </a:lnTo>
                  <a:lnTo>
                    <a:pt x="2592432" y="458595"/>
                  </a:lnTo>
                  <a:lnTo>
                    <a:pt x="2604270" y="457801"/>
                  </a:lnTo>
                  <a:lnTo>
                    <a:pt x="2616107" y="456870"/>
                  </a:lnTo>
                  <a:lnTo>
                    <a:pt x="2627945" y="455782"/>
                  </a:lnTo>
                  <a:lnTo>
                    <a:pt x="2639783" y="454508"/>
                  </a:lnTo>
                  <a:lnTo>
                    <a:pt x="2651620" y="453021"/>
                  </a:lnTo>
                  <a:lnTo>
                    <a:pt x="2663458" y="451285"/>
                  </a:lnTo>
                  <a:lnTo>
                    <a:pt x="2675295" y="449262"/>
                  </a:lnTo>
                  <a:lnTo>
                    <a:pt x="2687133" y="446906"/>
                  </a:lnTo>
                  <a:lnTo>
                    <a:pt x="2698971" y="444169"/>
                  </a:lnTo>
                  <a:lnTo>
                    <a:pt x="2710808" y="440994"/>
                  </a:lnTo>
                  <a:lnTo>
                    <a:pt x="2722646" y="437320"/>
                  </a:lnTo>
                  <a:lnTo>
                    <a:pt x="2734483" y="433079"/>
                  </a:lnTo>
                  <a:lnTo>
                    <a:pt x="2746321" y="428198"/>
                  </a:lnTo>
                  <a:lnTo>
                    <a:pt x="2758159" y="422600"/>
                  </a:lnTo>
                  <a:lnTo>
                    <a:pt x="2769996" y="416204"/>
                  </a:lnTo>
                  <a:lnTo>
                    <a:pt x="2781834" y="408929"/>
                  </a:lnTo>
                  <a:lnTo>
                    <a:pt x="2793671" y="400696"/>
                  </a:lnTo>
                  <a:lnTo>
                    <a:pt x="2805509" y="391434"/>
                  </a:lnTo>
                  <a:lnTo>
                    <a:pt x="2817347" y="381079"/>
                  </a:lnTo>
                  <a:lnTo>
                    <a:pt x="2829184" y="369587"/>
                  </a:lnTo>
                  <a:lnTo>
                    <a:pt x="2841022" y="356936"/>
                  </a:lnTo>
                  <a:lnTo>
                    <a:pt x="2852859" y="343129"/>
                  </a:lnTo>
                  <a:lnTo>
                    <a:pt x="2864697" y="328206"/>
                  </a:lnTo>
                  <a:lnTo>
                    <a:pt x="2876534" y="312244"/>
                  </a:lnTo>
                  <a:lnTo>
                    <a:pt x="2888372" y="295359"/>
                  </a:lnTo>
                  <a:lnTo>
                    <a:pt x="2900210" y="277707"/>
                  </a:lnTo>
                  <a:lnTo>
                    <a:pt x="2912047" y="259478"/>
                  </a:lnTo>
                  <a:lnTo>
                    <a:pt x="2923885" y="240891"/>
                  </a:lnTo>
                  <a:lnTo>
                    <a:pt x="2935722" y="222183"/>
                  </a:lnTo>
                  <a:lnTo>
                    <a:pt x="2947560" y="203596"/>
                  </a:lnTo>
                  <a:lnTo>
                    <a:pt x="2959398" y="185367"/>
                  </a:lnTo>
                  <a:lnTo>
                    <a:pt x="2971235" y="167715"/>
                  </a:lnTo>
                  <a:lnTo>
                    <a:pt x="2983073" y="150830"/>
                  </a:lnTo>
                  <a:lnTo>
                    <a:pt x="2994910" y="134868"/>
                  </a:lnTo>
                  <a:lnTo>
                    <a:pt x="3006748" y="119945"/>
                  </a:lnTo>
                  <a:lnTo>
                    <a:pt x="3018586" y="106139"/>
                  </a:lnTo>
                  <a:lnTo>
                    <a:pt x="3030423" y="93487"/>
                  </a:lnTo>
                  <a:lnTo>
                    <a:pt x="3042261" y="81995"/>
                  </a:lnTo>
                  <a:lnTo>
                    <a:pt x="3054098" y="71640"/>
                  </a:lnTo>
                  <a:lnTo>
                    <a:pt x="3065936" y="62378"/>
                  </a:lnTo>
                  <a:lnTo>
                    <a:pt x="3077774" y="54145"/>
                  </a:lnTo>
                  <a:lnTo>
                    <a:pt x="3089611" y="46871"/>
                  </a:lnTo>
                  <a:lnTo>
                    <a:pt x="3101449" y="40474"/>
                  </a:lnTo>
                  <a:lnTo>
                    <a:pt x="3113286" y="34876"/>
                  </a:lnTo>
                  <a:lnTo>
                    <a:pt x="3125124" y="29995"/>
                  </a:lnTo>
                  <a:lnTo>
                    <a:pt x="3136962" y="25754"/>
                  </a:lnTo>
                  <a:lnTo>
                    <a:pt x="3148799" y="22080"/>
                  </a:lnTo>
                  <a:lnTo>
                    <a:pt x="3160637" y="18905"/>
                  </a:lnTo>
                  <a:lnTo>
                    <a:pt x="3172474" y="16168"/>
                  </a:lnTo>
                  <a:lnTo>
                    <a:pt x="3184312" y="13813"/>
                  </a:lnTo>
                  <a:lnTo>
                    <a:pt x="3196149" y="11789"/>
                  </a:lnTo>
                  <a:lnTo>
                    <a:pt x="3207987" y="10053"/>
                  </a:lnTo>
                  <a:lnTo>
                    <a:pt x="3219825" y="8566"/>
                  </a:lnTo>
                  <a:lnTo>
                    <a:pt x="3231662" y="7293"/>
                  </a:lnTo>
                  <a:lnTo>
                    <a:pt x="3243500" y="6204"/>
                  </a:lnTo>
                  <a:lnTo>
                    <a:pt x="3255337" y="5273"/>
                  </a:lnTo>
                  <a:lnTo>
                    <a:pt x="3267175" y="4479"/>
                  </a:lnTo>
                  <a:lnTo>
                    <a:pt x="3279013" y="3801"/>
                  </a:lnTo>
                  <a:lnTo>
                    <a:pt x="3290850" y="3222"/>
                  </a:lnTo>
                  <a:lnTo>
                    <a:pt x="3302688" y="2729"/>
                  </a:lnTo>
                  <a:lnTo>
                    <a:pt x="3314525" y="2308"/>
                  </a:lnTo>
                  <a:lnTo>
                    <a:pt x="3326363" y="1950"/>
                  </a:lnTo>
                  <a:lnTo>
                    <a:pt x="3338201" y="1644"/>
                  </a:lnTo>
                  <a:lnTo>
                    <a:pt x="3350038" y="1384"/>
                  </a:lnTo>
                  <a:lnTo>
                    <a:pt x="3361876" y="1163"/>
                  </a:lnTo>
                  <a:lnTo>
                    <a:pt x="3373713" y="974"/>
                  </a:lnTo>
                  <a:lnTo>
                    <a:pt x="3385551" y="814"/>
                  </a:lnTo>
                  <a:lnTo>
                    <a:pt x="3397389" y="677"/>
                  </a:lnTo>
                  <a:lnTo>
                    <a:pt x="3409226" y="561"/>
                  </a:lnTo>
                  <a:lnTo>
                    <a:pt x="3421064" y="461"/>
                  </a:lnTo>
                  <a:lnTo>
                    <a:pt x="3432901" y="377"/>
                  </a:lnTo>
                  <a:lnTo>
                    <a:pt x="3444739" y="305"/>
                  </a:lnTo>
                  <a:lnTo>
                    <a:pt x="3456576" y="244"/>
                  </a:lnTo>
                  <a:lnTo>
                    <a:pt x="3468414" y="192"/>
                  </a:lnTo>
                  <a:lnTo>
                    <a:pt x="3480252" y="148"/>
                  </a:lnTo>
                  <a:lnTo>
                    <a:pt x="3492089" y="111"/>
                  </a:lnTo>
                  <a:lnTo>
                    <a:pt x="3503927" y="79"/>
                  </a:lnTo>
                  <a:lnTo>
                    <a:pt x="3515764" y="51"/>
                  </a:lnTo>
                  <a:lnTo>
                    <a:pt x="3515764" y="0"/>
                  </a:lnTo>
                  <a:lnTo>
                    <a:pt x="3527602" y="18"/>
                  </a:lnTo>
                  <a:lnTo>
                    <a:pt x="3539440" y="39"/>
                  </a:lnTo>
                  <a:lnTo>
                    <a:pt x="3551277" y="64"/>
                  </a:lnTo>
                  <a:lnTo>
                    <a:pt x="3563115" y="94"/>
                  </a:lnTo>
                  <a:lnTo>
                    <a:pt x="3574952" y="128"/>
                  </a:lnTo>
                  <a:lnTo>
                    <a:pt x="3586790" y="169"/>
                  </a:lnTo>
                  <a:lnTo>
                    <a:pt x="3598628" y="217"/>
                  </a:lnTo>
                  <a:lnTo>
                    <a:pt x="3610465" y="273"/>
                  </a:lnTo>
                  <a:lnTo>
                    <a:pt x="3622303" y="339"/>
                  </a:lnTo>
                  <a:lnTo>
                    <a:pt x="3634140" y="417"/>
                  </a:lnTo>
                  <a:lnTo>
                    <a:pt x="3645978" y="508"/>
                  </a:lnTo>
                  <a:lnTo>
                    <a:pt x="3657816" y="615"/>
                  </a:lnTo>
                  <a:lnTo>
                    <a:pt x="3669653" y="741"/>
                  </a:lnTo>
                  <a:lnTo>
                    <a:pt x="3681491" y="888"/>
                  </a:lnTo>
                  <a:lnTo>
                    <a:pt x="3693328" y="1062"/>
                  </a:lnTo>
                  <a:lnTo>
                    <a:pt x="3705166" y="1265"/>
                  </a:lnTo>
                  <a:lnTo>
                    <a:pt x="3717004" y="1504"/>
                  </a:lnTo>
                  <a:lnTo>
                    <a:pt x="3728841" y="1785"/>
                  </a:lnTo>
                  <a:lnTo>
                    <a:pt x="3740679" y="2113"/>
                  </a:lnTo>
                  <a:lnTo>
                    <a:pt x="3752516" y="2499"/>
                  </a:lnTo>
                  <a:lnTo>
                    <a:pt x="3764354" y="2951"/>
                  </a:lnTo>
                  <a:lnTo>
                    <a:pt x="3776191" y="3481"/>
                  </a:lnTo>
                  <a:lnTo>
                    <a:pt x="3788029" y="4101"/>
                  </a:lnTo>
                  <a:lnTo>
                    <a:pt x="3799867" y="4827"/>
                  </a:lnTo>
                  <a:lnTo>
                    <a:pt x="3811704" y="5676"/>
                  </a:lnTo>
                  <a:lnTo>
                    <a:pt x="3823542" y="6667"/>
                  </a:lnTo>
                  <a:lnTo>
                    <a:pt x="3835379" y="7825"/>
                  </a:lnTo>
                  <a:lnTo>
                    <a:pt x="3847217" y="9174"/>
                  </a:lnTo>
                  <a:lnTo>
                    <a:pt x="3859055" y="10744"/>
                  </a:lnTo>
                  <a:lnTo>
                    <a:pt x="3870892" y="12569"/>
                  </a:lnTo>
                  <a:lnTo>
                    <a:pt x="3882730" y="14685"/>
                  </a:lnTo>
                  <a:lnTo>
                    <a:pt x="3894567" y="17135"/>
                  </a:lnTo>
                  <a:lnTo>
                    <a:pt x="3906405" y="19962"/>
                  </a:lnTo>
                  <a:lnTo>
                    <a:pt x="3918243" y="23216"/>
                  </a:lnTo>
                  <a:lnTo>
                    <a:pt x="3930080" y="26948"/>
                  </a:lnTo>
                  <a:lnTo>
                    <a:pt x="3941918" y="31212"/>
                  </a:lnTo>
                  <a:lnTo>
                    <a:pt x="3953755" y="36062"/>
                  </a:lnTo>
                  <a:lnTo>
                    <a:pt x="3965593" y="41551"/>
                  </a:lnTo>
                  <a:lnTo>
                    <a:pt x="3977431" y="47726"/>
                  </a:lnTo>
                  <a:lnTo>
                    <a:pt x="3989268" y="54629"/>
                  </a:lnTo>
                  <a:lnTo>
                    <a:pt x="4001106" y="62290"/>
                  </a:lnTo>
                  <a:lnTo>
                    <a:pt x="4012943" y="70724"/>
                  </a:lnTo>
                  <a:lnTo>
                    <a:pt x="4024781" y="79929"/>
                  </a:lnTo>
                  <a:lnTo>
                    <a:pt x="4036619" y="89877"/>
                  </a:lnTo>
                  <a:lnTo>
                    <a:pt x="4048456" y="100519"/>
                  </a:lnTo>
                  <a:lnTo>
                    <a:pt x="4060294" y="111775"/>
                  </a:lnTo>
                  <a:lnTo>
                    <a:pt x="4072131" y="123543"/>
                  </a:lnTo>
                  <a:lnTo>
                    <a:pt x="4083969" y="135696"/>
                  </a:lnTo>
                  <a:lnTo>
                    <a:pt x="4095806" y="148087"/>
                  </a:lnTo>
                  <a:lnTo>
                    <a:pt x="4107644" y="160559"/>
                  </a:lnTo>
                  <a:lnTo>
                    <a:pt x="4119482" y="172951"/>
                  </a:lnTo>
                  <a:lnTo>
                    <a:pt x="4131319" y="185103"/>
                  </a:lnTo>
                  <a:lnTo>
                    <a:pt x="4143157" y="196871"/>
                  </a:lnTo>
                  <a:lnTo>
                    <a:pt x="4154994" y="208128"/>
                  </a:lnTo>
                  <a:lnTo>
                    <a:pt x="4166832" y="218769"/>
                  </a:lnTo>
                  <a:lnTo>
                    <a:pt x="4178670" y="228718"/>
                  </a:lnTo>
                  <a:lnTo>
                    <a:pt x="4190507" y="237922"/>
                  </a:lnTo>
                  <a:lnTo>
                    <a:pt x="4202345" y="246357"/>
                  </a:lnTo>
                  <a:lnTo>
                    <a:pt x="4214182" y="254018"/>
                  </a:lnTo>
                  <a:lnTo>
                    <a:pt x="4226020" y="260921"/>
                  </a:lnTo>
                  <a:lnTo>
                    <a:pt x="4237858" y="267096"/>
                  </a:lnTo>
                  <a:lnTo>
                    <a:pt x="4249695" y="272584"/>
                  </a:lnTo>
                  <a:lnTo>
                    <a:pt x="4261533" y="277434"/>
                  </a:lnTo>
                  <a:lnTo>
                    <a:pt x="4273370" y="281698"/>
                  </a:lnTo>
                  <a:lnTo>
                    <a:pt x="4285208" y="285431"/>
                  </a:lnTo>
                  <a:lnTo>
                    <a:pt x="4297046" y="288685"/>
                  </a:lnTo>
                  <a:lnTo>
                    <a:pt x="4308883" y="291512"/>
                  </a:lnTo>
                  <a:lnTo>
                    <a:pt x="4320721" y="293962"/>
                  </a:lnTo>
                  <a:lnTo>
                    <a:pt x="4332558" y="296078"/>
                  </a:lnTo>
                  <a:lnTo>
                    <a:pt x="4344396" y="297903"/>
                  </a:lnTo>
                  <a:lnTo>
                    <a:pt x="4356234" y="299473"/>
                  </a:lnTo>
                  <a:lnTo>
                    <a:pt x="4368071" y="300822"/>
                  </a:lnTo>
                  <a:lnTo>
                    <a:pt x="4379909" y="301979"/>
                  </a:lnTo>
                  <a:lnTo>
                    <a:pt x="4391746" y="302971"/>
                  </a:lnTo>
                  <a:lnTo>
                    <a:pt x="4403584" y="303820"/>
                  </a:lnTo>
                  <a:lnTo>
                    <a:pt x="4415421" y="304546"/>
                  </a:lnTo>
                  <a:lnTo>
                    <a:pt x="4427259" y="305166"/>
                  </a:lnTo>
                  <a:lnTo>
                    <a:pt x="4439097" y="305696"/>
                  </a:lnTo>
                  <a:lnTo>
                    <a:pt x="4450934" y="306148"/>
                  </a:lnTo>
                  <a:lnTo>
                    <a:pt x="4462772" y="306533"/>
                  </a:lnTo>
                  <a:lnTo>
                    <a:pt x="4474609" y="306862"/>
                  </a:lnTo>
                  <a:lnTo>
                    <a:pt x="4486447" y="307143"/>
                  </a:lnTo>
                  <a:lnTo>
                    <a:pt x="4498285" y="307382"/>
                  </a:lnTo>
                  <a:lnTo>
                    <a:pt x="4510122" y="307585"/>
                  </a:lnTo>
                  <a:lnTo>
                    <a:pt x="4521960" y="307758"/>
                  </a:lnTo>
                  <a:lnTo>
                    <a:pt x="4533797" y="307906"/>
                  </a:lnTo>
                  <a:lnTo>
                    <a:pt x="4545635" y="308032"/>
                  </a:lnTo>
                  <a:lnTo>
                    <a:pt x="4557473" y="308139"/>
                  </a:lnTo>
                  <a:lnTo>
                    <a:pt x="4569310" y="308230"/>
                  </a:lnTo>
                  <a:lnTo>
                    <a:pt x="4581148" y="308308"/>
                  </a:lnTo>
                  <a:lnTo>
                    <a:pt x="4592985" y="308374"/>
                  </a:lnTo>
                  <a:lnTo>
                    <a:pt x="4604823" y="308430"/>
                  </a:lnTo>
                  <a:lnTo>
                    <a:pt x="4616661" y="308478"/>
                  </a:lnTo>
                  <a:lnTo>
                    <a:pt x="4628498" y="308519"/>
                  </a:lnTo>
                  <a:lnTo>
                    <a:pt x="4640336" y="308553"/>
                  </a:lnTo>
                  <a:lnTo>
                    <a:pt x="4652173" y="308583"/>
                  </a:lnTo>
                  <a:lnTo>
                    <a:pt x="4664011" y="308608"/>
                  </a:lnTo>
                  <a:lnTo>
                    <a:pt x="4675849" y="308629"/>
                  </a:lnTo>
                  <a:lnTo>
                    <a:pt x="4687686" y="308647"/>
                  </a:lnTo>
                </a:path>
              </a:pathLst>
            </a:custGeom>
            <a:ln w="40651" cap="flat">
              <a:solidFill>
                <a:srgbClr val="CD9600">
                  <a:alpha val="100000"/>
                </a:srgbClr>
              </a:solidFill>
              <a:prstDash val="solid"/>
              <a:round/>
            </a:ln>
          </p:spPr>
          <p:txBody>
            <a:bodyPr/>
            <a:lstStyle/>
            <a:p/>
          </p:txBody>
        </p:sp>
        <p:sp>
          <p:nvSpPr>
            <p:cNvPr id="41" name="pl41"/>
            <p:cNvSpPr/>
            <p:nvPr/>
          </p:nvSpPr>
          <p:spPr>
            <a:xfrm>
              <a:off x="2482351" y="2443955"/>
              <a:ext cx="4687686" cy="617450"/>
            </a:xfrm>
            <a:custGeom>
              <a:avLst/>
              <a:pathLst>
                <a:path w="4687686" h="617450">
                  <a:moveTo>
                    <a:pt x="0" y="308699"/>
                  </a:moveTo>
                  <a:lnTo>
                    <a:pt x="11837" y="308708"/>
                  </a:lnTo>
                  <a:lnTo>
                    <a:pt x="23675" y="308719"/>
                  </a:lnTo>
                  <a:lnTo>
                    <a:pt x="35512" y="308731"/>
                  </a:lnTo>
                  <a:lnTo>
                    <a:pt x="47350" y="308746"/>
                  </a:lnTo>
                  <a:lnTo>
                    <a:pt x="59187" y="308763"/>
                  </a:lnTo>
                  <a:lnTo>
                    <a:pt x="71025" y="308784"/>
                  </a:lnTo>
                  <a:lnTo>
                    <a:pt x="82863" y="308808"/>
                  </a:lnTo>
                  <a:lnTo>
                    <a:pt x="94700" y="308836"/>
                  </a:lnTo>
                  <a:lnTo>
                    <a:pt x="106538" y="308869"/>
                  </a:lnTo>
                  <a:lnTo>
                    <a:pt x="118375" y="308908"/>
                  </a:lnTo>
                  <a:lnTo>
                    <a:pt x="130213" y="308953"/>
                  </a:lnTo>
                  <a:lnTo>
                    <a:pt x="142051" y="309007"/>
                  </a:lnTo>
                  <a:lnTo>
                    <a:pt x="153888" y="309070"/>
                  </a:lnTo>
                  <a:lnTo>
                    <a:pt x="165726" y="309143"/>
                  </a:lnTo>
                  <a:lnTo>
                    <a:pt x="177563" y="309230"/>
                  </a:lnTo>
                  <a:lnTo>
                    <a:pt x="189401" y="309332"/>
                  </a:lnTo>
                  <a:lnTo>
                    <a:pt x="201239" y="309451"/>
                  </a:lnTo>
                  <a:lnTo>
                    <a:pt x="213076" y="309592"/>
                  </a:lnTo>
                  <a:lnTo>
                    <a:pt x="224914" y="309756"/>
                  </a:lnTo>
                  <a:lnTo>
                    <a:pt x="236751" y="309949"/>
                  </a:lnTo>
                  <a:lnTo>
                    <a:pt x="248589" y="310175"/>
                  </a:lnTo>
                  <a:lnTo>
                    <a:pt x="260427" y="310440"/>
                  </a:lnTo>
                  <a:lnTo>
                    <a:pt x="272264" y="310750"/>
                  </a:lnTo>
                  <a:lnTo>
                    <a:pt x="284102" y="311113"/>
                  </a:lnTo>
                  <a:lnTo>
                    <a:pt x="295939" y="311537"/>
                  </a:lnTo>
                  <a:lnTo>
                    <a:pt x="307777" y="312033"/>
                  </a:lnTo>
                  <a:lnTo>
                    <a:pt x="319614" y="312612"/>
                  </a:lnTo>
                  <a:lnTo>
                    <a:pt x="331452" y="313286"/>
                  </a:lnTo>
                  <a:lnTo>
                    <a:pt x="343290" y="314071"/>
                  </a:lnTo>
                  <a:lnTo>
                    <a:pt x="355127" y="314984"/>
                  </a:lnTo>
                  <a:lnTo>
                    <a:pt x="366965" y="316042"/>
                  </a:lnTo>
                  <a:lnTo>
                    <a:pt x="378802" y="317267"/>
                  </a:lnTo>
                  <a:lnTo>
                    <a:pt x="390640" y="318680"/>
                  </a:lnTo>
                  <a:lnTo>
                    <a:pt x="402478" y="320307"/>
                  </a:lnTo>
                  <a:lnTo>
                    <a:pt x="414315" y="322173"/>
                  </a:lnTo>
                  <a:lnTo>
                    <a:pt x="426153" y="324305"/>
                  </a:lnTo>
                  <a:lnTo>
                    <a:pt x="437990" y="326730"/>
                  </a:lnTo>
                  <a:lnTo>
                    <a:pt x="449828" y="329475"/>
                  </a:lnTo>
                  <a:lnTo>
                    <a:pt x="461666" y="332562"/>
                  </a:lnTo>
                  <a:lnTo>
                    <a:pt x="473503" y="336014"/>
                  </a:lnTo>
                  <a:lnTo>
                    <a:pt x="485341" y="339844"/>
                  </a:lnTo>
                  <a:lnTo>
                    <a:pt x="497178" y="344061"/>
                  </a:lnTo>
                  <a:lnTo>
                    <a:pt x="509016" y="348664"/>
                  </a:lnTo>
                  <a:lnTo>
                    <a:pt x="520854" y="353638"/>
                  </a:lnTo>
                  <a:lnTo>
                    <a:pt x="532691" y="358959"/>
                  </a:lnTo>
                  <a:lnTo>
                    <a:pt x="544529" y="364587"/>
                  </a:lnTo>
                  <a:lnTo>
                    <a:pt x="556366" y="370471"/>
                  </a:lnTo>
                  <a:lnTo>
                    <a:pt x="568204" y="376547"/>
                  </a:lnTo>
                  <a:lnTo>
                    <a:pt x="580042" y="382743"/>
                  </a:lnTo>
                  <a:lnTo>
                    <a:pt x="591879" y="388979"/>
                  </a:lnTo>
                  <a:lnTo>
                    <a:pt x="603717" y="395175"/>
                  </a:lnTo>
                  <a:lnTo>
                    <a:pt x="615554" y="401251"/>
                  </a:lnTo>
                  <a:lnTo>
                    <a:pt x="627392" y="407135"/>
                  </a:lnTo>
                  <a:lnTo>
                    <a:pt x="639229" y="412763"/>
                  </a:lnTo>
                  <a:lnTo>
                    <a:pt x="651067" y="418084"/>
                  </a:lnTo>
                  <a:lnTo>
                    <a:pt x="662905" y="423058"/>
                  </a:lnTo>
                  <a:lnTo>
                    <a:pt x="674742" y="427660"/>
                  </a:lnTo>
                  <a:lnTo>
                    <a:pt x="686580" y="431878"/>
                  </a:lnTo>
                  <a:lnTo>
                    <a:pt x="698417" y="435708"/>
                  </a:lnTo>
                  <a:lnTo>
                    <a:pt x="710255" y="439160"/>
                  </a:lnTo>
                  <a:lnTo>
                    <a:pt x="722093" y="442247"/>
                  </a:lnTo>
                  <a:lnTo>
                    <a:pt x="733930" y="444992"/>
                  </a:lnTo>
                  <a:lnTo>
                    <a:pt x="745768" y="447416"/>
                  </a:lnTo>
                  <a:lnTo>
                    <a:pt x="757605" y="449549"/>
                  </a:lnTo>
                  <a:lnTo>
                    <a:pt x="769443" y="451415"/>
                  </a:lnTo>
                  <a:lnTo>
                    <a:pt x="781281" y="453042"/>
                  </a:lnTo>
                  <a:lnTo>
                    <a:pt x="793118" y="454455"/>
                  </a:lnTo>
                  <a:lnTo>
                    <a:pt x="804956" y="455680"/>
                  </a:lnTo>
                  <a:lnTo>
                    <a:pt x="816793" y="456738"/>
                  </a:lnTo>
                  <a:lnTo>
                    <a:pt x="828631" y="457651"/>
                  </a:lnTo>
                  <a:lnTo>
                    <a:pt x="840469" y="458436"/>
                  </a:lnTo>
                  <a:lnTo>
                    <a:pt x="852306" y="459110"/>
                  </a:lnTo>
                  <a:lnTo>
                    <a:pt x="864144" y="459689"/>
                  </a:lnTo>
                  <a:lnTo>
                    <a:pt x="875981" y="460185"/>
                  </a:lnTo>
                  <a:lnTo>
                    <a:pt x="887819" y="460609"/>
                  </a:lnTo>
                  <a:lnTo>
                    <a:pt x="899657" y="460972"/>
                  </a:lnTo>
                  <a:lnTo>
                    <a:pt x="911494" y="461282"/>
                  </a:lnTo>
                  <a:lnTo>
                    <a:pt x="923332" y="461547"/>
                  </a:lnTo>
                  <a:lnTo>
                    <a:pt x="935169" y="461773"/>
                  </a:lnTo>
                  <a:lnTo>
                    <a:pt x="947007" y="461966"/>
                  </a:lnTo>
                  <a:lnTo>
                    <a:pt x="958844" y="462130"/>
                  </a:lnTo>
                  <a:lnTo>
                    <a:pt x="970682" y="462271"/>
                  </a:lnTo>
                  <a:lnTo>
                    <a:pt x="982520" y="462390"/>
                  </a:lnTo>
                  <a:lnTo>
                    <a:pt x="994357" y="462492"/>
                  </a:lnTo>
                  <a:lnTo>
                    <a:pt x="1006195" y="462579"/>
                  </a:lnTo>
                  <a:lnTo>
                    <a:pt x="1018032" y="462652"/>
                  </a:lnTo>
                  <a:lnTo>
                    <a:pt x="1029870" y="462715"/>
                  </a:lnTo>
                  <a:lnTo>
                    <a:pt x="1041708" y="462769"/>
                  </a:lnTo>
                  <a:lnTo>
                    <a:pt x="1053545" y="462814"/>
                  </a:lnTo>
                  <a:lnTo>
                    <a:pt x="1065383" y="462853"/>
                  </a:lnTo>
                  <a:lnTo>
                    <a:pt x="1077220" y="462886"/>
                  </a:lnTo>
                  <a:lnTo>
                    <a:pt x="1089058" y="462914"/>
                  </a:lnTo>
                  <a:lnTo>
                    <a:pt x="1100896" y="462938"/>
                  </a:lnTo>
                  <a:lnTo>
                    <a:pt x="1112733" y="462959"/>
                  </a:lnTo>
                  <a:lnTo>
                    <a:pt x="1124571" y="462976"/>
                  </a:lnTo>
                  <a:lnTo>
                    <a:pt x="1136408" y="462991"/>
                  </a:lnTo>
                  <a:lnTo>
                    <a:pt x="1148246" y="463003"/>
                  </a:lnTo>
                  <a:lnTo>
                    <a:pt x="1160084" y="463014"/>
                  </a:lnTo>
                  <a:lnTo>
                    <a:pt x="1171921" y="463023"/>
                  </a:lnTo>
                  <a:lnTo>
                    <a:pt x="1171921" y="463126"/>
                  </a:lnTo>
                  <a:lnTo>
                    <a:pt x="1183759" y="463136"/>
                  </a:lnTo>
                  <a:lnTo>
                    <a:pt x="1195596" y="463146"/>
                  </a:lnTo>
                  <a:lnTo>
                    <a:pt x="1207434" y="463159"/>
                  </a:lnTo>
                  <a:lnTo>
                    <a:pt x="1219272" y="463173"/>
                  </a:lnTo>
                  <a:lnTo>
                    <a:pt x="1231109" y="463191"/>
                  </a:lnTo>
                  <a:lnTo>
                    <a:pt x="1242947" y="463211"/>
                  </a:lnTo>
                  <a:lnTo>
                    <a:pt x="1254784" y="463235"/>
                  </a:lnTo>
                  <a:lnTo>
                    <a:pt x="1266622" y="463263"/>
                  </a:lnTo>
                  <a:lnTo>
                    <a:pt x="1278459" y="463296"/>
                  </a:lnTo>
                  <a:lnTo>
                    <a:pt x="1290297" y="463335"/>
                  </a:lnTo>
                  <a:lnTo>
                    <a:pt x="1302135" y="463381"/>
                  </a:lnTo>
                  <a:lnTo>
                    <a:pt x="1313972" y="463434"/>
                  </a:lnTo>
                  <a:lnTo>
                    <a:pt x="1325810" y="463497"/>
                  </a:lnTo>
                  <a:lnTo>
                    <a:pt x="1337647" y="463571"/>
                  </a:lnTo>
                  <a:lnTo>
                    <a:pt x="1349485" y="463658"/>
                  </a:lnTo>
                  <a:lnTo>
                    <a:pt x="1361323" y="463759"/>
                  </a:lnTo>
                  <a:lnTo>
                    <a:pt x="1373160" y="463879"/>
                  </a:lnTo>
                  <a:lnTo>
                    <a:pt x="1384998" y="464019"/>
                  </a:lnTo>
                  <a:lnTo>
                    <a:pt x="1396835" y="464183"/>
                  </a:lnTo>
                  <a:lnTo>
                    <a:pt x="1408673" y="464376"/>
                  </a:lnTo>
                  <a:lnTo>
                    <a:pt x="1420511" y="464602"/>
                  </a:lnTo>
                  <a:lnTo>
                    <a:pt x="1432348" y="464867"/>
                  </a:lnTo>
                  <a:lnTo>
                    <a:pt x="1444186" y="465177"/>
                  </a:lnTo>
                  <a:lnTo>
                    <a:pt x="1456023" y="465540"/>
                  </a:lnTo>
                  <a:lnTo>
                    <a:pt x="1467861" y="465965"/>
                  </a:lnTo>
                  <a:lnTo>
                    <a:pt x="1479699" y="466460"/>
                  </a:lnTo>
                  <a:lnTo>
                    <a:pt x="1491536" y="467039"/>
                  </a:lnTo>
                  <a:lnTo>
                    <a:pt x="1503374" y="467714"/>
                  </a:lnTo>
                  <a:lnTo>
                    <a:pt x="1515211" y="468499"/>
                  </a:lnTo>
                  <a:lnTo>
                    <a:pt x="1527049" y="469411"/>
                  </a:lnTo>
                  <a:lnTo>
                    <a:pt x="1538887" y="470469"/>
                  </a:lnTo>
                  <a:lnTo>
                    <a:pt x="1550724" y="471694"/>
                  </a:lnTo>
                  <a:lnTo>
                    <a:pt x="1562562" y="473108"/>
                  </a:lnTo>
                  <a:lnTo>
                    <a:pt x="1574399" y="474735"/>
                  </a:lnTo>
                  <a:lnTo>
                    <a:pt x="1586237" y="476601"/>
                  </a:lnTo>
                  <a:lnTo>
                    <a:pt x="1598074" y="478733"/>
                  </a:lnTo>
                  <a:lnTo>
                    <a:pt x="1609912" y="481158"/>
                  </a:lnTo>
                  <a:lnTo>
                    <a:pt x="1621750" y="483902"/>
                  </a:lnTo>
                  <a:lnTo>
                    <a:pt x="1633587" y="486990"/>
                  </a:lnTo>
                  <a:lnTo>
                    <a:pt x="1645425" y="490441"/>
                  </a:lnTo>
                  <a:lnTo>
                    <a:pt x="1657262" y="494272"/>
                  </a:lnTo>
                  <a:lnTo>
                    <a:pt x="1669100" y="498489"/>
                  </a:lnTo>
                  <a:lnTo>
                    <a:pt x="1680938" y="503091"/>
                  </a:lnTo>
                  <a:lnTo>
                    <a:pt x="1692775" y="508065"/>
                  </a:lnTo>
                  <a:lnTo>
                    <a:pt x="1704613" y="513386"/>
                  </a:lnTo>
                  <a:lnTo>
                    <a:pt x="1716450" y="519014"/>
                  </a:lnTo>
                  <a:lnTo>
                    <a:pt x="1728288" y="524898"/>
                  </a:lnTo>
                  <a:lnTo>
                    <a:pt x="1740126" y="530975"/>
                  </a:lnTo>
                  <a:lnTo>
                    <a:pt x="1751963" y="537170"/>
                  </a:lnTo>
                  <a:lnTo>
                    <a:pt x="1763801" y="543406"/>
                  </a:lnTo>
                  <a:lnTo>
                    <a:pt x="1775638" y="549602"/>
                  </a:lnTo>
                  <a:lnTo>
                    <a:pt x="1787476" y="555678"/>
                  </a:lnTo>
                  <a:lnTo>
                    <a:pt x="1799314" y="561562"/>
                  </a:lnTo>
                  <a:lnTo>
                    <a:pt x="1811151" y="567191"/>
                  </a:lnTo>
                  <a:lnTo>
                    <a:pt x="1822989" y="572511"/>
                  </a:lnTo>
                  <a:lnTo>
                    <a:pt x="1834826" y="577486"/>
                  </a:lnTo>
                  <a:lnTo>
                    <a:pt x="1846664" y="582088"/>
                  </a:lnTo>
                  <a:lnTo>
                    <a:pt x="1858502" y="586305"/>
                  </a:lnTo>
                  <a:lnTo>
                    <a:pt x="1870339" y="590136"/>
                  </a:lnTo>
                  <a:lnTo>
                    <a:pt x="1882177" y="593587"/>
                  </a:lnTo>
                  <a:lnTo>
                    <a:pt x="1894014" y="596675"/>
                  </a:lnTo>
                  <a:lnTo>
                    <a:pt x="1905852" y="599419"/>
                  </a:lnTo>
                  <a:lnTo>
                    <a:pt x="1917689" y="601844"/>
                  </a:lnTo>
                  <a:lnTo>
                    <a:pt x="1929527" y="603976"/>
                  </a:lnTo>
                  <a:lnTo>
                    <a:pt x="1941365" y="605842"/>
                  </a:lnTo>
                  <a:lnTo>
                    <a:pt x="1953202" y="607469"/>
                  </a:lnTo>
                  <a:lnTo>
                    <a:pt x="1965040" y="608883"/>
                  </a:lnTo>
                  <a:lnTo>
                    <a:pt x="1976877" y="610107"/>
                  </a:lnTo>
                  <a:lnTo>
                    <a:pt x="1988715" y="611166"/>
                  </a:lnTo>
                  <a:lnTo>
                    <a:pt x="2000553" y="612078"/>
                  </a:lnTo>
                  <a:lnTo>
                    <a:pt x="2012390" y="612863"/>
                  </a:lnTo>
                  <a:lnTo>
                    <a:pt x="2024228" y="613538"/>
                  </a:lnTo>
                  <a:lnTo>
                    <a:pt x="2036065" y="614116"/>
                  </a:lnTo>
                  <a:lnTo>
                    <a:pt x="2047903" y="614612"/>
                  </a:lnTo>
                  <a:lnTo>
                    <a:pt x="2059741" y="615037"/>
                  </a:lnTo>
                  <a:lnTo>
                    <a:pt x="2071578" y="615399"/>
                  </a:lnTo>
                  <a:lnTo>
                    <a:pt x="2083416" y="615710"/>
                  </a:lnTo>
                  <a:lnTo>
                    <a:pt x="2095253" y="615974"/>
                  </a:lnTo>
                  <a:lnTo>
                    <a:pt x="2107091" y="616201"/>
                  </a:lnTo>
                  <a:lnTo>
                    <a:pt x="2118929" y="616393"/>
                  </a:lnTo>
                  <a:lnTo>
                    <a:pt x="2130766" y="616558"/>
                  </a:lnTo>
                  <a:lnTo>
                    <a:pt x="2142604" y="616698"/>
                  </a:lnTo>
                  <a:lnTo>
                    <a:pt x="2154441" y="616817"/>
                  </a:lnTo>
                  <a:lnTo>
                    <a:pt x="2166279" y="616919"/>
                  </a:lnTo>
                  <a:lnTo>
                    <a:pt x="2178117" y="617006"/>
                  </a:lnTo>
                  <a:lnTo>
                    <a:pt x="2189954" y="617080"/>
                  </a:lnTo>
                  <a:lnTo>
                    <a:pt x="2201792" y="617143"/>
                  </a:lnTo>
                  <a:lnTo>
                    <a:pt x="2213629" y="617196"/>
                  </a:lnTo>
                  <a:lnTo>
                    <a:pt x="2225467" y="617242"/>
                  </a:lnTo>
                  <a:lnTo>
                    <a:pt x="2237304" y="617281"/>
                  </a:lnTo>
                  <a:lnTo>
                    <a:pt x="2249142" y="617314"/>
                  </a:lnTo>
                  <a:lnTo>
                    <a:pt x="2260980" y="617342"/>
                  </a:lnTo>
                  <a:lnTo>
                    <a:pt x="2272817" y="617366"/>
                  </a:lnTo>
                  <a:lnTo>
                    <a:pt x="2284655" y="617386"/>
                  </a:lnTo>
                  <a:lnTo>
                    <a:pt x="2296492" y="617403"/>
                  </a:lnTo>
                  <a:lnTo>
                    <a:pt x="2308330" y="617418"/>
                  </a:lnTo>
                  <a:lnTo>
                    <a:pt x="2320168" y="617431"/>
                  </a:lnTo>
                  <a:lnTo>
                    <a:pt x="2332005" y="617441"/>
                  </a:lnTo>
                  <a:lnTo>
                    <a:pt x="2343843" y="617450"/>
                  </a:lnTo>
                  <a:lnTo>
                    <a:pt x="2343843" y="617295"/>
                  </a:lnTo>
                  <a:lnTo>
                    <a:pt x="2355680" y="617259"/>
                  </a:lnTo>
                  <a:lnTo>
                    <a:pt x="2367518" y="617216"/>
                  </a:lnTo>
                  <a:lnTo>
                    <a:pt x="2379356" y="617166"/>
                  </a:lnTo>
                  <a:lnTo>
                    <a:pt x="2391193" y="617107"/>
                  </a:lnTo>
                  <a:lnTo>
                    <a:pt x="2403031" y="617038"/>
                  </a:lnTo>
                  <a:lnTo>
                    <a:pt x="2414868" y="616956"/>
                  </a:lnTo>
                  <a:lnTo>
                    <a:pt x="2426706" y="616860"/>
                  </a:lnTo>
                  <a:lnTo>
                    <a:pt x="2438544" y="616748"/>
                  </a:lnTo>
                  <a:lnTo>
                    <a:pt x="2450381" y="616616"/>
                  </a:lnTo>
                  <a:lnTo>
                    <a:pt x="2462219" y="616461"/>
                  </a:lnTo>
                  <a:lnTo>
                    <a:pt x="2474056" y="616278"/>
                  </a:lnTo>
                  <a:lnTo>
                    <a:pt x="2485894" y="616064"/>
                  </a:lnTo>
                  <a:lnTo>
                    <a:pt x="2497732" y="615813"/>
                  </a:lnTo>
                  <a:lnTo>
                    <a:pt x="2509569" y="615517"/>
                  </a:lnTo>
                  <a:lnTo>
                    <a:pt x="2521407" y="615171"/>
                  </a:lnTo>
                  <a:lnTo>
                    <a:pt x="2533244" y="614764"/>
                  </a:lnTo>
                  <a:lnTo>
                    <a:pt x="2545082" y="614286"/>
                  </a:lnTo>
                  <a:lnTo>
                    <a:pt x="2556919" y="613725"/>
                  </a:lnTo>
                  <a:lnTo>
                    <a:pt x="2568757" y="613067"/>
                  </a:lnTo>
                  <a:lnTo>
                    <a:pt x="2580595" y="612296"/>
                  </a:lnTo>
                  <a:lnTo>
                    <a:pt x="2592432" y="611392"/>
                  </a:lnTo>
                  <a:lnTo>
                    <a:pt x="2604270" y="610332"/>
                  </a:lnTo>
                  <a:lnTo>
                    <a:pt x="2616107" y="609092"/>
                  </a:lnTo>
                  <a:lnTo>
                    <a:pt x="2627945" y="607640"/>
                  </a:lnTo>
                  <a:lnTo>
                    <a:pt x="2639783" y="605942"/>
                  </a:lnTo>
                  <a:lnTo>
                    <a:pt x="2651620" y="603959"/>
                  </a:lnTo>
                  <a:lnTo>
                    <a:pt x="2663458" y="601645"/>
                  </a:lnTo>
                  <a:lnTo>
                    <a:pt x="2675295" y="598947"/>
                  </a:lnTo>
                  <a:lnTo>
                    <a:pt x="2687133" y="595806"/>
                  </a:lnTo>
                  <a:lnTo>
                    <a:pt x="2698971" y="592156"/>
                  </a:lnTo>
                  <a:lnTo>
                    <a:pt x="2710808" y="587924"/>
                  </a:lnTo>
                  <a:lnTo>
                    <a:pt x="2722646" y="583025"/>
                  </a:lnTo>
                  <a:lnTo>
                    <a:pt x="2734483" y="577370"/>
                  </a:lnTo>
                  <a:lnTo>
                    <a:pt x="2746321" y="570862"/>
                  </a:lnTo>
                  <a:lnTo>
                    <a:pt x="2758159" y="563397"/>
                  </a:lnTo>
                  <a:lnTo>
                    <a:pt x="2769996" y="554869"/>
                  </a:lnTo>
                  <a:lnTo>
                    <a:pt x="2781834" y="545169"/>
                  </a:lnTo>
                  <a:lnTo>
                    <a:pt x="2793671" y="534193"/>
                  </a:lnTo>
                  <a:lnTo>
                    <a:pt x="2805509" y="521843"/>
                  </a:lnTo>
                  <a:lnTo>
                    <a:pt x="2817347" y="508037"/>
                  </a:lnTo>
                  <a:lnTo>
                    <a:pt x="2829184" y="492714"/>
                  </a:lnTo>
                  <a:lnTo>
                    <a:pt x="2841022" y="475845"/>
                  </a:lnTo>
                  <a:lnTo>
                    <a:pt x="2852859" y="457436"/>
                  </a:lnTo>
                  <a:lnTo>
                    <a:pt x="2864697" y="437539"/>
                  </a:lnTo>
                  <a:lnTo>
                    <a:pt x="2876534" y="416256"/>
                  </a:lnTo>
                  <a:lnTo>
                    <a:pt x="2888372" y="393743"/>
                  </a:lnTo>
                  <a:lnTo>
                    <a:pt x="2900210" y="370207"/>
                  </a:lnTo>
                  <a:lnTo>
                    <a:pt x="2912047" y="345902"/>
                  </a:lnTo>
                  <a:lnTo>
                    <a:pt x="2923885" y="321119"/>
                  </a:lnTo>
                  <a:lnTo>
                    <a:pt x="2935722" y="296175"/>
                  </a:lnTo>
                  <a:lnTo>
                    <a:pt x="2947560" y="271393"/>
                  </a:lnTo>
                  <a:lnTo>
                    <a:pt x="2959398" y="247087"/>
                  </a:lnTo>
                  <a:lnTo>
                    <a:pt x="2971235" y="223551"/>
                  </a:lnTo>
                  <a:lnTo>
                    <a:pt x="2983073" y="201038"/>
                  </a:lnTo>
                  <a:lnTo>
                    <a:pt x="2994910" y="179755"/>
                  </a:lnTo>
                  <a:lnTo>
                    <a:pt x="3006748" y="159858"/>
                  </a:lnTo>
                  <a:lnTo>
                    <a:pt x="3018586" y="141449"/>
                  </a:lnTo>
                  <a:lnTo>
                    <a:pt x="3030423" y="124580"/>
                  </a:lnTo>
                  <a:lnTo>
                    <a:pt x="3042261" y="109258"/>
                  </a:lnTo>
                  <a:lnTo>
                    <a:pt x="3054098" y="95452"/>
                  </a:lnTo>
                  <a:lnTo>
                    <a:pt x="3065936" y="83102"/>
                  </a:lnTo>
                  <a:lnTo>
                    <a:pt x="3077774" y="72125"/>
                  </a:lnTo>
                  <a:lnTo>
                    <a:pt x="3089611" y="62425"/>
                  </a:lnTo>
                  <a:lnTo>
                    <a:pt x="3101449" y="53897"/>
                  </a:lnTo>
                  <a:lnTo>
                    <a:pt x="3113286" y="46432"/>
                  </a:lnTo>
                  <a:lnTo>
                    <a:pt x="3125124" y="39924"/>
                  </a:lnTo>
                  <a:lnTo>
                    <a:pt x="3136962" y="34270"/>
                  </a:lnTo>
                  <a:lnTo>
                    <a:pt x="3148799" y="29371"/>
                  </a:lnTo>
                  <a:lnTo>
                    <a:pt x="3160637" y="25138"/>
                  </a:lnTo>
                  <a:lnTo>
                    <a:pt x="3172474" y="21488"/>
                  </a:lnTo>
                  <a:lnTo>
                    <a:pt x="3184312" y="18348"/>
                  </a:lnTo>
                  <a:lnTo>
                    <a:pt x="3196149" y="15650"/>
                  </a:lnTo>
                  <a:lnTo>
                    <a:pt x="3207987" y="13335"/>
                  </a:lnTo>
                  <a:lnTo>
                    <a:pt x="3219825" y="11352"/>
                  </a:lnTo>
                  <a:lnTo>
                    <a:pt x="3231662" y="9655"/>
                  </a:lnTo>
                  <a:lnTo>
                    <a:pt x="3243500" y="8203"/>
                  </a:lnTo>
                  <a:lnTo>
                    <a:pt x="3255337" y="6962"/>
                  </a:lnTo>
                  <a:lnTo>
                    <a:pt x="3267175" y="5903"/>
                  </a:lnTo>
                  <a:lnTo>
                    <a:pt x="3279013" y="4999"/>
                  </a:lnTo>
                  <a:lnTo>
                    <a:pt x="3290850" y="4227"/>
                  </a:lnTo>
                  <a:lnTo>
                    <a:pt x="3302688" y="3570"/>
                  </a:lnTo>
                  <a:lnTo>
                    <a:pt x="3314525" y="3009"/>
                  </a:lnTo>
                  <a:lnTo>
                    <a:pt x="3326363" y="2531"/>
                  </a:lnTo>
                  <a:lnTo>
                    <a:pt x="3338201" y="2124"/>
                  </a:lnTo>
                  <a:lnTo>
                    <a:pt x="3350038" y="1777"/>
                  </a:lnTo>
                  <a:lnTo>
                    <a:pt x="3361876" y="1482"/>
                  </a:lnTo>
                  <a:lnTo>
                    <a:pt x="3373713" y="1230"/>
                  </a:lnTo>
                  <a:lnTo>
                    <a:pt x="3385551" y="1016"/>
                  </a:lnTo>
                  <a:lnTo>
                    <a:pt x="3397389" y="834"/>
                  </a:lnTo>
                  <a:lnTo>
                    <a:pt x="3409226" y="678"/>
                  </a:lnTo>
                  <a:lnTo>
                    <a:pt x="3421064" y="546"/>
                  </a:lnTo>
                  <a:lnTo>
                    <a:pt x="3432901" y="434"/>
                  </a:lnTo>
                  <a:lnTo>
                    <a:pt x="3444739" y="338"/>
                  </a:lnTo>
                  <a:lnTo>
                    <a:pt x="3456576" y="257"/>
                  </a:lnTo>
                  <a:lnTo>
                    <a:pt x="3468414" y="188"/>
                  </a:lnTo>
                  <a:lnTo>
                    <a:pt x="3480252" y="129"/>
                  </a:lnTo>
                  <a:lnTo>
                    <a:pt x="3492089" y="79"/>
                  </a:lnTo>
                  <a:lnTo>
                    <a:pt x="3503927" y="36"/>
                  </a:lnTo>
                  <a:lnTo>
                    <a:pt x="3515764" y="0"/>
                  </a:lnTo>
                  <a:lnTo>
                    <a:pt x="3515764" y="0"/>
                  </a:lnTo>
                  <a:lnTo>
                    <a:pt x="3527602" y="36"/>
                  </a:lnTo>
                  <a:lnTo>
                    <a:pt x="3539440" y="79"/>
                  </a:lnTo>
                  <a:lnTo>
                    <a:pt x="3551277" y="129"/>
                  </a:lnTo>
                  <a:lnTo>
                    <a:pt x="3563115" y="188"/>
                  </a:lnTo>
                  <a:lnTo>
                    <a:pt x="3574952" y="257"/>
                  </a:lnTo>
                  <a:lnTo>
                    <a:pt x="3586790" y="338"/>
                  </a:lnTo>
                  <a:lnTo>
                    <a:pt x="3598628" y="434"/>
                  </a:lnTo>
                  <a:lnTo>
                    <a:pt x="3610465" y="546"/>
                  </a:lnTo>
                  <a:lnTo>
                    <a:pt x="3622303" y="678"/>
                  </a:lnTo>
                  <a:lnTo>
                    <a:pt x="3634140" y="834"/>
                  </a:lnTo>
                  <a:lnTo>
                    <a:pt x="3645978" y="1016"/>
                  </a:lnTo>
                  <a:lnTo>
                    <a:pt x="3657816" y="1230"/>
                  </a:lnTo>
                  <a:lnTo>
                    <a:pt x="3669653" y="1482"/>
                  </a:lnTo>
                  <a:lnTo>
                    <a:pt x="3681491" y="1777"/>
                  </a:lnTo>
                  <a:lnTo>
                    <a:pt x="3693328" y="2124"/>
                  </a:lnTo>
                  <a:lnTo>
                    <a:pt x="3705166" y="2531"/>
                  </a:lnTo>
                  <a:lnTo>
                    <a:pt x="3717004" y="3009"/>
                  </a:lnTo>
                  <a:lnTo>
                    <a:pt x="3728841" y="3570"/>
                  </a:lnTo>
                  <a:lnTo>
                    <a:pt x="3740679" y="4227"/>
                  </a:lnTo>
                  <a:lnTo>
                    <a:pt x="3752516" y="4999"/>
                  </a:lnTo>
                  <a:lnTo>
                    <a:pt x="3764354" y="5903"/>
                  </a:lnTo>
                  <a:lnTo>
                    <a:pt x="3776191" y="6962"/>
                  </a:lnTo>
                  <a:lnTo>
                    <a:pt x="3788029" y="8203"/>
                  </a:lnTo>
                  <a:lnTo>
                    <a:pt x="3799867" y="9655"/>
                  </a:lnTo>
                  <a:lnTo>
                    <a:pt x="3811704" y="11352"/>
                  </a:lnTo>
                  <a:lnTo>
                    <a:pt x="3823542" y="13335"/>
                  </a:lnTo>
                  <a:lnTo>
                    <a:pt x="3835379" y="15650"/>
                  </a:lnTo>
                  <a:lnTo>
                    <a:pt x="3847217" y="18348"/>
                  </a:lnTo>
                  <a:lnTo>
                    <a:pt x="3859055" y="21488"/>
                  </a:lnTo>
                  <a:lnTo>
                    <a:pt x="3870892" y="25138"/>
                  </a:lnTo>
                  <a:lnTo>
                    <a:pt x="3882730" y="29371"/>
                  </a:lnTo>
                  <a:lnTo>
                    <a:pt x="3894567" y="34270"/>
                  </a:lnTo>
                  <a:lnTo>
                    <a:pt x="3906405" y="39924"/>
                  </a:lnTo>
                  <a:lnTo>
                    <a:pt x="3918243" y="46432"/>
                  </a:lnTo>
                  <a:lnTo>
                    <a:pt x="3930080" y="53897"/>
                  </a:lnTo>
                  <a:lnTo>
                    <a:pt x="3941918" y="62425"/>
                  </a:lnTo>
                  <a:lnTo>
                    <a:pt x="3953755" y="72125"/>
                  </a:lnTo>
                  <a:lnTo>
                    <a:pt x="3965593" y="83102"/>
                  </a:lnTo>
                  <a:lnTo>
                    <a:pt x="3977431" y="95452"/>
                  </a:lnTo>
                  <a:lnTo>
                    <a:pt x="3989268" y="109258"/>
                  </a:lnTo>
                  <a:lnTo>
                    <a:pt x="4001106" y="124580"/>
                  </a:lnTo>
                  <a:lnTo>
                    <a:pt x="4012943" y="141449"/>
                  </a:lnTo>
                  <a:lnTo>
                    <a:pt x="4024781" y="159858"/>
                  </a:lnTo>
                  <a:lnTo>
                    <a:pt x="4036619" y="179755"/>
                  </a:lnTo>
                  <a:lnTo>
                    <a:pt x="4048456" y="201038"/>
                  </a:lnTo>
                  <a:lnTo>
                    <a:pt x="4060294" y="223551"/>
                  </a:lnTo>
                  <a:lnTo>
                    <a:pt x="4072131" y="247087"/>
                  </a:lnTo>
                  <a:lnTo>
                    <a:pt x="4083969" y="271393"/>
                  </a:lnTo>
                  <a:lnTo>
                    <a:pt x="4095806" y="296175"/>
                  </a:lnTo>
                  <a:lnTo>
                    <a:pt x="4107644" y="321119"/>
                  </a:lnTo>
                  <a:lnTo>
                    <a:pt x="4119482" y="345902"/>
                  </a:lnTo>
                  <a:lnTo>
                    <a:pt x="4131319" y="370207"/>
                  </a:lnTo>
                  <a:lnTo>
                    <a:pt x="4143157" y="393743"/>
                  </a:lnTo>
                  <a:lnTo>
                    <a:pt x="4154994" y="416256"/>
                  </a:lnTo>
                  <a:lnTo>
                    <a:pt x="4166832" y="437539"/>
                  </a:lnTo>
                  <a:lnTo>
                    <a:pt x="4178670" y="457436"/>
                  </a:lnTo>
                  <a:lnTo>
                    <a:pt x="4190507" y="475845"/>
                  </a:lnTo>
                  <a:lnTo>
                    <a:pt x="4202345" y="492714"/>
                  </a:lnTo>
                  <a:lnTo>
                    <a:pt x="4214182" y="508037"/>
                  </a:lnTo>
                  <a:lnTo>
                    <a:pt x="4226020" y="521843"/>
                  </a:lnTo>
                  <a:lnTo>
                    <a:pt x="4237858" y="534193"/>
                  </a:lnTo>
                  <a:lnTo>
                    <a:pt x="4249695" y="545169"/>
                  </a:lnTo>
                  <a:lnTo>
                    <a:pt x="4261533" y="554869"/>
                  </a:lnTo>
                  <a:lnTo>
                    <a:pt x="4273370" y="563397"/>
                  </a:lnTo>
                  <a:lnTo>
                    <a:pt x="4285208" y="570862"/>
                  </a:lnTo>
                  <a:lnTo>
                    <a:pt x="4297046" y="577370"/>
                  </a:lnTo>
                  <a:lnTo>
                    <a:pt x="4308883" y="583025"/>
                  </a:lnTo>
                  <a:lnTo>
                    <a:pt x="4320721" y="587924"/>
                  </a:lnTo>
                  <a:lnTo>
                    <a:pt x="4332558" y="592156"/>
                  </a:lnTo>
                  <a:lnTo>
                    <a:pt x="4344396" y="595806"/>
                  </a:lnTo>
                  <a:lnTo>
                    <a:pt x="4356234" y="598947"/>
                  </a:lnTo>
                  <a:lnTo>
                    <a:pt x="4368071" y="601645"/>
                  </a:lnTo>
                  <a:lnTo>
                    <a:pt x="4379909" y="603959"/>
                  </a:lnTo>
                  <a:lnTo>
                    <a:pt x="4391746" y="605942"/>
                  </a:lnTo>
                  <a:lnTo>
                    <a:pt x="4403584" y="607640"/>
                  </a:lnTo>
                  <a:lnTo>
                    <a:pt x="4415421" y="609092"/>
                  </a:lnTo>
                  <a:lnTo>
                    <a:pt x="4427259" y="610332"/>
                  </a:lnTo>
                  <a:lnTo>
                    <a:pt x="4439097" y="611392"/>
                  </a:lnTo>
                  <a:lnTo>
                    <a:pt x="4450934" y="612296"/>
                  </a:lnTo>
                  <a:lnTo>
                    <a:pt x="4462772" y="613067"/>
                  </a:lnTo>
                  <a:lnTo>
                    <a:pt x="4474609" y="613725"/>
                  </a:lnTo>
                  <a:lnTo>
                    <a:pt x="4486447" y="614286"/>
                  </a:lnTo>
                  <a:lnTo>
                    <a:pt x="4498285" y="614764"/>
                  </a:lnTo>
                  <a:lnTo>
                    <a:pt x="4510122" y="615171"/>
                  </a:lnTo>
                  <a:lnTo>
                    <a:pt x="4521960" y="615517"/>
                  </a:lnTo>
                  <a:lnTo>
                    <a:pt x="4533797" y="615813"/>
                  </a:lnTo>
                  <a:lnTo>
                    <a:pt x="4545635" y="616064"/>
                  </a:lnTo>
                  <a:lnTo>
                    <a:pt x="4557473" y="616278"/>
                  </a:lnTo>
                  <a:lnTo>
                    <a:pt x="4569310" y="616461"/>
                  </a:lnTo>
                  <a:lnTo>
                    <a:pt x="4581148" y="616616"/>
                  </a:lnTo>
                  <a:lnTo>
                    <a:pt x="4592985" y="616748"/>
                  </a:lnTo>
                  <a:lnTo>
                    <a:pt x="4604823" y="616860"/>
                  </a:lnTo>
                  <a:lnTo>
                    <a:pt x="4616661" y="616956"/>
                  </a:lnTo>
                  <a:lnTo>
                    <a:pt x="4628498" y="617038"/>
                  </a:lnTo>
                  <a:lnTo>
                    <a:pt x="4640336" y="617107"/>
                  </a:lnTo>
                  <a:lnTo>
                    <a:pt x="4652173" y="617166"/>
                  </a:lnTo>
                  <a:lnTo>
                    <a:pt x="4664011" y="617216"/>
                  </a:lnTo>
                  <a:lnTo>
                    <a:pt x="4675849" y="617259"/>
                  </a:lnTo>
                  <a:lnTo>
                    <a:pt x="4687686" y="617295"/>
                  </a:lnTo>
                </a:path>
              </a:pathLst>
            </a:custGeom>
            <a:ln w="40651" cap="flat">
              <a:solidFill>
                <a:srgbClr val="BD9D00">
                  <a:alpha val="100000"/>
                </a:srgbClr>
              </a:solidFill>
              <a:prstDash val="solid"/>
              <a:round/>
            </a:ln>
          </p:spPr>
          <p:txBody>
            <a:bodyPr/>
            <a:lstStyle/>
            <a:p/>
          </p:txBody>
        </p:sp>
        <p:sp>
          <p:nvSpPr>
            <p:cNvPr id="42" name="pl42"/>
            <p:cNvSpPr/>
            <p:nvPr/>
          </p:nvSpPr>
          <p:spPr>
            <a:xfrm>
              <a:off x="2482351" y="3524792"/>
              <a:ext cx="4687686" cy="617450"/>
            </a:xfrm>
            <a:custGeom>
              <a:avLst/>
              <a:pathLst>
                <a:path w="4687686" h="617450">
                  <a:moveTo>
                    <a:pt x="0" y="154479"/>
                  </a:moveTo>
                  <a:lnTo>
                    <a:pt x="11837" y="154497"/>
                  </a:lnTo>
                  <a:lnTo>
                    <a:pt x="23675" y="154518"/>
                  </a:lnTo>
                  <a:lnTo>
                    <a:pt x="35512" y="154543"/>
                  </a:lnTo>
                  <a:lnTo>
                    <a:pt x="47350" y="154573"/>
                  </a:lnTo>
                  <a:lnTo>
                    <a:pt x="59187" y="154607"/>
                  </a:lnTo>
                  <a:lnTo>
                    <a:pt x="71025" y="154648"/>
                  </a:lnTo>
                  <a:lnTo>
                    <a:pt x="82863" y="154696"/>
                  </a:lnTo>
                  <a:lnTo>
                    <a:pt x="94700" y="154752"/>
                  </a:lnTo>
                  <a:lnTo>
                    <a:pt x="106538" y="154818"/>
                  </a:lnTo>
                  <a:lnTo>
                    <a:pt x="118375" y="154896"/>
                  </a:lnTo>
                  <a:lnTo>
                    <a:pt x="130213" y="154987"/>
                  </a:lnTo>
                  <a:lnTo>
                    <a:pt x="142051" y="155094"/>
                  </a:lnTo>
                  <a:lnTo>
                    <a:pt x="153888" y="155220"/>
                  </a:lnTo>
                  <a:lnTo>
                    <a:pt x="165726" y="155367"/>
                  </a:lnTo>
                  <a:lnTo>
                    <a:pt x="177563" y="155541"/>
                  </a:lnTo>
                  <a:lnTo>
                    <a:pt x="189401" y="155744"/>
                  </a:lnTo>
                  <a:lnTo>
                    <a:pt x="201239" y="155983"/>
                  </a:lnTo>
                  <a:lnTo>
                    <a:pt x="213076" y="156264"/>
                  </a:lnTo>
                  <a:lnTo>
                    <a:pt x="224914" y="156593"/>
                  </a:lnTo>
                  <a:lnTo>
                    <a:pt x="236751" y="156978"/>
                  </a:lnTo>
                  <a:lnTo>
                    <a:pt x="248589" y="157430"/>
                  </a:lnTo>
                  <a:lnTo>
                    <a:pt x="260427" y="157960"/>
                  </a:lnTo>
                  <a:lnTo>
                    <a:pt x="272264" y="158580"/>
                  </a:lnTo>
                  <a:lnTo>
                    <a:pt x="284102" y="159306"/>
                  </a:lnTo>
                  <a:lnTo>
                    <a:pt x="295939" y="160155"/>
                  </a:lnTo>
                  <a:lnTo>
                    <a:pt x="307777" y="161147"/>
                  </a:lnTo>
                  <a:lnTo>
                    <a:pt x="319614" y="162304"/>
                  </a:lnTo>
                  <a:lnTo>
                    <a:pt x="331452" y="163653"/>
                  </a:lnTo>
                  <a:lnTo>
                    <a:pt x="343290" y="165223"/>
                  </a:lnTo>
                  <a:lnTo>
                    <a:pt x="355127" y="167048"/>
                  </a:lnTo>
                  <a:lnTo>
                    <a:pt x="366965" y="169164"/>
                  </a:lnTo>
                  <a:lnTo>
                    <a:pt x="378802" y="171614"/>
                  </a:lnTo>
                  <a:lnTo>
                    <a:pt x="390640" y="174441"/>
                  </a:lnTo>
                  <a:lnTo>
                    <a:pt x="402478" y="177695"/>
                  </a:lnTo>
                  <a:lnTo>
                    <a:pt x="414315" y="181427"/>
                  </a:lnTo>
                  <a:lnTo>
                    <a:pt x="426153" y="185692"/>
                  </a:lnTo>
                  <a:lnTo>
                    <a:pt x="437990" y="190541"/>
                  </a:lnTo>
                  <a:lnTo>
                    <a:pt x="449828" y="196030"/>
                  </a:lnTo>
                  <a:lnTo>
                    <a:pt x="461666" y="202205"/>
                  </a:lnTo>
                  <a:lnTo>
                    <a:pt x="473503" y="209108"/>
                  </a:lnTo>
                  <a:lnTo>
                    <a:pt x="485341" y="216769"/>
                  </a:lnTo>
                  <a:lnTo>
                    <a:pt x="497178" y="225204"/>
                  </a:lnTo>
                  <a:lnTo>
                    <a:pt x="509016" y="234408"/>
                  </a:lnTo>
                  <a:lnTo>
                    <a:pt x="520854" y="244357"/>
                  </a:lnTo>
                  <a:lnTo>
                    <a:pt x="532691" y="254998"/>
                  </a:lnTo>
                  <a:lnTo>
                    <a:pt x="544529" y="266255"/>
                  </a:lnTo>
                  <a:lnTo>
                    <a:pt x="556366" y="278023"/>
                  </a:lnTo>
                  <a:lnTo>
                    <a:pt x="568204" y="290175"/>
                  </a:lnTo>
                  <a:lnTo>
                    <a:pt x="580042" y="302566"/>
                  </a:lnTo>
                  <a:lnTo>
                    <a:pt x="591879" y="315039"/>
                  </a:lnTo>
                  <a:lnTo>
                    <a:pt x="603717" y="327430"/>
                  </a:lnTo>
                  <a:lnTo>
                    <a:pt x="615554" y="339582"/>
                  </a:lnTo>
                  <a:lnTo>
                    <a:pt x="627392" y="351351"/>
                  </a:lnTo>
                  <a:lnTo>
                    <a:pt x="639229" y="362607"/>
                  </a:lnTo>
                  <a:lnTo>
                    <a:pt x="651067" y="373249"/>
                  </a:lnTo>
                  <a:lnTo>
                    <a:pt x="662905" y="383197"/>
                  </a:lnTo>
                  <a:lnTo>
                    <a:pt x="674742" y="392402"/>
                  </a:lnTo>
                  <a:lnTo>
                    <a:pt x="686580" y="400836"/>
                  </a:lnTo>
                  <a:lnTo>
                    <a:pt x="698417" y="408497"/>
                  </a:lnTo>
                  <a:lnTo>
                    <a:pt x="710255" y="415400"/>
                  </a:lnTo>
                  <a:lnTo>
                    <a:pt x="722093" y="421575"/>
                  </a:lnTo>
                  <a:lnTo>
                    <a:pt x="733930" y="427064"/>
                  </a:lnTo>
                  <a:lnTo>
                    <a:pt x="745768" y="431914"/>
                  </a:lnTo>
                  <a:lnTo>
                    <a:pt x="757605" y="436178"/>
                  </a:lnTo>
                  <a:lnTo>
                    <a:pt x="769443" y="439910"/>
                  </a:lnTo>
                  <a:lnTo>
                    <a:pt x="781281" y="443164"/>
                  </a:lnTo>
                  <a:lnTo>
                    <a:pt x="793118" y="445991"/>
                  </a:lnTo>
                  <a:lnTo>
                    <a:pt x="804956" y="448441"/>
                  </a:lnTo>
                  <a:lnTo>
                    <a:pt x="816793" y="450557"/>
                  </a:lnTo>
                  <a:lnTo>
                    <a:pt x="828631" y="452382"/>
                  </a:lnTo>
                  <a:lnTo>
                    <a:pt x="840469" y="453952"/>
                  </a:lnTo>
                  <a:lnTo>
                    <a:pt x="852306" y="455301"/>
                  </a:lnTo>
                  <a:lnTo>
                    <a:pt x="864144" y="456459"/>
                  </a:lnTo>
                  <a:lnTo>
                    <a:pt x="875981" y="457450"/>
                  </a:lnTo>
                  <a:lnTo>
                    <a:pt x="887819" y="458299"/>
                  </a:lnTo>
                  <a:lnTo>
                    <a:pt x="899657" y="459025"/>
                  </a:lnTo>
                  <a:lnTo>
                    <a:pt x="911494" y="459645"/>
                  </a:lnTo>
                  <a:lnTo>
                    <a:pt x="923332" y="460175"/>
                  </a:lnTo>
                  <a:lnTo>
                    <a:pt x="935169" y="460627"/>
                  </a:lnTo>
                  <a:lnTo>
                    <a:pt x="947007" y="461013"/>
                  </a:lnTo>
                  <a:lnTo>
                    <a:pt x="958844" y="461341"/>
                  </a:lnTo>
                  <a:lnTo>
                    <a:pt x="970682" y="461622"/>
                  </a:lnTo>
                  <a:lnTo>
                    <a:pt x="982520" y="461861"/>
                  </a:lnTo>
                  <a:lnTo>
                    <a:pt x="994357" y="462064"/>
                  </a:lnTo>
                  <a:lnTo>
                    <a:pt x="1006195" y="462238"/>
                  </a:lnTo>
                  <a:lnTo>
                    <a:pt x="1018032" y="462385"/>
                  </a:lnTo>
                  <a:lnTo>
                    <a:pt x="1029870" y="462511"/>
                  </a:lnTo>
                  <a:lnTo>
                    <a:pt x="1041708" y="462618"/>
                  </a:lnTo>
                  <a:lnTo>
                    <a:pt x="1053545" y="462709"/>
                  </a:lnTo>
                  <a:lnTo>
                    <a:pt x="1065383" y="462787"/>
                  </a:lnTo>
                  <a:lnTo>
                    <a:pt x="1077220" y="462853"/>
                  </a:lnTo>
                  <a:lnTo>
                    <a:pt x="1089058" y="462909"/>
                  </a:lnTo>
                  <a:lnTo>
                    <a:pt x="1100896" y="462957"/>
                  </a:lnTo>
                  <a:lnTo>
                    <a:pt x="1112733" y="462998"/>
                  </a:lnTo>
                  <a:lnTo>
                    <a:pt x="1124571" y="463032"/>
                  </a:lnTo>
                  <a:lnTo>
                    <a:pt x="1136408" y="463062"/>
                  </a:lnTo>
                  <a:lnTo>
                    <a:pt x="1148246" y="463087"/>
                  </a:lnTo>
                  <a:lnTo>
                    <a:pt x="1160084" y="463108"/>
                  </a:lnTo>
                  <a:lnTo>
                    <a:pt x="1171921" y="463126"/>
                  </a:lnTo>
                  <a:lnTo>
                    <a:pt x="1171921" y="463126"/>
                  </a:lnTo>
                  <a:lnTo>
                    <a:pt x="1183759" y="463108"/>
                  </a:lnTo>
                  <a:lnTo>
                    <a:pt x="1195596" y="463087"/>
                  </a:lnTo>
                  <a:lnTo>
                    <a:pt x="1207434" y="463062"/>
                  </a:lnTo>
                  <a:lnTo>
                    <a:pt x="1219272" y="463032"/>
                  </a:lnTo>
                  <a:lnTo>
                    <a:pt x="1231109" y="462998"/>
                  </a:lnTo>
                  <a:lnTo>
                    <a:pt x="1242947" y="462957"/>
                  </a:lnTo>
                  <a:lnTo>
                    <a:pt x="1254784" y="462909"/>
                  </a:lnTo>
                  <a:lnTo>
                    <a:pt x="1266622" y="462853"/>
                  </a:lnTo>
                  <a:lnTo>
                    <a:pt x="1278459" y="462787"/>
                  </a:lnTo>
                  <a:lnTo>
                    <a:pt x="1290297" y="462709"/>
                  </a:lnTo>
                  <a:lnTo>
                    <a:pt x="1302135" y="462618"/>
                  </a:lnTo>
                  <a:lnTo>
                    <a:pt x="1313972" y="462511"/>
                  </a:lnTo>
                  <a:lnTo>
                    <a:pt x="1325810" y="462385"/>
                  </a:lnTo>
                  <a:lnTo>
                    <a:pt x="1337647" y="462238"/>
                  </a:lnTo>
                  <a:lnTo>
                    <a:pt x="1349485" y="462064"/>
                  </a:lnTo>
                  <a:lnTo>
                    <a:pt x="1361323" y="461861"/>
                  </a:lnTo>
                  <a:lnTo>
                    <a:pt x="1373160" y="461622"/>
                  </a:lnTo>
                  <a:lnTo>
                    <a:pt x="1384998" y="461341"/>
                  </a:lnTo>
                  <a:lnTo>
                    <a:pt x="1396835" y="461013"/>
                  </a:lnTo>
                  <a:lnTo>
                    <a:pt x="1408673" y="460627"/>
                  </a:lnTo>
                  <a:lnTo>
                    <a:pt x="1420511" y="460175"/>
                  </a:lnTo>
                  <a:lnTo>
                    <a:pt x="1432348" y="459645"/>
                  </a:lnTo>
                  <a:lnTo>
                    <a:pt x="1444186" y="459025"/>
                  </a:lnTo>
                  <a:lnTo>
                    <a:pt x="1456023" y="458299"/>
                  </a:lnTo>
                  <a:lnTo>
                    <a:pt x="1467861" y="457450"/>
                  </a:lnTo>
                  <a:lnTo>
                    <a:pt x="1479699" y="456459"/>
                  </a:lnTo>
                  <a:lnTo>
                    <a:pt x="1491536" y="455301"/>
                  </a:lnTo>
                  <a:lnTo>
                    <a:pt x="1503374" y="453952"/>
                  </a:lnTo>
                  <a:lnTo>
                    <a:pt x="1515211" y="452382"/>
                  </a:lnTo>
                  <a:lnTo>
                    <a:pt x="1527049" y="450557"/>
                  </a:lnTo>
                  <a:lnTo>
                    <a:pt x="1538887" y="448441"/>
                  </a:lnTo>
                  <a:lnTo>
                    <a:pt x="1550724" y="445991"/>
                  </a:lnTo>
                  <a:lnTo>
                    <a:pt x="1562562" y="443164"/>
                  </a:lnTo>
                  <a:lnTo>
                    <a:pt x="1574399" y="439910"/>
                  </a:lnTo>
                  <a:lnTo>
                    <a:pt x="1586237" y="436178"/>
                  </a:lnTo>
                  <a:lnTo>
                    <a:pt x="1598074" y="431914"/>
                  </a:lnTo>
                  <a:lnTo>
                    <a:pt x="1609912" y="427064"/>
                  </a:lnTo>
                  <a:lnTo>
                    <a:pt x="1621750" y="421575"/>
                  </a:lnTo>
                  <a:lnTo>
                    <a:pt x="1633587" y="415400"/>
                  </a:lnTo>
                  <a:lnTo>
                    <a:pt x="1645425" y="408497"/>
                  </a:lnTo>
                  <a:lnTo>
                    <a:pt x="1657262" y="400836"/>
                  </a:lnTo>
                  <a:lnTo>
                    <a:pt x="1669100" y="392402"/>
                  </a:lnTo>
                  <a:lnTo>
                    <a:pt x="1680938" y="383197"/>
                  </a:lnTo>
                  <a:lnTo>
                    <a:pt x="1692775" y="373249"/>
                  </a:lnTo>
                  <a:lnTo>
                    <a:pt x="1704613" y="362607"/>
                  </a:lnTo>
                  <a:lnTo>
                    <a:pt x="1716450" y="351351"/>
                  </a:lnTo>
                  <a:lnTo>
                    <a:pt x="1728288" y="339582"/>
                  </a:lnTo>
                  <a:lnTo>
                    <a:pt x="1740126" y="327430"/>
                  </a:lnTo>
                  <a:lnTo>
                    <a:pt x="1751963" y="315039"/>
                  </a:lnTo>
                  <a:lnTo>
                    <a:pt x="1763801" y="302566"/>
                  </a:lnTo>
                  <a:lnTo>
                    <a:pt x="1775638" y="290175"/>
                  </a:lnTo>
                  <a:lnTo>
                    <a:pt x="1787476" y="278023"/>
                  </a:lnTo>
                  <a:lnTo>
                    <a:pt x="1799314" y="266255"/>
                  </a:lnTo>
                  <a:lnTo>
                    <a:pt x="1811151" y="254998"/>
                  </a:lnTo>
                  <a:lnTo>
                    <a:pt x="1822989" y="244357"/>
                  </a:lnTo>
                  <a:lnTo>
                    <a:pt x="1834826" y="234408"/>
                  </a:lnTo>
                  <a:lnTo>
                    <a:pt x="1846664" y="225204"/>
                  </a:lnTo>
                  <a:lnTo>
                    <a:pt x="1858502" y="216769"/>
                  </a:lnTo>
                  <a:lnTo>
                    <a:pt x="1870339" y="209108"/>
                  </a:lnTo>
                  <a:lnTo>
                    <a:pt x="1882177" y="202205"/>
                  </a:lnTo>
                  <a:lnTo>
                    <a:pt x="1894014" y="196030"/>
                  </a:lnTo>
                  <a:lnTo>
                    <a:pt x="1905852" y="190541"/>
                  </a:lnTo>
                  <a:lnTo>
                    <a:pt x="1917689" y="185692"/>
                  </a:lnTo>
                  <a:lnTo>
                    <a:pt x="1929527" y="181427"/>
                  </a:lnTo>
                  <a:lnTo>
                    <a:pt x="1941365" y="177695"/>
                  </a:lnTo>
                  <a:lnTo>
                    <a:pt x="1953202" y="174441"/>
                  </a:lnTo>
                  <a:lnTo>
                    <a:pt x="1965040" y="171614"/>
                  </a:lnTo>
                  <a:lnTo>
                    <a:pt x="1976877" y="169164"/>
                  </a:lnTo>
                  <a:lnTo>
                    <a:pt x="1988715" y="167048"/>
                  </a:lnTo>
                  <a:lnTo>
                    <a:pt x="2000553" y="165223"/>
                  </a:lnTo>
                  <a:lnTo>
                    <a:pt x="2012390" y="163653"/>
                  </a:lnTo>
                  <a:lnTo>
                    <a:pt x="2024228" y="162304"/>
                  </a:lnTo>
                  <a:lnTo>
                    <a:pt x="2036065" y="161147"/>
                  </a:lnTo>
                  <a:lnTo>
                    <a:pt x="2047903" y="160155"/>
                  </a:lnTo>
                  <a:lnTo>
                    <a:pt x="2059741" y="159306"/>
                  </a:lnTo>
                  <a:lnTo>
                    <a:pt x="2071578" y="158580"/>
                  </a:lnTo>
                  <a:lnTo>
                    <a:pt x="2083416" y="157960"/>
                  </a:lnTo>
                  <a:lnTo>
                    <a:pt x="2095253" y="157430"/>
                  </a:lnTo>
                  <a:lnTo>
                    <a:pt x="2107091" y="156978"/>
                  </a:lnTo>
                  <a:lnTo>
                    <a:pt x="2118929" y="156593"/>
                  </a:lnTo>
                  <a:lnTo>
                    <a:pt x="2130766" y="156264"/>
                  </a:lnTo>
                  <a:lnTo>
                    <a:pt x="2142604" y="155983"/>
                  </a:lnTo>
                  <a:lnTo>
                    <a:pt x="2154441" y="155744"/>
                  </a:lnTo>
                  <a:lnTo>
                    <a:pt x="2166279" y="155541"/>
                  </a:lnTo>
                  <a:lnTo>
                    <a:pt x="2178117" y="155367"/>
                  </a:lnTo>
                  <a:lnTo>
                    <a:pt x="2189954" y="155220"/>
                  </a:lnTo>
                  <a:lnTo>
                    <a:pt x="2201792" y="155094"/>
                  </a:lnTo>
                  <a:lnTo>
                    <a:pt x="2213629" y="154987"/>
                  </a:lnTo>
                  <a:lnTo>
                    <a:pt x="2225467" y="154896"/>
                  </a:lnTo>
                  <a:lnTo>
                    <a:pt x="2237304" y="154818"/>
                  </a:lnTo>
                  <a:lnTo>
                    <a:pt x="2249142" y="154752"/>
                  </a:lnTo>
                  <a:lnTo>
                    <a:pt x="2260980" y="154696"/>
                  </a:lnTo>
                  <a:lnTo>
                    <a:pt x="2272817" y="154648"/>
                  </a:lnTo>
                  <a:lnTo>
                    <a:pt x="2284655" y="154607"/>
                  </a:lnTo>
                  <a:lnTo>
                    <a:pt x="2296492" y="154573"/>
                  </a:lnTo>
                  <a:lnTo>
                    <a:pt x="2308330" y="154543"/>
                  </a:lnTo>
                  <a:lnTo>
                    <a:pt x="2320168" y="154518"/>
                  </a:lnTo>
                  <a:lnTo>
                    <a:pt x="2332005" y="154497"/>
                  </a:lnTo>
                  <a:lnTo>
                    <a:pt x="2343843" y="154479"/>
                  </a:lnTo>
                  <a:lnTo>
                    <a:pt x="2343843" y="154323"/>
                  </a:lnTo>
                  <a:lnTo>
                    <a:pt x="2355680" y="154314"/>
                  </a:lnTo>
                  <a:lnTo>
                    <a:pt x="2367518" y="154304"/>
                  </a:lnTo>
                  <a:lnTo>
                    <a:pt x="2379356" y="154291"/>
                  </a:lnTo>
                  <a:lnTo>
                    <a:pt x="2391193" y="154276"/>
                  </a:lnTo>
                  <a:lnTo>
                    <a:pt x="2403031" y="154259"/>
                  </a:lnTo>
                  <a:lnTo>
                    <a:pt x="2414868" y="154239"/>
                  </a:lnTo>
                  <a:lnTo>
                    <a:pt x="2426706" y="154215"/>
                  </a:lnTo>
                  <a:lnTo>
                    <a:pt x="2438544" y="154187"/>
                  </a:lnTo>
                  <a:lnTo>
                    <a:pt x="2450381" y="154154"/>
                  </a:lnTo>
                  <a:lnTo>
                    <a:pt x="2462219" y="154115"/>
                  </a:lnTo>
                  <a:lnTo>
                    <a:pt x="2474056" y="154069"/>
                  </a:lnTo>
                  <a:lnTo>
                    <a:pt x="2485894" y="154016"/>
                  </a:lnTo>
                  <a:lnTo>
                    <a:pt x="2497732" y="153953"/>
                  </a:lnTo>
                  <a:lnTo>
                    <a:pt x="2509569" y="153879"/>
                  </a:lnTo>
                  <a:lnTo>
                    <a:pt x="2521407" y="153792"/>
                  </a:lnTo>
                  <a:lnTo>
                    <a:pt x="2533244" y="153691"/>
                  </a:lnTo>
                  <a:lnTo>
                    <a:pt x="2545082" y="153571"/>
                  </a:lnTo>
                  <a:lnTo>
                    <a:pt x="2556919" y="153431"/>
                  </a:lnTo>
                  <a:lnTo>
                    <a:pt x="2568757" y="153266"/>
                  </a:lnTo>
                  <a:lnTo>
                    <a:pt x="2580595" y="153074"/>
                  </a:lnTo>
                  <a:lnTo>
                    <a:pt x="2592432" y="152848"/>
                  </a:lnTo>
                  <a:lnTo>
                    <a:pt x="2604270" y="152583"/>
                  </a:lnTo>
                  <a:lnTo>
                    <a:pt x="2616107" y="152273"/>
                  </a:lnTo>
                  <a:lnTo>
                    <a:pt x="2627945" y="151910"/>
                  </a:lnTo>
                  <a:lnTo>
                    <a:pt x="2639783" y="151485"/>
                  </a:lnTo>
                  <a:lnTo>
                    <a:pt x="2651620" y="150989"/>
                  </a:lnTo>
                  <a:lnTo>
                    <a:pt x="2663458" y="150411"/>
                  </a:lnTo>
                  <a:lnTo>
                    <a:pt x="2675295" y="149736"/>
                  </a:lnTo>
                  <a:lnTo>
                    <a:pt x="2687133" y="148951"/>
                  </a:lnTo>
                  <a:lnTo>
                    <a:pt x="2698971" y="148039"/>
                  </a:lnTo>
                  <a:lnTo>
                    <a:pt x="2710808" y="146981"/>
                  </a:lnTo>
                  <a:lnTo>
                    <a:pt x="2722646" y="145756"/>
                  </a:lnTo>
                  <a:lnTo>
                    <a:pt x="2734483" y="144342"/>
                  </a:lnTo>
                  <a:lnTo>
                    <a:pt x="2746321" y="142715"/>
                  </a:lnTo>
                  <a:lnTo>
                    <a:pt x="2758159" y="140849"/>
                  </a:lnTo>
                  <a:lnTo>
                    <a:pt x="2769996" y="138717"/>
                  </a:lnTo>
                  <a:lnTo>
                    <a:pt x="2781834" y="136292"/>
                  </a:lnTo>
                  <a:lnTo>
                    <a:pt x="2793671" y="133548"/>
                  </a:lnTo>
                  <a:lnTo>
                    <a:pt x="2805509" y="130460"/>
                  </a:lnTo>
                  <a:lnTo>
                    <a:pt x="2817347" y="127009"/>
                  </a:lnTo>
                  <a:lnTo>
                    <a:pt x="2829184" y="123178"/>
                  </a:lnTo>
                  <a:lnTo>
                    <a:pt x="2841022" y="118961"/>
                  </a:lnTo>
                  <a:lnTo>
                    <a:pt x="2852859" y="114359"/>
                  </a:lnTo>
                  <a:lnTo>
                    <a:pt x="2864697" y="109384"/>
                  </a:lnTo>
                  <a:lnTo>
                    <a:pt x="2876534" y="104064"/>
                  </a:lnTo>
                  <a:lnTo>
                    <a:pt x="2888372" y="98435"/>
                  </a:lnTo>
                  <a:lnTo>
                    <a:pt x="2900210" y="92551"/>
                  </a:lnTo>
                  <a:lnTo>
                    <a:pt x="2912047" y="86475"/>
                  </a:lnTo>
                  <a:lnTo>
                    <a:pt x="2923885" y="80279"/>
                  </a:lnTo>
                  <a:lnTo>
                    <a:pt x="2935722" y="74043"/>
                  </a:lnTo>
                  <a:lnTo>
                    <a:pt x="2947560" y="67848"/>
                  </a:lnTo>
                  <a:lnTo>
                    <a:pt x="2959398" y="61771"/>
                  </a:lnTo>
                  <a:lnTo>
                    <a:pt x="2971235" y="55887"/>
                  </a:lnTo>
                  <a:lnTo>
                    <a:pt x="2983073" y="50259"/>
                  </a:lnTo>
                  <a:lnTo>
                    <a:pt x="2994910" y="44938"/>
                  </a:lnTo>
                  <a:lnTo>
                    <a:pt x="3006748" y="39964"/>
                  </a:lnTo>
                  <a:lnTo>
                    <a:pt x="3018586" y="35362"/>
                  </a:lnTo>
                  <a:lnTo>
                    <a:pt x="3030423" y="31145"/>
                  </a:lnTo>
                  <a:lnTo>
                    <a:pt x="3042261" y="27314"/>
                  </a:lnTo>
                  <a:lnTo>
                    <a:pt x="3054098" y="23863"/>
                  </a:lnTo>
                  <a:lnTo>
                    <a:pt x="3065936" y="20775"/>
                  </a:lnTo>
                  <a:lnTo>
                    <a:pt x="3077774" y="18031"/>
                  </a:lnTo>
                  <a:lnTo>
                    <a:pt x="3089611" y="15606"/>
                  </a:lnTo>
                  <a:lnTo>
                    <a:pt x="3101449" y="13474"/>
                  </a:lnTo>
                  <a:lnTo>
                    <a:pt x="3113286" y="11608"/>
                  </a:lnTo>
                  <a:lnTo>
                    <a:pt x="3125124" y="9981"/>
                  </a:lnTo>
                  <a:lnTo>
                    <a:pt x="3136962" y="8567"/>
                  </a:lnTo>
                  <a:lnTo>
                    <a:pt x="3148799" y="7342"/>
                  </a:lnTo>
                  <a:lnTo>
                    <a:pt x="3160637" y="6284"/>
                  </a:lnTo>
                  <a:lnTo>
                    <a:pt x="3172474" y="5372"/>
                  </a:lnTo>
                  <a:lnTo>
                    <a:pt x="3184312" y="4587"/>
                  </a:lnTo>
                  <a:lnTo>
                    <a:pt x="3196149" y="3912"/>
                  </a:lnTo>
                  <a:lnTo>
                    <a:pt x="3207987" y="3333"/>
                  </a:lnTo>
                  <a:lnTo>
                    <a:pt x="3219825" y="2838"/>
                  </a:lnTo>
                  <a:lnTo>
                    <a:pt x="3231662" y="2413"/>
                  </a:lnTo>
                  <a:lnTo>
                    <a:pt x="3243500" y="2050"/>
                  </a:lnTo>
                  <a:lnTo>
                    <a:pt x="3255337" y="1740"/>
                  </a:lnTo>
                  <a:lnTo>
                    <a:pt x="3267175" y="1475"/>
                  </a:lnTo>
                  <a:lnTo>
                    <a:pt x="3279013" y="1249"/>
                  </a:lnTo>
                  <a:lnTo>
                    <a:pt x="3290850" y="1056"/>
                  </a:lnTo>
                  <a:lnTo>
                    <a:pt x="3302688" y="892"/>
                  </a:lnTo>
                  <a:lnTo>
                    <a:pt x="3314525" y="752"/>
                  </a:lnTo>
                  <a:lnTo>
                    <a:pt x="3326363" y="632"/>
                  </a:lnTo>
                  <a:lnTo>
                    <a:pt x="3338201" y="531"/>
                  </a:lnTo>
                  <a:lnTo>
                    <a:pt x="3350038" y="444"/>
                  </a:lnTo>
                  <a:lnTo>
                    <a:pt x="3361876" y="370"/>
                  </a:lnTo>
                  <a:lnTo>
                    <a:pt x="3373713" y="307"/>
                  </a:lnTo>
                  <a:lnTo>
                    <a:pt x="3385551" y="254"/>
                  </a:lnTo>
                  <a:lnTo>
                    <a:pt x="3397389" y="208"/>
                  </a:lnTo>
                  <a:lnTo>
                    <a:pt x="3409226" y="169"/>
                  </a:lnTo>
                  <a:lnTo>
                    <a:pt x="3421064" y="136"/>
                  </a:lnTo>
                  <a:lnTo>
                    <a:pt x="3432901" y="108"/>
                  </a:lnTo>
                  <a:lnTo>
                    <a:pt x="3444739" y="84"/>
                  </a:lnTo>
                  <a:lnTo>
                    <a:pt x="3456576" y="64"/>
                  </a:lnTo>
                  <a:lnTo>
                    <a:pt x="3468414" y="47"/>
                  </a:lnTo>
                  <a:lnTo>
                    <a:pt x="3480252" y="32"/>
                  </a:lnTo>
                  <a:lnTo>
                    <a:pt x="3492089" y="19"/>
                  </a:lnTo>
                  <a:lnTo>
                    <a:pt x="3503927" y="9"/>
                  </a:lnTo>
                  <a:lnTo>
                    <a:pt x="3515764" y="0"/>
                  </a:lnTo>
                  <a:lnTo>
                    <a:pt x="3515764" y="155"/>
                  </a:lnTo>
                  <a:lnTo>
                    <a:pt x="3527602" y="191"/>
                  </a:lnTo>
                  <a:lnTo>
                    <a:pt x="3539440" y="234"/>
                  </a:lnTo>
                  <a:lnTo>
                    <a:pt x="3551277" y="284"/>
                  </a:lnTo>
                  <a:lnTo>
                    <a:pt x="3563115" y="343"/>
                  </a:lnTo>
                  <a:lnTo>
                    <a:pt x="3574952" y="412"/>
                  </a:lnTo>
                  <a:lnTo>
                    <a:pt x="3586790" y="494"/>
                  </a:lnTo>
                  <a:lnTo>
                    <a:pt x="3598628" y="589"/>
                  </a:lnTo>
                  <a:lnTo>
                    <a:pt x="3610465" y="702"/>
                  </a:lnTo>
                  <a:lnTo>
                    <a:pt x="3622303" y="834"/>
                  </a:lnTo>
                  <a:lnTo>
                    <a:pt x="3634140" y="989"/>
                  </a:lnTo>
                  <a:lnTo>
                    <a:pt x="3645978" y="1171"/>
                  </a:lnTo>
                  <a:lnTo>
                    <a:pt x="3657816" y="1385"/>
                  </a:lnTo>
                  <a:lnTo>
                    <a:pt x="3669653" y="1637"/>
                  </a:lnTo>
                  <a:lnTo>
                    <a:pt x="3681491" y="1932"/>
                  </a:lnTo>
                  <a:lnTo>
                    <a:pt x="3693328" y="2279"/>
                  </a:lnTo>
                  <a:lnTo>
                    <a:pt x="3705166" y="2686"/>
                  </a:lnTo>
                  <a:lnTo>
                    <a:pt x="3717004" y="3164"/>
                  </a:lnTo>
                  <a:lnTo>
                    <a:pt x="3728841" y="3725"/>
                  </a:lnTo>
                  <a:lnTo>
                    <a:pt x="3740679" y="4383"/>
                  </a:lnTo>
                  <a:lnTo>
                    <a:pt x="3752516" y="5154"/>
                  </a:lnTo>
                  <a:lnTo>
                    <a:pt x="3764354" y="6058"/>
                  </a:lnTo>
                  <a:lnTo>
                    <a:pt x="3776191" y="7118"/>
                  </a:lnTo>
                  <a:lnTo>
                    <a:pt x="3788029" y="8358"/>
                  </a:lnTo>
                  <a:lnTo>
                    <a:pt x="3799867" y="9810"/>
                  </a:lnTo>
                  <a:lnTo>
                    <a:pt x="3811704" y="11507"/>
                  </a:lnTo>
                  <a:lnTo>
                    <a:pt x="3823542" y="13491"/>
                  </a:lnTo>
                  <a:lnTo>
                    <a:pt x="3835379" y="15805"/>
                  </a:lnTo>
                  <a:lnTo>
                    <a:pt x="3847217" y="18503"/>
                  </a:lnTo>
                  <a:lnTo>
                    <a:pt x="3859055" y="21644"/>
                  </a:lnTo>
                  <a:lnTo>
                    <a:pt x="3870892" y="25293"/>
                  </a:lnTo>
                  <a:lnTo>
                    <a:pt x="3882730" y="29526"/>
                  </a:lnTo>
                  <a:lnTo>
                    <a:pt x="3894567" y="34425"/>
                  </a:lnTo>
                  <a:lnTo>
                    <a:pt x="3906405" y="40080"/>
                  </a:lnTo>
                  <a:lnTo>
                    <a:pt x="3918243" y="46588"/>
                  </a:lnTo>
                  <a:lnTo>
                    <a:pt x="3930080" y="54052"/>
                  </a:lnTo>
                  <a:lnTo>
                    <a:pt x="3941918" y="62580"/>
                  </a:lnTo>
                  <a:lnTo>
                    <a:pt x="3953755" y="72280"/>
                  </a:lnTo>
                  <a:lnTo>
                    <a:pt x="3965593" y="83257"/>
                  </a:lnTo>
                  <a:lnTo>
                    <a:pt x="3977431" y="95607"/>
                  </a:lnTo>
                  <a:lnTo>
                    <a:pt x="3989268" y="109413"/>
                  </a:lnTo>
                  <a:lnTo>
                    <a:pt x="4001106" y="124735"/>
                  </a:lnTo>
                  <a:lnTo>
                    <a:pt x="4012943" y="141605"/>
                  </a:lnTo>
                  <a:lnTo>
                    <a:pt x="4024781" y="160014"/>
                  </a:lnTo>
                  <a:lnTo>
                    <a:pt x="4036619" y="179911"/>
                  </a:lnTo>
                  <a:lnTo>
                    <a:pt x="4048456" y="201194"/>
                  </a:lnTo>
                  <a:lnTo>
                    <a:pt x="4060294" y="223707"/>
                  </a:lnTo>
                  <a:lnTo>
                    <a:pt x="4072131" y="247243"/>
                  </a:lnTo>
                  <a:lnTo>
                    <a:pt x="4083969" y="271548"/>
                  </a:lnTo>
                  <a:lnTo>
                    <a:pt x="4095806" y="296330"/>
                  </a:lnTo>
                  <a:lnTo>
                    <a:pt x="4107644" y="321275"/>
                  </a:lnTo>
                  <a:lnTo>
                    <a:pt x="4119482" y="346057"/>
                  </a:lnTo>
                  <a:lnTo>
                    <a:pt x="4131319" y="370362"/>
                  </a:lnTo>
                  <a:lnTo>
                    <a:pt x="4143157" y="393899"/>
                  </a:lnTo>
                  <a:lnTo>
                    <a:pt x="4154994" y="416412"/>
                  </a:lnTo>
                  <a:lnTo>
                    <a:pt x="4166832" y="437694"/>
                  </a:lnTo>
                  <a:lnTo>
                    <a:pt x="4178670" y="457592"/>
                  </a:lnTo>
                  <a:lnTo>
                    <a:pt x="4190507" y="476001"/>
                  </a:lnTo>
                  <a:lnTo>
                    <a:pt x="4202345" y="492870"/>
                  </a:lnTo>
                  <a:lnTo>
                    <a:pt x="4214182" y="508192"/>
                  </a:lnTo>
                  <a:lnTo>
                    <a:pt x="4226020" y="521998"/>
                  </a:lnTo>
                  <a:lnTo>
                    <a:pt x="4237858" y="534348"/>
                  </a:lnTo>
                  <a:lnTo>
                    <a:pt x="4249695" y="545325"/>
                  </a:lnTo>
                  <a:lnTo>
                    <a:pt x="4261533" y="555025"/>
                  </a:lnTo>
                  <a:lnTo>
                    <a:pt x="4273370" y="563553"/>
                  </a:lnTo>
                  <a:lnTo>
                    <a:pt x="4285208" y="571017"/>
                  </a:lnTo>
                  <a:lnTo>
                    <a:pt x="4297046" y="577525"/>
                  </a:lnTo>
                  <a:lnTo>
                    <a:pt x="4308883" y="583180"/>
                  </a:lnTo>
                  <a:lnTo>
                    <a:pt x="4320721" y="588079"/>
                  </a:lnTo>
                  <a:lnTo>
                    <a:pt x="4332558" y="592312"/>
                  </a:lnTo>
                  <a:lnTo>
                    <a:pt x="4344396" y="595961"/>
                  </a:lnTo>
                  <a:lnTo>
                    <a:pt x="4356234" y="599102"/>
                  </a:lnTo>
                  <a:lnTo>
                    <a:pt x="4368071" y="601800"/>
                  </a:lnTo>
                  <a:lnTo>
                    <a:pt x="4379909" y="604114"/>
                  </a:lnTo>
                  <a:lnTo>
                    <a:pt x="4391746" y="606098"/>
                  </a:lnTo>
                  <a:lnTo>
                    <a:pt x="4403584" y="607795"/>
                  </a:lnTo>
                  <a:lnTo>
                    <a:pt x="4415421" y="609247"/>
                  </a:lnTo>
                  <a:lnTo>
                    <a:pt x="4427259" y="610488"/>
                  </a:lnTo>
                  <a:lnTo>
                    <a:pt x="4439097" y="611547"/>
                  </a:lnTo>
                  <a:lnTo>
                    <a:pt x="4450934" y="612451"/>
                  </a:lnTo>
                  <a:lnTo>
                    <a:pt x="4462772" y="613223"/>
                  </a:lnTo>
                  <a:lnTo>
                    <a:pt x="4474609" y="613880"/>
                  </a:lnTo>
                  <a:lnTo>
                    <a:pt x="4486447" y="614441"/>
                  </a:lnTo>
                  <a:lnTo>
                    <a:pt x="4498285" y="614919"/>
                  </a:lnTo>
                  <a:lnTo>
                    <a:pt x="4510122" y="615326"/>
                  </a:lnTo>
                  <a:lnTo>
                    <a:pt x="4521960" y="615673"/>
                  </a:lnTo>
                  <a:lnTo>
                    <a:pt x="4533797" y="615968"/>
                  </a:lnTo>
                  <a:lnTo>
                    <a:pt x="4545635" y="616220"/>
                  </a:lnTo>
                  <a:lnTo>
                    <a:pt x="4557473" y="616434"/>
                  </a:lnTo>
                  <a:lnTo>
                    <a:pt x="4569310" y="616616"/>
                  </a:lnTo>
                  <a:lnTo>
                    <a:pt x="4581148" y="616771"/>
                  </a:lnTo>
                  <a:lnTo>
                    <a:pt x="4592985" y="616903"/>
                  </a:lnTo>
                  <a:lnTo>
                    <a:pt x="4604823" y="617016"/>
                  </a:lnTo>
                  <a:lnTo>
                    <a:pt x="4616661" y="617111"/>
                  </a:lnTo>
                  <a:lnTo>
                    <a:pt x="4628498" y="617193"/>
                  </a:lnTo>
                  <a:lnTo>
                    <a:pt x="4640336" y="617262"/>
                  </a:lnTo>
                  <a:lnTo>
                    <a:pt x="4652173" y="617321"/>
                  </a:lnTo>
                  <a:lnTo>
                    <a:pt x="4664011" y="617371"/>
                  </a:lnTo>
                  <a:lnTo>
                    <a:pt x="4675849" y="617414"/>
                  </a:lnTo>
                  <a:lnTo>
                    <a:pt x="4687686" y="617450"/>
                  </a:lnTo>
                </a:path>
              </a:pathLst>
            </a:custGeom>
            <a:ln w="40651" cap="flat">
              <a:solidFill>
                <a:srgbClr val="ABA300">
                  <a:alpha val="100000"/>
                </a:srgbClr>
              </a:solidFill>
              <a:prstDash val="solid"/>
              <a:round/>
            </a:ln>
          </p:spPr>
          <p:txBody>
            <a:bodyPr/>
            <a:lstStyle/>
            <a:p/>
          </p:txBody>
        </p:sp>
        <p:sp>
          <p:nvSpPr>
            <p:cNvPr id="43" name="pl43"/>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6A900">
                  <a:alpha val="100000"/>
                </a:srgbClr>
              </a:solidFill>
              <a:prstDash val="solid"/>
              <a:round/>
            </a:ln>
          </p:spPr>
          <p:txBody>
            <a:bodyPr/>
            <a:lstStyle/>
            <a:p/>
          </p:txBody>
        </p:sp>
        <p:sp>
          <p:nvSpPr>
            <p:cNvPr id="44" name="pl44"/>
            <p:cNvSpPr/>
            <p:nvPr/>
          </p:nvSpPr>
          <p:spPr>
            <a:xfrm>
              <a:off x="2482351" y="1053901"/>
              <a:ext cx="4687686" cy="154375"/>
            </a:xfrm>
            <a:custGeom>
              <a:avLst/>
              <a:pathLst>
                <a:path w="4687686" h="15437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51"/>
                  </a:lnTo>
                  <a:lnTo>
                    <a:pt x="2355680" y="60"/>
                  </a:lnTo>
                  <a:lnTo>
                    <a:pt x="2367518" y="71"/>
                  </a:lnTo>
                  <a:lnTo>
                    <a:pt x="2379356" y="84"/>
                  </a:lnTo>
                  <a:lnTo>
                    <a:pt x="2391193" y="98"/>
                  </a:lnTo>
                  <a:lnTo>
                    <a:pt x="2403031" y="116"/>
                  </a:lnTo>
                  <a:lnTo>
                    <a:pt x="2414868" y="136"/>
                  </a:lnTo>
                  <a:lnTo>
                    <a:pt x="2426706" y="160"/>
                  </a:lnTo>
                  <a:lnTo>
                    <a:pt x="2438544" y="188"/>
                  </a:lnTo>
                  <a:lnTo>
                    <a:pt x="2450381" y="221"/>
                  </a:lnTo>
                  <a:lnTo>
                    <a:pt x="2462219" y="260"/>
                  </a:lnTo>
                  <a:lnTo>
                    <a:pt x="2474056" y="305"/>
                  </a:lnTo>
                  <a:lnTo>
                    <a:pt x="2485894" y="359"/>
                  </a:lnTo>
                  <a:lnTo>
                    <a:pt x="2497732" y="422"/>
                  </a:lnTo>
                  <a:lnTo>
                    <a:pt x="2509569" y="496"/>
                  </a:lnTo>
                  <a:lnTo>
                    <a:pt x="2521407" y="582"/>
                  </a:lnTo>
                  <a:lnTo>
                    <a:pt x="2533244" y="684"/>
                  </a:lnTo>
                  <a:lnTo>
                    <a:pt x="2545082" y="804"/>
                  </a:lnTo>
                  <a:lnTo>
                    <a:pt x="2556919" y="944"/>
                  </a:lnTo>
                  <a:lnTo>
                    <a:pt x="2568757" y="1108"/>
                  </a:lnTo>
                  <a:lnTo>
                    <a:pt x="2580595" y="1301"/>
                  </a:lnTo>
                  <a:lnTo>
                    <a:pt x="2592432" y="1527"/>
                  </a:lnTo>
                  <a:lnTo>
                    <a:pt x="2604270" y="1792"/>
                  </a:lnTo>
                  <a:lnTo>
                    <a:pt x="2616107" y="2102"/>
                  </a:lnTo>
                  <a:lnTo>
                    <a:pt x="2627945" y="2465"/>
                  </a:lnTo>
                  <a:lnTo>
                    <a:pt x="2639783" y="2889"/>
                  </a:lnTo>
                  <a:lnTo>
                    <a:pt x="2651620" y="3385"/>
                  </a:lnTo>
                  <a:lnTo>
                    <a:pt x="2663458" y="3964"/>
                  </a:lnTo>
                  <a:lnTo>
                    <a:pt x="2675295" y="4638"/>
                  </a:lnTo>
                  <a:lnTo>
                    <a:pt x="2687133" y="5424"/>
                  </a:lnTo>
                  <a:lnTo>
                    <a:pt x="2698971" y="6336"/>
                  </a:lnTo>
                  <a:lnTo>
                    <a:pt x="2710808" y="7394"/>
                  </a:lnTo>
                  <a:lnTo>
                    <a:pt x="2722646" y="8619"/>
                  </a:lnTo>
                  <a:lnTo>
                    <a:pt x="2734483" y="10033"/>
                  </a:lnTo>
                  <a:lnTo>
                    <a:pt x="2746321" y="11660"/>
                  </a:lnTo>
                  <a:lnTo>
                    <a:pt x="2758159" y="13526"/>
                  </a:lnTo>
                  <a:lnTo>
                    <a:pt x="2769996" y="15658"/>
                  </a:lnTo>
                  <a:lnTo>
                    <a:pt x="2781834" y="18083"/>
                  </a:lnTo>
                  <a:lnTo>
                    <a:pt x="2793671" y="20827"/>
                  </a:lnTo>
                  <a:lnTo>
                    <a:pt x="2805509" y="23914"/>
                  </a:lnTo>
                  <a:lnTo>
                    <a:pt x="2817347" y="27366"/>
                  </a:lnTo>
                  <a:lnTo>
                    <a:pt x="2829184" y="31196"/>
                  </a:lnTo>
                  <a:lnTo>
                    <a:pt x="2841022" y="35414"/>
                  </a:lnTo>
                  <a:lnTo>
                    <a:pt x="2852859" y="40016"/>
                  </a:lnTo>
                  <a:lnTo>
                    <a:pt x="2864697" y="44990"/>
                  </a:lnTo>
                  <a:lnTo>
                    <a:pt x="2876534" y="50311"/>
                  </a:lnTo>
                  <a:lnTo>
                    <a:pt x="2888372" y="55939"/>
                  </a:lnTo>
                  <a:lnTo>
                    <a:pt x="2900210" y="61823"/>
                  </a:lnTo>
                  <a:lnTo>
                    <a:pt x="2912047" y="67900"/>
                  </a:lnTo>
                  <a:lnTo>
                    <a:pt x="2923885" y="74095"/>
                  </a:lnTo>
                  <a:lnTo>
                    <a:pt x="2935722" y="80331"/>
                  </a:lnTo>
                  <a:lnTo>
                    <a:pt x="2947560" y="86527"/>
                  </a:lnTo>
                  <a:lnTo>
                    <a:pt x="2959398" y="92603"/>
                  </a:lnTo>
                  <a:lnTo>
                    <a:pt x="2971235" y="98487"/>
                  </a:lnTo>
                  <a:lnTo>
                    <a:pt x="2983073" y="104115"/>
                  </a:lnTo>
                  <a:lnTo>
                    <a:pt x="2994910" y="109436"/>
                  </a:lnTo>
                  <a:lnTo>
                    <a:pt x="3006748" y="114410"/>
                  </a:lnTo>
                  <a:lnTo>
                    <a:pt x="3018586" y="119013"/>
                  </a:lnTo>
                  <a:lnTo>
                    <a:pt x="3030423" y="123230"/>
                  </a:lnTo>
                  <a:lnTo>
                    <a:pt x="3042261" y="127061"/>
                  </a:lnTo>
                  <a:lnTo>
                    <a:pt x="3054098" y="130512"/>
                  </a:lnTo>
                  <a:lnTo>
                    <a:pt x="3065936" y="133600"/>
                  </a:lnTo>
                  <a:lnTo>
                    <a:pt x="3077774" y="136344"/>
                  </a:lnTo>
                  <a:lnTo>
                    <a:pt x="3089611" y="138769"/>
                  </a:lnTo>
                  <a:lnTo>
                    <a:pt x="3101449" y="140901"/>
                  </a:lnTo>
                  <a:lnTo>
                    <a:pt x="3113286" y="142767"/>
                  </a:lnTo>
                  <a:lnTo>
                    <a:pt x="3125124" y="144394"/>
                  </a:lnTo>
                  <a:lnTo>
                    <a:pt x="3136962" y="145808"/>
                  </a:lnTo>
                  <a:lnTo>
                    <a:pt x="3148799" y="147032"/>
                  </a:lnTo>
                  <a:lnTo>
                    <a:pt x="3160637" y="148091"/>
                  </a:lnTo>
                  <a:lnTo>
                    <a:pt x="3172474" y="149003"/>
                  </a:lnTo>
                  <a:lnTo>
                    <a:pt x="3184312" y="149788"/>
                  </a:lnTo>
                  <a:lnTo>
                    <a:pt x="3196149" y="150463"/>
                  </a:lnTo>
                  <a:lnTo>
                    <a:pt x="3207987" y="151041"/>
                  </a:lnTo>
                  <a:lnTo>
                    <a:pt x="3219825" y="151537"/>
                  </a:lnTo>
                  <a:lnTo>
                    <a:pt x="3231662" y="151961"/>
                  </a:lnTo>
                  <a:lnTo>
                    <a:pt x="3243500" y="152324"/>
                  </a:lnTo>
                  <a:lnTo>
                    <a:pt x="3255337" y="152634"/>
                  </a:lnTo>
                  <a:lnTo>
                    <a:pt x="3267175" y="152899"/>
                  </a:lnTo>
                  <a:lnTo>
                    <a:pt x="3279013" y="153125"/>
                  </a:lnTo>
                  <a:lnTo>
                    <a:pt x="3290850" y="153318"/>
                  </a:lnTo>
                  <a:lnTo>
                    <a:pt x="3302688" y="153483"/>
                  </a:lnTo>
                  <a:lnTo>
                    <a:pt x="3314525" y="153623"/>
                  </a:lnTo>
                  <a:lnTo>
                    <a:pt x="3326363" y="153742"/>
                  </a:lnTo>
                  <a:lnTo>
                    <a:pt x="3338201" y="153844"/>
                  </a:lnTo>
                  <a:lnTo>
                    <a:pt x="3350038" y="153931"/>
                  </a:lnTo>
                  <a:lnTo>
                    <a:pt x="3361876" y="154005"/>
                  </a:lnTo>
                  <a:lnTo>
                    <a:pt x="3373713" y="154068"/>
                  </a:lnTo>
                  <a:lnTo>
                    <a:pt x="3385551" y="154121"/>
                  </a:lnTo>
                  <a:lnTo>
                    <a:pt x="3397389" y="154167"/>
                  </a:lnTo>
                  <a:lnTo>
                    <a:pt x="3409226" y="154205"/>
                  </a:lnTo>
                  <a:lnTo>
                    <a:pt x="3421064" y="154238"/>
                  </a:lnTo>
                  <a:lnTo>
                    <a:pt x="3432901" y="154267"/>
                  </a:lnTo>
                  <a:lnTo>
                    <a:pt x="3444739" y="154290"/>
                  </a:lnTo>
                  <a:lnTo>
                    <a:pt x="3456576" y="154311"/>
                  </a:lnTo>
                  <a:lnTo>
                    <a:pt x="3468414" y="154328"/>
                  </a:lnTo>
                  <a:lnTo>
                    <a:pt x="3480252" y="154343"/>
                  </a:lnTo>
                  <a:lnTo>
                    <a:pt x="3492089" y="154355"/>
                  </a:lnTo>
                  <a:lnTo>
                    <a:pt x="3503927" y="154366"/>
                  </a:lnTo>
                  <a:lnTo>
                    <a:pt x="3515764" y="154375"/>
                  </a:lnTo>
                  <a:lnTo>
                    <a:pt x="3515764" y="154375"/>
                  </a:lnTo>
                  <a:lnTo>
                    <a:pt x="3527602" y="154366"/>
                  </a:lnTo>
                  <a:lnTo>
                    <a:pt x="3539440" y="154355"/>
                  </a:lnTo>
                  <a:lnTo>
                    <a:pt x="3551277" y="154343"/>
                  </a:lnTo>
                  <a:lnTo>
                    <a:pt x="3563115" y="154328"/>
                  </a:lnTo>
                  <a:lnTo>
                    <a:pt x="3574952" y="154311"/>
                  </a:lnTo>
                  <a:lnTo>
                    <a:pt x="3586790" y="154290"/>
                  </a:lnTo>
                  <a:lnTo>
                    <a:pt x="3598628" y="154267"/>
                  </a:lnTo>
                  <a:lnTo>
                    <a:pt x="3610465" y="154238"/>
                  </a:lnTo>
                  <a:lnTo>
                    <a:pt x="3622303" y="154205"/>
                  </a:lnTo>
                  <a:lnTo>
                    <a:pt x="3634140" y="154167"/>
                  </a:lnTo>
                  <a:lnTo>
                    <a:pt x="3645978" y="154121"/>
                  </a:lnTo>
                  <a:lnTo>
                    <a:pt x="3657816" y="154068"/>
                  </a:lnTo>
                  <a:lnTo>
                    <a:pt x="3669653" y="154005"/>
                  </a:lnTo>
                  <a:lnTo>
                    <a:pt x="3681491" y="153931"/>
                  </a:lnTo>
                  <a:lnTo>
                    <a:pt x="3693328" y="153844"/>
                  </a:lnTo>
                  <a:lnTo>
                    <a:pt x="3705166" y="153742"/>
                  </a:lnTo>
                  <a:lnTo>
                    <a:pt x="3717004" y="153623"/>
                  </a:lnTo>
                  <a:lnTo>
                    <a:pt x="3728841" y="153483"/>
                  </a:lnTo>
                  <a:lnTo>
                    <a:pt x="3740679" y="153318"/>
                  </a:lnTo>
                  <a:lnTo>
                    <a:pt x="3752516" y="153125"/>
                  </a:lnTo>
                  <a:lnTo>
                    <a:pt x="3764354" y="152899"/>
                  </a:lnTo>
                  <a:lnTo>
                    <a:pt x="3776191" y="152634"/>
                  </a:lnTo>
                  <a:lnTo>
                    <a:pt x="3788029" y="152324"/>
                  </a:lnTo>
                  <a:lnTo>
                    <a:pt x="3799867" y="151961"/>
                  </a:lnTo>
                  <a:lnTo>
                    <a:pt x="3811704" y="151537"/>
                  </a:lnTo>
                  <a:lnTo>
                    <a:pt x="3823542" y="151041"/>
                  </a:lnTo>
                  <a:lnTo>
                    <a:pt x="3835379" y="150463"/>
                  </a:lnTo>
                  <a:lnTo>
                    <a:pt x="3847217" y="149788"/>
                  </a:lnTo>
                  <a:lnTo>
                    <a:pt x="3859055" y="149003"/>
                  </a:lnTo>
                  <a:lnTo>
                    <a:pt x="3870892" y="148091"/>
                  </a:lnTo>
                  <a:lnTo>
                    <a:pt x="3882730" y="147032"/>
                  </a:lnTo>
                  <a:lnTo>
                    <a:pt x="3894567" y="145808"/>
                  </a:lnTo>
                  <a:lnTo>
                    <a:pt x="3906405" y="144394"/>
                  </a:lnTo>
                  <a:lnTo>
                    <a:pt x="3918243" y="142767"/>
                  </a:lnTo>
                  <a:lnTo>
                    <a:pt x="3930080" y="140901"/>
                  </a:lnTo>
                  <a:lnTo>
                    <a:pt x="3941918" y="138769"/>
                  </a:lnTo>
                  <a:lnTo>
                    <a:pt x="3953755" y="136344"/>
                  </a:lnTo>
                  <a:lnTo>
                    <a:pt x="3965593" y="133600"/>
                  </a:lnTo>
                  <a:lnTo>
                    <a:pt x="3977431" y="130512"/>
                  </a:lnTo>
                  <a:lnTo>
                    <a:pt x="3989268" y="127061"/>
                  </a:lnTo>
                  <a:lnTo>
                    <a:pt x="4001106" y="123230"/>
                  </a:lnTo>
                  <a:lnTo>
                    <a:pt x="4012943" y="119013"/>
                  </a:lnTo>
                  <a:lnTo>
                    <a:pt x="4024781" y="114410"/>
                  </a:lnTo>
                  <a:lnTo>
                    <a:pt x="4036619" y="109436"/>
                  </a:lnTo>
                  <a:lnTo>
                    <a:pt x="4048456" y="104115"/>
                  </a:lnTo>
                  <a:lnTo>
                    <a:pt x="4060294" y="98487"/>
                  </a:lnTo>
                  <a:lnTo>
                    <a:pt x="4072131" y="92603"/>
                  </a:lnTo>
                  <a:lnTo>
                    <a:pt x="4083969" y="86527"/>
                  </a:lnTo>
                  <a:lnTo>
                    <a:pt x="4095806" y="80331"/>
                  </a:lnTo>
                  <a:lnTo>
                    <a:pt x="4107644" y="74095"/>
                  </a:lnTo>
                  <a:lnTo>
                    <a:pt x="4119482" y="67900"/>
                  </a:lnTo>
                  <a:lnTo>
                    <a:pt x="4131319" y="61823"/>
                  </a:lnTo>
                  <a:lnTo>
                    <a:pt x="4143157" y="55939"/>
                  </a:lnTo>
                  <a:lnTo>
                    <a:pt x="4154994" y="50311"/>
                  </a:lnTo>
                  <a:lnTo>
                    <a:pt x="4166832" y="44990"/>
                  </a:lnTo>
                  <a:lnTo>
                    <a:pt x="4178670" y="40016"/>
                  </a:lnTo>
                  <a:lnTo>
                    <a:pt x="4190507" y="35414"/>
                  </a:lnTo>
                  <a:lnTo>
                    <a:pt x="4202345" y="31196"/>
                  </a:lnTo>
                  <a:lnTo>
                    <a:pt x="4214182" y="27366"/>
                  </a:lnTo>
                  <a:lnTo>
                    <a:pt x="4226020" y="23914"/>
                  </a:lnTo>
                  <a:lnTo>
                    <a:pt x="4237858" y="20827"/>
                  </a:lnTo>
                  <a:lnTo>
                    <a:pt x="4249695" y="18083"/>
                  </a:lnTo>
                  <a:lnTo>
                    <a:pt x="4261533" y="15658"/>
                  </a:lnTo>
                  <a:lnTo>
                    <a:pt x="4273370" y="13526"/>
                  </a:lnTo>
                  <a:lnTo>
                    <a:pt x="4285208" y="11660"/>
                  </a:lnTo>
                  <a:lnTo>
                    <a:pt x="4297046" y="10033"/>
                  </a:lnTo>
                  <a:lnTo>
                    <a:pt x="4308883" y="8619"/>
                  </a:lnTo>
                  <a:lnTo>
                    <a:pt x="4320721" y="7394"/>
                  </a:lnTo>
                  <a:lnTo>
                    <a:pt x="4332558" y="6336"/>
                  </a:lnTo>
                  <a:lnTo>
                    <a:pt x="4344396" y="5424"/>
                  </a:lnTo>
                  <a:lnTo>
                    <a:pt x="4356234" y="4638"/>
                  </a:lnTo>
                  <a:lnTo>
                    <a:pt x="4368071" y="3964"/>
                  </a:lnTo>
                  <a:lnTo>
                    <a:pt x="4379909" y="3385"/>
                  </a:lnTo>
                  <a:lnTo>
                    <a:pt x="4391746" y="2889"/>
                  </a:lnTo>
                  <a:lnTo>
                    <a:pt x="4403584" y="2465"/>
                  </a:lnTo>
                  <a:lnTo>
                    <a:pt x="4415421" y="2102"/>
                  </a:lnTo>
                  <a:lnTo>
                    <a:pt x="4427259" y="1792"/>
                  </a:lnTo>
                  <a:lnTo>
                    <a:pt x="4439097" y="1527"/>
                  </a:lnTo>
                  <a:lnTo>
                    <a:pt x="4450934" y="1301"/>
                  </a:lnTo>
                  <a:lnTo>
                    <a:pt x="4462772" y="1108"/>
                  </a:lnTo>
                  <a:lnTo>
                    <a:pt x="4474609" y="944"/>
                  </a:lnTo>
                  <a:lnTo>
                    <a:pt x="4486447" y="804"/>
                  </a:lnTo>
                  <a:lnTo>
                    <a:pt x="4498285" y="684"/>
                  </a:lnTo>
                  <a:lnTo>
                    <a:pt x="4510122" y="582"/>
                  </a:lnTo>
                  <a:lnTo>
                    <a:pt x="4521960" y="496"/>
                  </a:lnTo>
                  <a:lnTo>
                    <a:pt x="4533797" y="422"/>
                  </a:lnTo>
                  <a:lnTo>
                    <a:pt x="4545635" y="359"/>
                  </a:lnTo>
                  <a:lnTo>
                    <a:pt x="4557473" y="305"/>
                  </a:lnTo>
                  <a:lnTo>
                    <a:pt x="4569310" y="260"/>
                  </a:lnTo>
                  <a:lnTo>
                    <a:pt x="4581148" y="221"/>
                  </a:lnTo>
                  <a:lnTo>
                    <a:pt x="4592985" y="188"/>
                  </a:lnTo>
                  <a:lnTo>
                    <a:pt x="4604823" y="160"/>
                  </a:lnTo>
                  <a:lnTo>
                    <a:pt x="4616661" y="136"/>
                  </a:lnTo>
                  <a:lnTo>
                    <a:pt x="4628498" y="116"/>
                  </a:lnTo>
                  <a:lnTo>
                    <a:pt x="4640336" y="98"/>
                  </a:lnTo>
                  <a:lnTo>
                    <a:pt x="4652173" y="84"/>
                  </a:lnTo>
                  <a:lnTo>
                    <a:pt x="4664011" y="71"/>
                  </a:lnTo>
                  <a:lnTo>
                    <a:pt x="4675849" y="60"/>
                  </a:lnTo>
                  <a:lnTo>
                    <a:pt x="4687686" y="51"/>
                  </a:lnTo>
                </a:path>
              </a:pathLst>
            </a:custGeom>
            <a:ln w="40651" cap="flat">
              <a:solidFill>
                <a:srgbClr val="7CAE00">
                  <a:alpha val="100000"/>
                </a:srgbClr>
              </a:solidFill>
              <a:prstDash val="solid"/>
              <a:round/>
            </a:ln>
          </p:spPr>
          <p:txBody>
            <a:bodyPr/>
            <a:lstStyle/>
            <a:p/>
          </p:txBody>
        </p:sp>
        <p:sp>
          <p:nvSpPr>
            <p:cNvPr id="45" name="pl45"/>
            <p:cNvSpPr/>
            <p:nvPr/>
          </p:nvSpPr>
          <p:spPr>
            <a:xfrm>
              <a:off x="2482351" y="5377921"/>
              <a:ext cx="4687686" cy="154375"/>
            </a:xfrm>
            <a:custGeom>
              <a:avLst/>
              <a:pathLst>
                <a:path w="4687686" h="154375">
                  <a:moveTo>
                    <a:pt x="0" y="154375"/>
                  </a:moveTo>
                  <a:lnTo>
                    <a:pt x="11837" y="154375"/>
                  </a:lnTo>
                  <a:lnTo>
                    <a:pt x="23675" y="154375"/>
                  </a:lnTo>
                  <a:lnTo>
                    <a:pt x="35512" y="154375"/>
                  </a:lnTo>
                  <a:lnTo>
                    <a:pt x="47350" y="154375"/>
                  </a:lnTo>
                  <a:lnTo>
                    <a:pt x="59187" y="154375"/>
                  </a:lnTo>
                  <a:lnTo>
                    <a:pt x="71025" y="154375"/>
                  </a:lnTo>
                  <a:lnTo>
                    <a:pt x="82863" y="154375"/>
                  </a:lnTo>
                  <a:lnTo>
                    <a:pt x="94700" y="154375"/>
                  </a:lnTo>
                  <a:lnTo>
                    <a:pt x="106538" y="154375"/>
                  </a:lnTo>
                  <a:lnTo>
                    <a:pt x="118375" y="154375"/>
                  </a:lnTo>
                  <a:lnTo>
                    <a:pt x="130213" y="154375"/>
                  </a:lnTo>
                  <a:lnTo>
                    <a:pt x="142051" y="154375"/>
                  </a:lnTo>
                  <a:lnTo>
                    <a:pt x="153888" y="154375"/>
                  </a:lnTo>
                  <a:lnTo>
                    <a:pt x="165726" y="154375"/>
                  </a:lnTo>
                  <a:lnTo>
                    <a:pt x="177563" y="154375"/>
                  </a:lnTo>
                  <a:lnTo>
                    <a:pt x="189401" y="154375"/>
                  </a:lnTo>
                  <a:lnTo>
                    <a:pt x="201239" y="154375"/>
                  </a:lnTo>
                  <a:lnTo>
                    <a:pt x="213076" y="154375"/>
                  </a:lnTo>
                  <a:lnTo>
                    <a:pt x="224914" y="154375"/>
                  </a:lnTo>
                  <a:lnTo>
                    <a:pt x="236751" y="154375"/>
                  </a:lnTo>
                  <a:lnTo>
                    <a:pt x="248589" y="154375"/>
                  </a:lnTo>
                  <a:lnTo>
                    <a:pt x="260427" y="154375"/>
                  </a:lnTo>
                  <a:lnTo>
                    <a:pt x="272264" y="154375"/>
                  </a:lnTo>
                  <a:lnTo>
                    <a:pt x="284102" y="154375"/>
                  </a:lnTo>
                  <a:lnTo>
                    <a:pt x="295939" y="154375"/>
                  </a:lnTo>
                  <a:lnTo>
                    <a:pt x="307777" y="154375"/>
                  </a:lnTo>
                  <a:lnTo>
                    <a:pt x="319614" y="154375"/>
                  </a:lnTo>
                  <a:lnTo>
                    <a:pt x="331452" y="154375"/>
                  </a:lnTo>
                  <a:lnTo>
                    <a:pt x="343290" y="154375"/>
                  </a:lnTo>
                  <a:lnTo>
                    <a:pt x="355127" y="154375"/>
                  </a:lnTo>
                  <a:lnTo>
                    <a:pt x="366965" y="154375"/>
                  </a:lnTo>
                  <a:lnTo>
                    <a:pt x="378802" y="154375"/>
                  </a:lnTo>
                  <a:lnTo>
                    <a:pt x="390640" y="154375"/>
                  </a:lnTo>
                  <a:lnTo>
                    <a:pt x="402478" y="154375"/>
                  </a:lnTo>
                  <a:lnTo>
                    <a:pt x="414315" y="154375"/>
                  </a:lnTo>
                  <a:lnTo>
                    <a:pt x="426153" y="154375"/>
                  </a:lnTo>
                  <a:lnTo>
                    <a:pt x="437990" y="154375"/>
                  </a:lnTo>
                  <a:lnTo>
                    <a:pt x="449828" y="154375"/>
                  </a:lnTo>
                  <a:lnTo>
                    <a:pt x="461666" y="154375"/>
                  </a:lnTo>
                  <a:lnTo>
                    <a:pt x="473503" y="154375"/>
                  </a:lnTo>
                  <a:lnTo>
                    <a:pt x="485341" y="154375"/>
                  </a:lnTo>
                  <a:lnTo>
                    <a:pt x="497178" y="154375"/>
                  </a:lnTo>
                  <a:lnTo>
                    <a:pt x="509016" y="154375"/>
                  </a:lnTo>
                  <a:lnTo>
                    <a:pt x="520854" y="154375"/>
                  </a:lnTo>
                  <a:lnTo>
                    <a:pt x="532691" y="154375"/>
                  </a:lnTo>
                  <a:lnTo>
                    <a:pt x="544529" y="154375"/>
                  </a:lnTo>
                  <a:lnTo>
                    <a:pt x="556366" y="154375"/>
                  </a:lnTo>
                  <a:lnTo>
                    <a:pt x="568204" y="154375"/>
                  </a:lnTo>
                  <a:lnTo>
                    <a:pt x="580042" y="154375"/>
                  </a:lnTo>
                  <a:lnTo>
                    <a:pt x="591879" y="154375"/>
                  </a:lnTo>
                  <a:lnTo>
                    <a:pt x="603717" y="154375"/>
                  </a:lnTo>
                  <a:lnTo>
                    <a:pt x="615554" y="154375"/>
                  </a:lnTo>
                  <a:lnTo>
                    <a:pt x="627392" y="154375"/>
                  </a:lnTo>
                  <a:lnTo>
                    <a:pt x="639229" y="154375"/>
                  </a:lnTo>
                  <a:lnTo>
                    <a:pt x="651067" y="154375"/>
                  </a:lnTo>
                  <a:lnTo>
                    <a:pt x="662905" y="154375"/>
                  </a:lnTo>
                  <a:lnTo>
                    <a:pt x="674742" y="154375"/>
                  </a:lnTo>
                  <a:lnTo>
                    <a:pt x="686580" y="154375"/>
                  </a:lnTo>
                  <a:lnTo>
                    <a:pt x="698417" y="154375"/>
                  </a:lnTo>
                  <a:lnTo>
                    <a:pt x="710255" y="154375"/>
                  </a:lnTo>
                  <a:lnTo>
                    <a:pt x="722093" y="154375"/>
                  </a:lnTo>
                  <a:lnTo>
                    <a:pt x="733930" y="154375"/>
                  </a:lnTo>
                  <a:lnTo>
                    <a:pt x="745768" y="154375"/>
                  </a:lnTo>
                  <a:lnTo>
                    <a:pt x="757605" y="154375"/>
                  </a:lnTo>
                  <a:lnTo>
                    <a:pt x="769443" y="154375"/>
                  </a:lnTo>
                  <a:lnTo>
                    <a:pt x="781281" y="154375"/>
                  </a:lnTo>
                  <a:lnTo>
                    <a:pt x="793118" y="154375"/>
                  </a:lnTo>
                  <a:lnTo>
                    <a:pt x="804956" y="154375"/>
                  </a:lnTo>
                  <a:lnTo>
                    <a:pt x="816793" y="154375"/>
                  </a:lnTo>
                  <a:lnTo>
                    <a:pt x="828631" y="154375"/>
                  </a:lnTo>
                  <a:lnTo>
                    <a:pt x="840469" y="154375"/>
                  </a:lnTo>
                  <a:lnTo>
                    <a:pt x="852306" y="154375"/>
                  </a:lnTo>
                  <a:lnTo>
                    <a:pt x="864144" y="154375"/>
                  </a:lnTo>
                  <a:lnTo>
                    <a:pt x="875981" y="154375"/>
                  </a:lnTo>
                  <a:lnTo>
                    <a:pt x="887819" y="154375"/>
                  </a:lnTo>
                  <a:lnTo>
                    <a:pt x="899657" y="154375"/>
                  </a:lnTo>
                  <a:lnTo>
                    <a:pt x="911494" y="154375"/>
                  </a:lnTo>
                  <a:lnTo>
                    <a:pt x="923332" y="154375"/>
                  </a:lnTo>
                  <a:lnTo>
                    <a:pt x="935169" y="154375"/>
                  </a:lnTo>
                  <a:lnTo>
                    <a:pt x="947007" y="154375"/>
                  </a:lnTo>
                  <a:lnTo>
                    <a:pt x="958844" y="154375"/>
                  </a:lnTo>
                  <a:lnTo>
                    <a:pt x="970682" y="154375"/>
                  </a:lnTo>
                  <a:lnTo>
                    <a:pt x="982520" y="154375"/>
                  </a:lnTo>
                  <a:lnTo>
                    <a:pt x="994357" y="154375"/>
                  </a:lnTo>
                  <a:lnTo>
                    <a:pt x="1006195" y="154375"/>
                  </a:lnTo>
                  <a:lnTo>
                    <a:pt x="1018032" y="154375"/>
                  </a:lnTo>
                  <a:lnTo>
                    <a:pt x="1029870" y="154375"/>
                  </a:lnTo>
                  <a:lnTo>
                    <a:pt x="1041708" y="154375"/>
                  </a:lnTo>
                  <a:lnTo>
                    <a:pt x="1053545" y="154375"/>
                  </a:lnTo>
                  <a:lnTo>
                    <a:pt x="1065383" y="154375"/>
                  </a:lnTo>
                  <a:lnTo>
                    <a:pt x="1077220" y="154375"/>
                  </a:lnTo>
                  <a:lnTo>
                    <a:pt x="1089058" y="154375"/>
                  </a:lnTo>
                  <a:lnTo>
                    <a:pt x="1100896" y="154375"/>
                  </a:lnTo>
                  <a:lnTo>
                    <a:pt x="1112733" y="154375"/>
                  </a:lnTo>
                  <a:lnTo>
                    <a:pt x="1124571" y="154375"/>
                  </a:lnTo>
                  <a:lnTo>
                    <a:pt x="1136408" y="154375"/>
                  </a:lnTo>
                  <a:lnTo>
                    <a:pt x="1148246" y="154375"/>
                  </a:lnTo>
                  <a:lnTo>
                    <a:pt x="1160084" y="154375"/>
                  </a:lnTo>
                  <a:lnTo>
                    <a:pt x="1171921" y="154375"/>
                  </a:lnTo>
                  <a:lnTo>
                    <a:pt x="1171921" y="154323"/>
                  </a:lnTo>
                  <a:lnTo>
                    <a:pt x="1183759" y="154314"/>
                  </a:lnTo>
                  <a:lnTo>
                    <a:pt x="1195596" y="154304"/>
                  </a:lnTo>
                  <a:lnTo>
                    <a:pt x="1207434" y="154291"/>
                  </a:lnTo>
                  <a:lnTo>
                    <a:pt x="1219272" y="154276"/>
                  </a:lnTo>
                  <a:lnTo>
                    <a:pt x="1231109" y="154259"/>
                  </a:lnTo>
                  <a:lnTo>
                    <a:pt x="1242947" y="154239"/>
                  </a:lnTo>
                  <a:lnTo>
                    <a:pt x="1254784" y="154215"/>
                  </a:lnTo>
                  <a:lnTo>
                    <a:pt x="1266622" y="154187"/>
                  </a:lnTo>
                  <a:lnTo>
                    <a:pt x="1278459" y="154154"/>
                  </a:lnTo>
                  <a:lnTo>
                    <a:pt x="1290297" y="154115"/>
                  </a:lnTo>
                  <a:lnTo>
                    <a:pt x="1302135" y="154069"/>
                  </a:lnTo>
                  <a:lnTo>
                    <a:pt x="1313972" y="154016"/>
                  </a:lnTo>
                  <a:lnTo>
                    <a:pt x="1325810" y="153953"/>
                  </a:lnTo>
                  <a:lnTo>
                    <a:pt x="1337647" y="153879"/>
                  </a:lnTo>
                  <a:lnTo>
                    <a:pt x="1349485" y="153792"/>
                  </a:lnTo>
                  <a:lnTo>
                    <a:pt x="1361323" y="153691"/>
                  </a:lnTo>
                  <a:lnTo>
                    <a:pt x="1373160" y="153571"/>
                  </a:lnTo>
                  <a:lnTo>
                    <a:pt x="1384998" y="153431"/>
                  </a:lnTo>
                  <a:lnTo>
                    <a:pt x="1396835" y="153266"/>
                  </a:lnTo>
                  <a:lnTo>
                    <a:pt x="1408673" y="153074"/>
                  </a:lnTo>
                  <a:lnTo>
                    <a:pt x="1420511" y="152848"/>
                  </a:lnTo>
                  <a:lnTo>
                    <a:pt x="1432348" y="152583"/>
                  </a:lnTo>
                  <a:lnTo>
                    <a:pt x="1444186" y="152273"/>
                  </a:lnTo>
                  <a:lnTo>
                    <a:pt x="1456023" y="151910"/>
                  </a:lnTo>
                  <a:lnTo>
                    <a:pt x="1467861" y="151485"/>
                  </a:lnTo>
                  <a:lnTo>
                    <a:pt x="1479699" y="150989"/>
                  </a:lnTo>
                  <a:lnTo>
                    <a:pt x="1491536" y="150411"/>
                  </a:lnTo>
                  <a:lnTo>
                    <a:pt x="1503374" y="149736"/>
                  </a:lnTo>
                  <a:lnTo>
                    <a:pt x="1515211" y="148951"/>
                  </a:lnTo>
                  <a:lnTo>
                    <a:pt x="1527049" y="148039"/>
                  </a:lnTo>
                  <a:lnTo>
                    <a:pt x="1538887" y="146981"/>
                  </a:lnTo>
                  <a:lnTo>
                    <a:pt x="1550724" y="145756"/>
                  </a:lnTo>
                  <a:lnTo>
                    <a:pt x="1562562" y="144342"/>
                  </a:lnTo>
                  <a:lnTo>
                    <a:pt x="1574399" y="142715"/>
                  </a:lnTo>
                  <a:lnTo>
                    <a:pt x="1586237" y="140849"/>
                  </a:lnTo>
                  <a:lnTo>
                    <a:pt x="1598074" y="138717"/>
                  </a:lnTo>
                  <a:lnTo>
                    <a:pt x="1609912" y="136292"/>
                  </a:lnTo>
                  <a:lnTo>
                    <a:pt x="1621750" y="133548"/>
                  </a:lnTo>
                  <a:lnTo>
                    <a:pt x="1633587" y="130460"/>
                  </a:lnTo>
                  <a:lnTo>
                    <a:pt x="1645425" y="127009"/>
                  </a:lnTo>
                  <a:lnTo>
                    <a:pt x="1657262" y="123178"/>
                  </a:lnTo>
                  <a:lnTo>
                    <a:pt x="1669100" y="118961"/>
                  </a:lnTo>
                  <a:lnTo>
                    <a:pt x="1680938" y="114359"/>
                  </a:lnTo>
                  <a:lnTo>
                    <a:pt x="1692775" y="109384"/>
                  </a:lnTo>
                  <a:lnTo>
                    <a:pt x="1704613" y="104064"/>
                  </a:lnTo>
                  <a:lnTo>
                    <a:pt x="1716450" y="98435"/>
                  </a:lnTo>
                  <a:lnTo>
                    <a:pt x="1728288" y="92551"/>
                  </a:lnTo>
                  <a:lnTo>
                    <a:pt x="1740126" y="86475"/>
                  </a:lnTo>
                  <a:lnTo>
                    <a:pt x="1751963" y="80279"/>
                  </a:lnTo>
                  <a:lnTo>
                    <a:pt x="1763801" y="74043"/>
                  </a:lnTo>
                  <a:lnTo>
                    <a:pt x="1775638" y="67848"/>
                  </a:lnTo>
                  <a:lnTo>
                    <a:pt x="1787476" y="61771"/>
                  </a:lnTo>
                  <a:lnTo>
                    <a:pt x="1799314" y="55887"/>
                  </a:lnTo>
                  <a:lnTo>
                    <a:pt x="1811151" y="50259"/>
                  </a:lnTo>
                  <a:lnTo>
                    <a:pt x="1822989" y="44938"/>
                  </a:lnTo>
                  <a:lnTo>
                    <a:pt x="1834826" y="39964"/>
                  </a:lnTo>
                  <a:lnTo>
                    <a:pt x="1846664" y="35362"/>
                  </a:lnTo>
                  <a:lnTo>
                    <a:pt x="1858502" y="31145"/>
                  </a:lnTo>
                  <a:lnTo>
                    <a:pt x="1870339" y="27314"/>
                  </a:lnTo>
                  <a:lnTo>
                    <a:pt x="1882177" y="23863"/>
                  </a:lnTo>
                  <a:lnTo>
                    <a:pt x="1894014" y="20775"/>
                  </a:lnTo>
                  <a:lnTo>
                    <a:pt x="1905852" y="18031"/>
                  </a:lnTo>
                  <a:lnTo>
                    <a:pt x="1917689" y="15606"/>
                  </a:lnTo>
                  <a:lnTo>
                    <a:pt x="1929527" y="13474"/>
                  </a:lnTo>
                  <a:lnTo>
                    <a:pt x="1941365" y="11608"/>
                  </a:lnTo>
                  <a:lnTo>
                    <a:pt x="1953202" y="9981"/>
                  </a:lnTo>
                  <a:lnTo>
                    <a:pt x="1965040" y="8567"/>
                  </a:lnTo>
                  <a:lnTo>
                    <a:pt x="1976877" y="7342"/>
                  </a:lnTo>
                  <a:lnTo>
                    <a:pt x="1988715" y="6284"/>
                  </a:lnTo>
                  <a:lnTo>
                    <a:pt x="2000553" y="5372"/>
                  </a:lnTo>
                  <a:lnTo>
                    <a:pt x="2012390" y="4587"/>
                  </a:lnTo>
                  <a:lnTo>
                    <a:pt x="2024228" y="3912"/>
                  </a:lnTo>
                  <a:lnTo>
                    <a:pt x="2036065" y="3333"/>
                  </a:lnTo>
                  <a:lnTo>
                    <a:pt x="2047903" y="2838"/>
                  </a:lnTo>
                  <a:lnTo>
                    <a:pt x="2059741" y="2413"/>
                  </a:lnTo>
                  <a:lnTo>
                    <a:pt x="2071578" y="2050"/>
                  </a:lnTo>
                  <a:lnTo>
                    <a:pt x="2083416" y="1740"/>
                  </a:lnTo>
                  <a:lnTo>
                    <a:pt x="2095253" y="1475"/>
                  </a:lnTo>
                  <a:lnTo>
                    <a:pt x="2107091" y="1249"/>
                  </a:lnTo>
                  <a:lnTo>
                    <a:pt x="2118929" y="1056"/>
                  </a:lnTo>
                  <a:lnTo>
                    <a:pt x="2130766" y="892"/>
                  </a:lnTo>
                  <a:lnTo>
                    <a:pt x="2142604" y="752"/>
                  </a:lnTo>
                  <a:lnTo>
                    <a:pt x="2154441" y="632"/>
                  </a:lnTo>
                  <a:lnTo>
                    <a:pt x="2166279" y="531"/>
                  </a:lnTo>
                  <a:lnTo>
                    <a:pt x="2178117" y="444"/>
                  </a:lnTo>
                  <a:lnTo>
                    <a:pt x="2189954" y="370"/>
                  </a:lnTo>
                  <a:lnTo>
                    <a:pt x="2201792" y="307"/>
                  </a:lnTo>
                  <a:lnTo>
                    <a:pt x="2213629" y="254"/>
                  </a:lnTo>
                  <a:lnTo>
                    <a:pt x="2225467" y="208"/>
                  </a:lnTo>
                  <a:lnTo>
                    <a:pt x="2237304" y="169"/>
                  </a:lnTo>
                  <a:lnTo>
                    <a:pt x="2249142" y="136"/>
                  </a:lnTo>
                  <a:lnTo>
                    <a:pt x="2260980" y="108"/>
                  </a:lnTo>
                  <a:lnTo>
                    <a:pt x="2272817" y="84"/>
                  </a:lnTo>
                  <a:lnTo>
                    <a:pt x="2284655" y="64"/>
                  </a:lnTo>
                  <a:lnTo>
                    <a:pt x="2296492" y="47"/>
                  </a:lnTo>
                  <a:lnTo>
                    <a:pt x="2308330" y="32"/>
                  </a:lnTo>
                  <a:lnTo>
                    <a:pt x="2320168" y="19"/>
                  </a:lnTo>
                  <a:lnTo>
                    <a:pt x="2332005" y="9"/>
                  </a:lnTo>
                  <a:lnTo>
                    <a:pt x="2343843" y="0"/>
                  </a:lnTo>
                  <a:lnTo>
                    <a:pt x="2343843" y="0"/>
                  </a:lnTo>
                  <a:lnTo>
                    <a:pt x="2355680" y="9"/>
                  </a:lnTo>
                  <a:lnTo>
                    <a:pt x="2367518" y="19"/>
                  </a:lnTo>
                  <a:lnTo>
                    <a:pt x="2379356" y="32"/>
                  </a:lnTo>
                  <a:lnTo>
                    <a:pt x="2391193" y="47"/>
                  </a:lnTo>
                  <a:lnTo>
                    <a:pt x="2403031" y="64"/>
                  </a:lnTo>
                  <a:lnTo>
                    <a:pt x="2414868" y="84"/>
                  </a:lnTo>
                  <a:lnTo>
                    <a:pt x="2426706" y="108"/>
                  </a:lnTo>
                  <a:lnTo>
                    <a:pt x="2438544" y="136"/>
                  </a:lnTo>
                  <a:lnTo>
                    <a:pt x="2450381" y="169"/>
                  </a:lnTo>
                  <a:lnTo>
                    <a:pt x="2462219" y="208"/>
                  </a:lnTo>
                  <a:lnTo>
                    <a:pt x="2474056" y="254"/>
                  </a:lnTo>
                  <a:lnTo>
                    <a:pt x="2485894" y="307"/>
                  </a:lnTo>
                  <a:lnTo>
                    <a:pt x="2497732" y="370"/>
                  </a:lnTo>
                  <a:lnTo>
                    <a:pt x="2509569" y="444"/>
                  </a:lnTo>
                  <a:lnTo>
                    <a:pt x="2521407" y="531"/>
                  </a:lnTo>
                  <a:lnTo>
                    <a:pt x="2533244" y="632"/>
                  </a:lnTo>
                  <a:lnTo>
                    <a:pt x="2545082" y="752"/>
                  </a:lnTo>
                  <a:lnTo>
                    <a:pt x="2556919" y="892"/>
                  </a:lnTo>
                  <a:lnTo>
                    <a:pt x="2568757" y="1056"/>
                  </a:lnTo>
                  <a:lnTo>
                    <a:pt x="2580595" y="1249"/>
                  </a:lnTo>
                  <a:lnTo>
                    <a:pt x="2592432" y="1475"/>
                  </a:lnTo>
                  <a:lnTo>
                    <a:pt x="2604270" y="1740"/>
                  </a:lnTo>
                  <a:lnTo>
                    <a:pt x="2616107" y="2050"/>
                  </a:lnTo>
                  <a:lnTo>
                    <a:pt x="2627945" y="2413"/>
                  </a:lnTo>
                  <a:lnTo>
                    <a:pt x="2639783" y="2838"/>
                  </a:lnTo>
                  <a:lnTo>
                    <a:pt x="2651620" y="3333"/>
                  </a:lnTo>
                  <a:lnTo>
                    <a:pt x="2663458" y="3912"/>
                  </a:lnTo>
                  <a:lnTo>
                    <a:pt x="2675295" y="4587"/>
                  </a:lnTo>
                  <a:lnTo>
                    <a:pt x="2687133" y="5372"/>
                  </a:lnTo>
                  <a:lnTo>
                    <a:pt x="2698971" y="6284"/>
                  </a:lnTo>
                  <a:lnTo>
                    <a:pt x="2710808" y="7342"/>
                  </a:lnTo>
                  <a:lnTo>
                    <a:pt x="2722646" y="8567"/>
                  </a:lnTo>
                  <a:lnTo>
                    <a:pt x="2734483" y="9981"/>
                  </a:lnTo>
                  <a:lnTo>
                    <a:pt x="2746321" y="11608"/>
                  </a:lnTo>
                  <a:lnTo>
                    <a:pt x="2758159" y="13474"/>
                  </a:lnTo>
                  <a:lnTo>
                    <a:pt x="2769996" y="15606"/>
                  </a:lnTo>
                  <a:lnTo>
                    <a:pt x="2781834" y="18031"/>
                  </a:lnTo>
                  <a:lnTo>
                    <a:pt x="2793671" y="20775"/>
                  </a:lnTo>
                  <a:lnTo>
                    <a:pt x="2805509" y="23863"/>
                  </a:lnTo>
                  <a:lnTo>
                    <a:pt x="2817347" y="27314"/>
                  </a:lnTo>
                  <a:lnTo>
                    <a:pt x="2829184" y="31145"/>
                  </a:lnTo>
                  <a:lnTo>
                    <a:pt x="2841022" y="35362"/>
                  </a:lnTo>
                  <a:lnTo>
                    <a:pt x="2852859" y="39964"/>
                  </a:lnTo>
                  <a:lnTo>
                    <a:pt x="2864697" y="44938"/>
                  </a:lnTo>
                  <a:lnTo>
                    <a:pt x="2876534" y="50259"/>
                  </a:lnTo>
                  <a:lnTo>
                    <a:pt x="2888372" y="55887"/>
                  </a:lnTo>
                  <a:lnTo>
                    <a:pt x="2900210" y="61771"/>
                  </a:lnTo>
                  <a:lnTo>
                    <a:pt x="2912047" y="67848"/>
                  </a:lnTo>
                  <a:lnTo>
                    <a:pt x="2923885" y="74043"/>
                  </a:lnTo>
                  <a:lnTo>
                    <a:pt x="2935722" y="80279"/>
                  </a:lnTo>
                  <a:lnTo>
                    <a:pt x="2947560" y="86475"/>
                  </a:lnTo>
                  <a:lnTo>
                    <a:pt x="2959398" y="92551"/>
                  </a:lnTo>
                  <a:lnTo>
                    <a:pt x="2971235" y="98435"/>
                  </a:lnTo>
                  <a:lnTo>
                    <a:pt x="2983073" y="104064"/>
                  </a:lnTo>
                  <a:lnTo>
                    <a:pt x="2994910" y="109384"/>
                  </a:lnTo>
                  <a:lnTo>
                    <a:pt x="3006748" y="114359"/>
                  </a:lnTo>
                  <a:lnTo>
                    <a:pt x="3018586" y="118961"/>
                  </a:lnTo>
                  <a:lnTo>
                    <a:pt x="3030423" y="123178"/>
                  </a:lnTo>
                  <a:lnTo>
                    <a:pt x="3042261" y="127009"/>
                  </a:lnTo>
                  <a:lnTo>
                    <a:pt x="3054098" y="130460"/>
                  </a:lnTo>
                  <a:lnTo>
                    <a:pt x="3065936" y="133548"/>
                  </a:lnTo>
                  <a:lnTo>
                    <a:pt x="3077774" y="136292"/>
                  </a:lnTo>
                  <a:lnTo>
                    <a:pt x="3089611" y="138717"/>
                  </a:lnTo>
                  <a:lnTo>
                    <a:pt x="3101449" y="140849"/>
                  </a:lnTo>
                  <a:lnTo>
                    <a:pt x="3113286" y="142715"/>
                  </a:lnTo>
                  <a:lnTo>
                    <a:pt x="3125124" y="144342"/>
                  </a:lnTo>
                  <a:lnTo>
                    <a:pt x="3136962" y="145756"/>
                  </a:lnTo>
                  <a:lnTo>
                    <a:pt x="3148799" y="146981"/>
                  </a:lnTo>
                  <a:lnTo>
                    <a:pt x="3160637" y="148039"/>
                  </a:lnTo>
                  <a:lnTo>
                    <a:pt x="3172474" y="148951"/>
                  </a:lnTo>
                  <a:lnTo>
                    <a:pt x="3184312" y="149736"/>
                  </a:lnTo>
                  <a:lnTo>
                    <a:pt x="3196149" y="150411"/>
                  </a:lnTo>
                  <a:lnTo>
                    <a:pt x="3207987" y="150989"/>
                  </a:lnTo>
                  <a:lnTo>
                    <a:pt x="3219825" y="151485"/>
                  </a:lnTo>
                  <a:lnTo>
                    <a:pt x="3231662" y="151910"/>
                  </a:lnTo>
                  <a:lnTo>
                    <a:pt x="3243500" y="152273"/>
                  </a:lnTo>
                  <a:lnTo>
                    <a:pt x="3255337" y="152583"/>
                  </a:lnTo>
                  <a:lnTo>
                    <a:pt x="3267175" y="152848"/>
                  </a:lnTo>
                  <a:lnTo>
                    <a:pt x="3279013" y="153074"/>
                  </a:lnTo>
                  <a:lnTo>
                    <a:pt x="3290850" y="153266"/>
                  </a:lnTo>
                  <a:lnTo>
                    <a:pt x="3302688" y="153431"/>
                  </a:lnTo>
                  <a:lnTo>
                    <a:pt x="3314525" y="153571"/>
                  </a:lnTo>
                  <a:lnTo>
                    <a:pt x="3326363" y="153691"/>
                  </a:lnTo>
                  <a:lnTo>
                    <a:pt x="3338201" y="153792"/>
                  </a:lnTo>
                  <a:lnTo>
                    <a:pt x="3350038" y="153879"/>
                  </a:lnTo>
                  <a:lnTo>
                    <a:pt x="3361876" y="153953"/>
                  </a:lnTo>
                  <a:lnTo>
                    <a:pt x="3373713" y="154016"/>
                  </a:lnTo>
                  <a:lnTo>
                    <a:pt x="3385551" y="154069"/>
                  </a:lnTo>
                  <a:lnTo>
                    <a:pt x="3397389" y="154115"/>
                  </a:lnTo>
                  <a:lnTo>
                    <a:pt x="3409226" y="154154"/>
                  </a:lnTo>
                  <a:lnTo>
                    <a:pt x="3421064" y="154187"/>
                  </a:lnTo>
                  <a:lnTo>
                    <a:pt x="3432901" y="154215"/>
                  </a:lnTo>
                  <a:lnTo>
                    <a:pt x="3444739" y="154239"/>
                  </a:lnTo>
                  <a:lnTo>
                    <a:pt x="3456576" y="154259"/>
                  </a:lnTo>
                  <a:lnTo>
                    <a:pt x="3468414" y="154276"/>
                  </a:lnTo>
                  <a:lnTo>
                    <a:pt x="3480252" y="154291"/>
                  </a:lnTo>
                  <a:lnTo>
                    <a:pt x="3492089" y="154304"/>
                  </a:lnTo>
                  <a:lnTo>
                    <a:pt x="3503927" y="154314"/>
                  </a:lnTo>
                  <a:lnTo>
                    <a:pt x="3515764" y="154323"/>
                  </a:lnTo>
                  <a:lnTo>
                    <a:pt x="3515764" y="154375"/>
                  </a:lnTo>
                  <a:lnTo>
                    <a:pt x="3527602" y="154375"/>
                  </a:lnTo>
                  <a:lnTo>
                    <a:pt x="3539440" y="154375"/>
                  </a:lnTo>
                  <a:lnTo>
                    <a:pt x="3551277" y="154375"/>
                  </a:lnTo>
                  <a:lnTo>
                    <a:pt x="3563115" y="154375"/>
                  </a:lnTo>
                  <a:lnTo>
                    <a:pt x="3574952" y="154375"/>
                  </a:lnTo>
                  <a:lnTo>
                    <a:pt x="3586790" y="154375"/>
                  </a:lnTo>
                  <a:lnTo>
                    <a:pt x="3598628" y="154375"/>
                  </a:lnTo>
                  <a:lnTo>
                    <a:pt x="3610465" y="154375"/>
                  </a:lnTo>
                  <a:lnTo>
                    <a:pt x="3622303" y="154375"/>
                  </a:lnTo>
                  <a:lnTo>
                    <a:pt x="3634140" y="154375"/>
                  </a:lnTo>
                  <a:lnTo>
                    <a:pt x="3645978" y="154375"/>
                  </a:lnTo>
                  <a:lnTo>
                    <a:pt x="3657816" y="154375"/>
                  </a:lnTo>
                  <a:lnTo>
                    <a:pt x="3669653" y="154375"/>
                  </a:lnTo>
                  <a:lnTo>
                    <a:pt x="3681491" y="154375"/>
                  </a:lnTo>
                  <a:lnTo>
                    <a:pt x="3693328" y="154375"/>
                  </a:lnTo>
                  <a:lnTo>
                    <a:pt x="3705166" y="154375"/>
                  </a:lnTo>
                  <a:lnTo>
                    <a:pt x="3717004" y="154375"/>
                  </a:lnTo>
                  <a:lnTo>
                    <a:pt x="3728841" y="154375"/>
                  </a:lnTo>
                  <a:lnTo>
                    <a:pt x="3740679" y="154375"/>
                  </a:lnTo>
                  <a:lnTo>
                    <a:pt x="3752516" y="154375"/>
                  </a:lnTo>
                  <a:lnTo>
                    <a:pt x="3764354" y="154375"/>
                  </a:lnTo>
                  <a:lnTo>
                    <a:pt x="3776191" y="154375"/>
                  </a:lnTo>
                  <a:lnTo>
                    <a:pt x="3788029" y="154375"/>
                  </a:lnTo>
                  <a:lnTo>
                    <a:pt x="3799867" y="154375"/>
                  </a:lnTo>
                  <a:lnTo>
                    <a:pt x="3811704" y="154375"/>
                  </a:lnTo>
                  <a:lnTo>
                    <a:pt x="3823542" y="154375"/>
                  </a:lnTo>
                  <a:lnTo>
                    <a:pt x="3835379" y="154375"/>
                  </a:lnTo>
                  <a:lnTo>
                    <a:pt x="3847217" y="154375"/>
                  </a:lnTo>
                  <a:lnTo>
                    <a:pt x="3859055" y="154375"/>
                  </a:lnTo>
                  <a:lnTo>
                    <a:pt x="3870892" y="154375"/>
                  </a:lnTo>
                  <a:lnTo>
                    <a:pt x="3882730" y="154375"/>
                  </a:lnTo>
                  <a:lnTo>
                    <a:pt x="3894567" y="154375"/>
                  </a:lnTo>
                  <a:lnTo>
                    <a:pt x="3906405" y="154375"/>
                  </a:lnTo>
                  <a:lnTo>
                    <a:pt x="3918243" y="154375"/>
                  </a:lnTo>
                  <a:lnTo>
                    <a:pt x="3930080" y="154375"/>
                  </a:lnTo>
                  <a:lnTo>
                    <a:pt x="3941918" y="154375"/>
                  </a:lnTo>
                  <a:lnTo>
                    <a:pt x="3953755" y="154375"/>
                  </a:lnTo>
                  <a:lnTo>
                    <a:pt x="3965593" y="154375"/>
                  </a:lnTo>
                  <a:lnTo>
                    <a:pt x="3977431" y="154375"/>
                  </a:lnTo>
                  <a:lnTo>
                    <a:pt x="3989268" y="154375"/>
                  </a:lnTo>
                  <a:lnTo>
                    <a:pt x="4001106" y="154375"/>
                  </a:lnTo>
                  <a:lnTo>
                    <a:pt x="4012943" y="154375"/>
                  </a:lnTo>
                  <a:lnTo>
                    <a:pt x="4024781" y="154375"/>
                  </a:lnTo>
                  <a:lnTo>
                    <a:pt x="4036619" y="154375"/>
                  </a:lnTo>
                  <a:lnTo>
                    <a:pt x="4048456" y="154375"/>
                  </a:lnTo>
                  <a:lnTo>
                    <a:pt x="4060294" y="154375"/>
                  </a:lnTo>
                  <a:lnTo>
                    <a:pt x="4072131" y="154375"/>
                  </a:lnTo>
                  <a:lnTo>
                    <a:pt x="4083969" y="154375"/>
                  </a:lnTo>
                  <a:lnTo>
                    <a:pt x="4095806" y="154375"/>
                  </a:lnTo>
                  <a:lnTo>
                    <a:pt x="4107644" y="154375"/>
                  </a:lnTo>
                  <a:lnTo>
                    <a:pt x="4119482" y="154375"/>
                  </a:lnTo>
                  <a:lnTo>
                    <a:pt x="4131319" y="154375"/>
                  </a:lnTo>
                  <a:lnTo>
                    <a:pt x="4143157" y="154375"/>
                  </a:lnTo>
                  <a:lnTo>
                    <a:pt x="4154994" y="154375"/>
                  </a:lnTo>
                  <a:lnTo>
                    <a:pt x="4166832" y="154375"/>
                  </a:lnTo>
                  <a:lnTo>
                    <a:pt x="4178670" y="154375"/>
                  </a:lnTo>
                  <a:lnTo>
                    <a:pt x="4190507" y="154375"/>
                  </a:lnTo>
                  <a:lnTo>
                    <a:pt x="4202345" y="154375"/>
                  </a:lnTo>
                  <a:lnTo>
                    <a:pt x="4214182" y="154375"/>
                  </a:lnTo>
                  <a:lnTo>
                    <a:pt x="4226020" y="154375"/>
                  </a:lnTo>
                  <a:lnTo>
                    <a:pt x="4237858" y="154375"/>
                  </a:lnTo>
                  <a:lnTo>
                    <a:pt x="4249695" y="154375"/>
                  </a:lnTo>
                  <a:lnTo>
                    <a:pt x="4261533" y="154375"/>
                  </a:lnTo>
                  <a:lnTo>
                    <a:pt x="4273370" y="154375"/>
                  </a:lnTo>
                  <a:lnTo>
                    <a:pt x="4285208" y="154375"/>
                  </a:lnTo>
                  <a:lnTo>
                    <a:pt x="4297046" y="154375"/>
                  </a:lnTo>
                  <a:lnTo>
                    <a:pt x="4308883" y="154375"/>
                  </a:lnTo>
                  <a:lnTo>
                    <a:pt x="4320721" y="154375"/>
                  </a:lnTo>
                  <a:lnTo>
                    <a:pt x="4332558" y="154375"/>
                  </a:lnTo>
                  <a:lnTo>
                    <a:pt x="4344396" y="154375"/>
                  </a:lnTo>
                  <a:lnTo>
                    <a:pt x="4356234" y="154375"/>
                  </a:lnTo>
                  <a:lnTo>
                    <a:pt x="4368071" y="154375"/>
                  </a:lnTo>
                  <a:lnTo>
                    <a:pt x="4379909" y="154375"/>
                  </a:lnTo>
                  <a:lnTo>
                    <a:pt x="4391746" y="154375"/>
                  </a:lnTo>
                  <a:lnTo>
                    <a:pt x="4403584" y="154375"/>
                  </a:lnTo>
                  <a:lnTo>
                    <a:pt x="4415421" y="154375"/>
                  </a:lnTo>
                  <a:lnTo>
                    <a:pt x="4427259" y="154375"/>
                  </a:lnTo>
                  <a:lnTo>
                    <a:pt x="4439097" y="154375"/>
                  </a:lnTo>
                  <a:lnTo>
                    <a:pt x="4450934" y="154375"/>
                  </a:lnTo>
                  <a:lnTo>
                    <a:pt x="4462772" y="154375"/>
                  </a:lnTo>
                  <a:lnTo>
                    <a:pt x="4474609" y="154375"/>
                  </a:lnTo>
                  <a:lnTo>
                    <a:pt x="4486447" y="154375"/>
                  </a:lnTo>
                  <a:lnTo>
                    <a:pt x="4498285" y="154375"/>
                  </a:lnTo>
                  <a:lnTo>
                    <a:pt x="4510122" y="154375"/>
                  </a:lnTo>
                  <a:lnTo>
                    <a:pt x="4521960" y="154375"/>
                  </a:lnTo>
                  <a:lnTo>
                    <a:pt x="4533797" y="154375"/>
                  </a:lnTo>
                  <a:lnTo>
                    <a:pt x="4545635" y="154375"/>
                  </a:lnTo>
                  <a:lnTo>
                    <a:pt x="4557473" y="154375"/>
                  </a:lnTo>
                  <a:lnTo>
                    <a:pt x="4569310" y="154375"/>
                  </a:lnTo>
                  <a:lnTo>
                    <a:pt x="4581148" y="154375"/>
                  </a:lnTo>
                  <a:lnTo>
                    <a:pt x="4592985" y="154375"/>
                  </a:lnTo>
                  <a:lnTo>
                    <a:pt x="4604823" y="154375"/>
                  </a:lnTo>
                  <a:lnTo>
                    <a:pt x="4616661" y="154375"/>
                  </a:lnTo>
                  <a:lnTo>
                    <a:pt x="4628498" y="154375"/>
                  </a:lnTo>
                  <a:lnTo>
                    <a:pt x="4640336" y="154375"/>
                  </a:lnTo>
                  <a:lnTo>
                    <a:pt x="4652173" y="154375"/>
                  </a:lnTo>
                  <a:lnTo>
                    <a:pt x="4664011" y="154375"/>
                  </a:lnTo>
                  <a:lnTo>
                    <a:pt x="4675849" y="154375"/>
                  </a:lnTo>
                  <a:lnTo>
                    <a:pt x="4687686" y="154375"/>
                  </a:lnTo>
                </a:path>
              </a:pathLst>
            </a:custGeom>
            <a:ln w="40651" cap="flat">
              <a:solidFill>
                <a:srgbClr val="59B300">
                  <a:alpha val="100000"/>
                </a:srgbClr>
              </a:solidFill>
              <a:prstDash val="solid"/>
              <a:round/>
            </a:ln>
          </p:spPr>
          <p:txBody>
            <a:bodyPr/>
            <a:lstStyle/>
            <a:p/>
          </p:txBody>
        </p:sp>
        <p:sp>
          <p:nvSpPr>
            <p:cNvPr id="46" name="pl46"/>
            <p:cNvSpPr/>
            <p:nvPr/>
          </p:nvSpPr>
          <p:spPr>
            <a:xfrm>
              <a:off x="2482351" y="3988333"/>
              <a:ext cx="4687686" cy="1543808"/>
            </a:xfrm>
            <a:custGeom>
              <a:avLst/>
              <a:pathLst>
                <a:path w="4687686" h="1543808">
                  <a:moveTo>
                    <a:pt x="0" y="617554"/>
                  </a:moveTo>
                  <a:lnTo>
                    <a:pt x="11837" y="617581"/>
                  </a:lnTo>
                  <a:lnTo>
                    <a:pt x="23675" y="617613"/>
                  </a:lnTo>
                  <a:lnTo>
                    <a:pt x="35512" y="617651"/>
                  </a:lnTo>
                  <a:lnTo>
                    <a:pt x="47350" y="617695"/>
                  </a:lnTo>
                  <a:lnTo>
                    <a:pt x="59187" y="617747"/>
                  </a:lnTo>
                  <a:lnTo>
                    <a:pt x="71025" y="617808"/>
                  </a:lnTo>
                  <a:lnTo>
                    <a:pt x="82863" y="617880"/>
                  </a:lnTo>
                  <a:lnTo>
                    <a:pt x="94700" y="617964"/>
                  </a:lnTo>
                  <a:lnTo>
                    <a:pt x="106538" y="618063"/>
                  </a:lnTo>
                  <a:lnTo>
                    <a:pt x="118375" y="618180"/>
                  </a:lnTo>
                  <a:lnTo>
                    <a:pt x="130213" y="618316"/>
                  </a:lnTo>
                  <a:lnTo>
                    <a:pt x="142051" y="618477"/>
                  </a:lnTo>
                  <a:lnTo>
                    <a:pt x="153888" y="618665"/>
                  </a:lnTo>
                  <a:lnTo>
                    <a:pt x="165726" y="618887"/>
                  </a:lnTo>
                  <a:lnTo>
                    <a:pt x="177563" y="619147"/>
                  </a:lnTo>
                  <a:lnTo>
                    <a:pt x="189401" y="619452"/>
                  </a:lnTo>
                  <a:lnTo>
                    <a:pt x="201239" y="619811"/>
                  </a:lnTo>
                  <a:lnTo>
                    <a:pt x="213076" y="620231"/>
                  </a:lnTo>
                  <a:lnTo>
                    <a:pt x="224914" y="620725"/>
                  </a:lnTo>
                  <a:lnTo>
                    <a:pt x="236751" y="621303"/>
                  </a:lnTo>
                  <a:lnTo>
                    <a:pt x="248589" y="621981"/>
                  </a:lnTo>
                  <a:lnTo>
                    <a:pt x="260427" y="622776"/>
                  </a:lnTo>
                  <a:lnTo>
                    <a:pt x="272264" y="623706"/>
                  </a:lnTo>
                  <a:lnTo>
                    <a:pt x="284102" y="624795"/>
                  </a:lnTo>
                  <a:lnTo>
                    <a:pt x="295939" y="626068"/>
                  </a:lnTo>
                  <a:lnTo>
                    <a:pt x="307777" y="627556"/>
                  </a:lnTo>
                  <a:lnTo>
                    <a:pt x="319614" y="629292"/>
                  </a:lnTo>
                  <a:lnTo>
                    <a:pt x="331452" y="631315"/>
                  </a:lnTo>
                  <a:lnTo>
                    <a:pt x="343290" y="633671"/>
                  </a:lnTo>
                  <a:lnTo>
                    <a:pt x="355127" y="636408"/>
                  </a:lnTo>
                  <a:lnTo>
                    <a:pt x="366965" y="639582"/>
                  </a:lnTo>
                  <a:lnTo>
                    <a:pt x="378802" y="643257"/>
                  </a:lnTo>
                  <a:lnTo>
                    <a:pt x="390640" y="647498"/>
                  </a:lnTo>
                  <a:lnTo>
                    <a:pt x="402478" y="652379"/>
                  </a:lnTo>
                  <a:lnTo>
                    <a:pt x="414315" y="657977"/>
                  </a:lnTo>
                  <a:lnTo>
                    <a:pt x="426153" y="664373"/>
                  </a:lnTo>
                  <a:lnTo>
                    <a:pt x="437990" y="671648"/>
                  </a:lnTo>
                  <a:lnTo>
                    <a:pt x="449828" y="679880"/>
                  </a:lnTo>
                  <a:lnTo>
                    <a:pt x="461666" y="689143"/>
                  </a:lnTo>
                  <a:lnTo>
                    <a:pt x="473503" y="699498"/>
                  </a:lnTo>
                  <a:lnTo>
                    <a:pt x="485341" y="710989"/>
                  </a:lnTo>
                  <a:lnTo>
                    <a:pt x="497178" y="723641"/>
                  </a:lnTo>
                  <a:lnTo>
                    <a:pt x="509016" y="737448"/>
                  </a:lnTo>
                  <a:lnTo>
                    <a:pt x="520854" y="752371"/>
                  </a:lnTo>
                  <a:lnTo>
                    <a:pt x="532691" y="768333"/>
                  </a:lnTo>
                  <a:lnTo>
                    <a:pt x="544529" y="785218"/>
                  </a:lnTo>
                  <a:lnTo>
                    <a:pt x="556366" y="802870"/>
                  </a:lnTo>
                  <a:lnTo>
                    <a:pt x="568204" y="821099"/>
                  </a:lnTo>
                  <a:lnTo>
                    <a:pt x="580042" y="839686"/>
                  </a:lnTo>
                  <a:lnTo>
                    <a:pt x="591879" y="858394"/>
                  </a:lnTo>
                  <a:lnTo>
                    <a:pt x="603717" y="876981"/>
                  </a:lnTo>
                  <a:lnTo>
                    <a:pt x="615554" y="895210"/>
                  </a:lnTo>
                  <a:lnTo>
                    <a:pt x="627392" y="912862"/>
                  </a:lnTo>
                  <a:lnTo>
                    <a:pt x="639229" y="929746"/>
                  </a:lnTo>
                  <a:lnTo>
                    <a:pt x="651067" y="945709"/>
                  </a:lnTo>
                  <a:lnTo>
                    <a:pt x="662905" y="960631"/>
                  </a:lnTo>
                  <a:lnTo>
                    <a:pt x="674742" y="974438"/>
                  </a:lnTo>
                  <a:lnTo>
                    <a:pt x="686580" y="987090"/>
                  </a:lnTo>
                  <a:lnTo>
                    <a:pt x="698417" y="998582"/>
                  </a:lnTo>
                  <a:lnTo>
                    <a:pt x="710255" y="1008936"/>
                  </a:lnTo>
                  <a:lnTo>
                    <a:pt x="722093" y="1018199"/>
                  </a:lnTo>
                  <a:lnTo>
                    <a:pt x="733930" y="1026431"/>
                  </a:lnTo>
                  <a:lnTo>
                    <a:pt x="745768" y="1033706"/>
                  </a:lnTo>
                  <a:lnTo>
                    <a:pt x="757605" y="1040102"/>
                  </a:lnTo>
                  <a:lnTo>
                    <a:pt x="769443" y="1045701"/>
                  </a:lnTo>
                  <a:lnTo>
                    <a:pt x="781281" y="1050582"/>
                  </a:lnTo>
                  <a:lnTo>
                    <a:pt x="793118" y="1054823"/>
                  </a:lnTo>
                  <a:lnTo>
                    <a:pt x="804956" y="1058497"/>
                  </a:lnTo>
                  <a:lnTo>
                    <a:pt x="816793" y="1061672"/>
                  </a:lnTo>
                  <a:lnTo>
                    <a:pt x="828631" y="1064409"/>
                  </a:lnTo>
                  <a:lnTo>
                    <a:pt x="840469" y="1066764"/>
                  </a:lnTo>
                  <a:lnTo>
                    <a:pt x="852306" y="1068788"/>
                  </a:lnTo>
                  <a:lnTo>
                    <a:pt x="864144" y="1070524"/>
                  </a:lnTo>
                  <a:lnTo>
                    <a:pt x="875981" y="1072011"/>
                  </a:lnTo>
                  <a:lnTo>
                    <a:pt x="887819" y="1073284"/>
                  </a:lnTo>
                  <a:lnTo>
                    <a:pt x="899657" y="1074373"/>
                  </a:lnTo>
                  <a:lnTo>
                    <a:pt x="911494" y="1075303"/>
                  </a:lnTo>
                  <a:lnTo>
                    <a:pt x="923332" y="1076098"/>
                  </a:lnTo>
                  <a:lnTo>
                    <a:pt x="935169" y="1076776"/>
                  </a:lnTo>
                  <a:lnTo>
                    <a:pt x="947007" y="1077355"/>
                  </a:lnTo>
                  <a:lnTo>
                    <a:pt x="958844" y="1077848"/>
                  </a:lnTo>
                  <a:lnTo>
                    <a:pt x="970682" y="1078269"/>
                  </a:lnTo>
                  <a:lnTo>
                    <a:pt x="982520" y="1078627"/>
                  </a:lnTo>
                  <a:lnTo>
                    <a:pt x="994357" y="1078932"/>
                  </a:lnTo>
                  <a:lnTo>
                    <a:pt x="1006195" y="1079192"/>
                  </a:lnTo>
                  <a:lnTo>
                    <a:pt x="1018032" y="1079414"/>
                  </a:lnTo>
                  <a:lnTo>
                    <a:pt x="1029870" y="1079603"/>
                  </a:lnTo>
                  <a:lnTo>
                    <a:pt x="1041708" y="1079763"/>
                  </a:lnTo>
                  <a:lnTo>
                    <a:pt x="1053545" y="1079900"/>
                  </a:lnTo>
                  <a:lnTo>
                    <a:pt x="1065383" y="1080016"/>
                  </a:lnTo>
                  <a:lnTo>
                    <a:pt x="1077220" y="1080115"/>
                  </a:lnTo>
                  <a:lnTo>
                    <a:pt x="1089058" y="1080200"/>
                  </a:lnTo>
                  <a:lnTo>
                    <a:pt x="1100896" y="1080271"/>
                  </a:lnTo>
                  <a:lnTo>
                    <a:pt x="1112733" y="1080332"/>
                  </a:lnTo>
                  <a:lnTo>
                    <a:pt x="1124571" y="1080384"/>
                  </a:lnTo>
                  <a:lnTo>
                    <a:pt x="1136408" y="1080429"/>
                  </a:lnTo>
                  <a:lnTo>
                    <a:pt x="1148246" y="1080466"/>
                  </a:lnTo>
                  <a:lnTo>
                    <a:pt x="1160084" y="1080498"/>
                  </a:lnTo>
                  <a:lnTo>
                    <a:pt x="1171921" y="1080526"/>
                  </a:lnTo>
                  <a:lnTo>
                    <a:pt x="1171921" y="1080836"/>
                  </a:lnTo>
                  <a:lnTo>
                    <a:pt x="1183759" y="1080863"/>
                  </a:lnTo>
                  <a:lnTo>
                    <a:pt x="1195596" y="1080895"/>
                  </a:lnTo>
                  <a:lnTo>
                    <a:pt x="1207434" y="1080933"/>
                  </a:lnTo>
                  <a:lnTo>
                    <a:pt x="1219272" y="1080977"/>
                  </a:lnTo>
                  <a:lnTo>
                    <a:pt x="1231109" y="1081029"/>
                  </a:lnTo>
                  <a:lnTo>
                    <a:pt x="1242947" y="1081090"/>
                  </a:lnTo>
                  <a:lnTo>
                    <a:pt x="1254784" y="1081162"/>
                  </a:lnTo>
                  <a:lnTo>
                    <a:pt x="1266622" y="1081246"/>
                  </a:lnTo>
                  <a:lnTo>
                    <a:pt x="1278459" y="1081345"/>
                  </a:lnTo>
                  <a:lnTo>
                    <a:pt x="1290297" y="1081462"/>
                  </a:lnTo>
                  <a:lnTo>
                    <a:pt x="1302135" y="1081599"/>
                  </a:lnTo>
                  <a:lnTo>
                    <a:pt x="1313972" y="1081759"/>
                  </a:lnTo>
                  <a:lnTo>
                    <a:pt x="1325810" y="1081948"/>
                  </a:lnTo>
                  <a:lnTo>
                    <a:pt x="1337647" y="1082169"/>
                  </a:lnTo>
                  <a:lnTo>
                    <a:pt x="1349485" y="1082429"/>
                  </a:lnTo>
                  <a:lnTo>
                    <a:pt x="1361323" y="1082735"/>
                  </a:lnTo>
                  <a:lnTo>
                    <a:pt x="1373160" y="1083093"/>
                  </a:lnTo>
                  <a:lnTo>
                    <a:pt x="1384998" y="1083514"/>
                  </a:lnTo>
                  <a:lnTo>
                    <a:pt x="1396835" y="1084007"/>
                  </a:lnTo>
                  <a:lnTo>
                    <a:pt x="1408673" y="1084586"/>
                  </a:lnTo>
                  <a:lnTo>
                    <a:pt x="1420511" y="1085264"/>
                  </a:lnTo>
                  <a:lnTo>
                    <a:pt x="1432348" y="1086058"/>
                  </a:lnTo>
                  <a:lnTo>
                    <a:pt x="1444186" y="1086989"/>
                  </a:lnTo>
                  <a:lnTo>
                    <a:pt x="1456023" y="1088078"/>
                  </a:lnTo>
                  <a:lnTo>
                    <a:pt x="1467861" y="1089351"/>
                  </a:lnTo>
                  <a:lnTo>
                    <a:pt x="1479699" y="1090838"/>
                  </a:lnTo>
                  <a:lnTo>
                    <a:pt x="1491536" y="1092574"/>
                  </a:lnTo>
                  <a:lnTo>
                    <a:pt x="1503374" y="1094598"/>
                  </a:lnTo>
                  <a:lnTo>
                    <a:pt x="1515211" y="1096953"/>
                  </a:lnTo>
                  <a:lnTo>
                    <a:pt x="1527049" y="1099690"/>
                  </a:lnTo>
                  <a:lnTo>
                    <a:pt x="1538887" y="1102865"/>
                  </a:lnTo>
                  <a:lnTo>
                    <a:pt x="1550724" y="1106539"/>
                  </a:lnTo>
                  <a:lnTo>
                    <a:pt x="1562562" y="1110780"/>
                  </a:lnTo>
                  <a:lnTo>
                    <a:pt x="1574399" y="1115661"/>
                  </a:lnTo>
                  <a:lnTo>
                    <a:pt x="1586237" y="1121259"/>
                  </a:lnTo>
                  <a:lnTo>
                    <a:pt x="1598074" y="1127655"/>
                  </a:lnTo>
                  <a:lnTo>
                    <a:pt x="1609912" y="1134930"/>
                  </a:lnTo>
                  <a:lnTo>
                    <a:pt x="1621750" y="1143163"/>
                  </a:lnTo>
                  <a:lnTo>
                    <a:pt x="1633587" y="1152425"/>
                  </a:lnTo>
                  <a:lnTo>
                    <a:pt x="1645425" y="1162780"/>
                  </a:lnTo>
                  <a:lnTo>
                    <a:pt x="1657262" y="1174272"/>
                  </a:lnTo>
                  <a:lnTo>
                    <a:pt x="1669100" y="1186924"/>
                  </a:lnTo>
                  <a:lnTo>
                    <a:pt x="1680938" y="1200730"/>
                  </a:lnTo>
                  <a:lnTo>
                    <a:pt x="1692775" y="1215653"/>
                  </a:lnTo>
                  <a:lnTo>
                    <a:pt x="1704613" y="1231615"/>
                  </a:lnTo>
                  <a:lnTo>
                    <a:pt x="1716450" y="1248500"/>
                  </a:lnTo>
                  <a:lnTo>
                    <a:pt x="1728288" y="1266152"/>
                  </a:lnTo>
                  <a:lnTo>
                    <a:pt x="1740126" y="1284381"/>
                  </a:lnTo>
                  <a:lnTo>
                    <a:pt x="1751963" y="1302968"/>
                  </a:lnTo>
                  <a:lnTo>
                    <a:pt x="1763801" y="1321676"/>
                  </a:lnTo>
                  <a:lnTo>
                    <a:pt x="1775638" y="1340263"/>
                  </a:lnTo>
                  <a:lnTo>
                    <a:pt x="1787476" y="1358492"/>
                  </a:lnTo>
                  <a:lnTo>
                    <a:pt x="1799314" y="1376144"/>
                  </a:lnTo>
                  <a:lnTo>
                    <a:pt x="1811151" y="1393029"/>
                  </a:lnTo>
                  <a:lnTo>
                    <a:pt x="1822989" y="1408991"/>
                  </a:lnTo>
                  <a:lnTo>
                    <a:pt x="1834826" y="1423914"/>
                  </a:lnTo>
                  <a:lnTo>
                    <a:pt x="1846664" y="1437721"/>
                  </a:lnTo>
                  <a:lnTo>
                    <a:pt x="1858502" y="1450372"/>
                  </a:lnTo>
                  <a:lnTo>
                    <a:pt x="1870339" y="1461864"/>
                  </a:lnTo>
                  <a:lnTo>
                    <a:pt x="1882177" y="1472219"/>
                  </a:lnTo>
                  <a:lnTo>
                    <a:pt x="1894014" y="1481481"/>
                  </a:lnTo>
                  <a:lnTo>
                    <a:pt x="1905852" y="1489714"/>
                  </a:lnTo>
                  <a:lnTo>
                    <a:pt x="1917689" y="1496989"/>
                  </a:lnTo>
                  <a:lnTo>
                    <a:pt x="1929527" y="1503385"/>
                  </a:lnTo>
                  <a:lnTo>
                    <a:pt x="1941365" y="1508983"/>
                  </a:lnTo>
                  <a:lnTo>
                    <a:pt x="1953202" y="1513864"/>
                  </a:lnTo>
                  <a:lnTo>
                    <a:pt x="1965040" y="1518105"/>
                  </a:lnTo>
                  <a:lnTo>
                    <a:pt x="1976877" y="1521779"/>
                  </a:lnTo>
                  <a:lnTo>
                    <a:pt x="1988715" y="1524954"/>
                  </a:lnTo>
                  <a:lnTo>
                    <a:pt x="2000553" y="1527691"/>
                  </a:lnTo>
                  <a:lnTo>
                    <a:pt x="2012390" y="1530046"/>
                  </a:lnTo>
                  <a:lnTo>
                    <a:pt x="2024228" y="1532070"/>
                  </a:lnTo>
                  <a:lnTo>
                    <a:pt x="2036065" y="1533806"/>
                  </a:lnTo>
                  <a:lnTo>
                    <a:pt x="2047903" y="1535293"/>
                  </a:lnTo>
                  <a:lnTo>
                    <a:pt x="2059741" y="1536567"/>
                  </a:lnTo>
                  <a:lnTo>
                    <a:pt x="2071578" y="1537655"/>
                  </a:lnTo>
                  <a:lnTo>
                    <a:pt x="2083416" y="1538586"/>
                  </a:lnTo>
                  <a:lnTo>
                    <a:pt x="2095253" y="1539380"/>
                  </a:lnTo>
                  <a:lnTo>
                    <a:pt x="2107091" y="1540058"/>
                  </a:lnTo>
                  <a:lnTo>
                    <a:pt x="2118929" y="1540637"/>
                  </a:lnTo>
                  <a:lnTo>
                    <a:pt x="2130766" y="1541130"/>
                  </a:lnTo>
                  <a:lnTo>
                    <a:pt x="2142604" y="1541551"/>
                  </a:lnTo>
                  <a:lnTo>
                    <a:pt x="2154441" y="1541909"/>
                  </a:lnTo>
                  <a:lnTo>
                    <a:pt x="2166279" y="1542215"/>
                  </a:lnTo>
                  <a:lnTo>
                    <a:pt x="2178117" y="1542475"/>
                  </a:lnTo>
                  <a:lnTo>
                    <a:pt x="2189954" y="1542696"/>
                  </a:lnTo>
                  <a:lnTo>
                    <a:pt x="2201792" y="1542885"/>
                  </a:lnTo>
                  <a:lnTo>
                    <a:pt x="2213629" y="1543045"/>
                  </a:lnTo>
                  <a:lnTo>
                    <a:pt x="2225467" y="1543182"/>
                  </a:lnTo>
                  <a:lnTo>
                    <a:pt x="2237304" y="1543299"/>
                  </a:lnTo>
                  <a:lnTo>
                    <a:pt x="2249142" y="1543398"/>
                  </a:lnTo>
                  <a:lnTo>
                    <a:pt x="2260980" y="1543482"/>
                  </a:lnTo>
                  <a:lnTo>
                    <a:pt x="2272817" y="1543554"/>
                  </a:lnTo>
                  <a:lnTo>
                    <a:pt x="2284655" y="1543615"/>
                  </a:lnTo>
                  <a:lnTo>
                    <a:pt x="2296492" y="1543667"/>
                  </a:lnTo>
                  <a:lnTo>
                    <a:pt x="2308330" y="1543711"/>
                  </a:lnTo>
                  <a:lnTo>
                    <a:pt x="2320168" y="1543749"/>
                  </a:lnTo>
                  <a:lnTo>
                    <a:pt x="2332005" y="1543781"/>
                  </a:lnTo>
                  <a:lnTo>
                    <a:pt x="2343843" y="1543808"/>
                  </a:lnTo>
                  <a:lnTo>
                    <a:pt x="2343843" y="1543756"/>
                  </a:lnTo>
                  <a:lnTo>
                    <a:pt x="2355680" y="1543720"/>
                  </a:lnTo>
                  <a:lnTo>
                    <a:pt x="2367518" y="1543677"/>
                  </a:lnTo>
                  <a:lnTo>
                    <a:pt x="2379356" y="1543627"/>
                  </a:lnTo>
                  <a:lnTo>
                    <a:pt x="2391193" y="1543568"/>
                  </a:lnTo>
                  <a:lnTo>
                    <a:pt x="2403031" y="1543499"/>
                  </a:lnTo>
                  <a:lnTo>
                    <a:pt x="2414868" y="1543417"/>
                  </a:lnTo>
                  <a:lnTo>
                    <a:pt x="2426706" y="1543322"/>
                  </a:lnTo>
                  <a:lnTo>
                    <a:pt x="2438544" y="1543209"/>
                  </a:lnTo>
                  <a:lnTo>
                    <a:pt x="2450381" y="1543077"/>
                  </a:lnTo>
                  <a:lnTo>
                    <a:pt x="2462219" y="1542922"/>
                  </a:lnTo>
                  <a:lnTo>
                    <a:pt x="2474056" y="1542740"/>
                  </a:lnTo>
                  <a:lnTo>
                    <a:pt x="2485894" y="1542525"/>
                  </a:lnTo>
                  <a:lnTo>
                    <a:pt x="2497732" y="1542274"/>
                  </a:lnTo>
                  <a:lnTo>
                    <a:pt x="2509569" y="1541979"/>
                  </a:lnTo>
                  <a:lnTo>
                    <a:pt x="2521407" y="1541632"/>
                  </a:lnTo>
                  <a:lnTo>
                    <a:pt x="2533244" y="1541225"/>
                  </a:lnTo>
                  <a:lnTo>
                    <a:pt x="2545082" y="1540747"/>
                  </a:lnTo>
                  <a:lnTo>
                    <a:pt x="2556919" y="1540186"/>
                  </a:lnTo>
                  <a:lnTo>
                    <a:pt x="2568757" y="1539528"/>
                  </a:lnTo>
                  <a:lnTo>
                    <a:pt x="2580595" y="1538757"/>
                  </a:lnTo>
                  <a:lnTo>
                    <a:pt x="2592432" y="1537853"/>
                  </a:lnTo>
                  <a:lnTo>
                    <a:pt x="2604270" y="1536793"/>
                  </a:lnTo>
                  <a:lnTo>
                    <a:pt x="2616107" y="1535553"/>
                  </a:lnTo>
                  <a:lnTo>
                    <a:pt x="2627945" y="1534101"/>
                  </a:lnTo>
                  <a:lnTo>
                    <a:pt x="2639783" y="1532403"/>
                  </a:lnTo>
                  <a:lnTo>
                    <a:pt x="2651620" y="1530420"/>
                  </a:lnTo>
                  <a:lnTo>
                    <a:pt x="2663458" y="1528106"/>
                  </a:lnTo>
                  <a:lnTo>
                    <a:pt x="2675295" y="1525408"/>
                  </a:lnTo>
                  <a:lnTo>
                    <a:pt x="2687133" y="1522267"/>
                  </a:lnTo>
                  <a:lnTo>
                    <a:pt x="2698971" y="1518618"/>
                  </a:lnTo>
                  <a:lnTo>
                    <a:pt x="2710808" y="1514385"/>
                  </a:lnTo>
                  <a:lnTo>
                    <a:pt x="2722646" y="1509486"/>
                  </a:lnTo>
                  <a:lnTo>
                    <a:pt x="2734483" y="1503831"/>
                  </a:lnTo>
                  <a:lnTo>
                    <a:pt x="2746321" y="1497323"/>
                  </a:lnTo>
                  <a:lnTo>
                    <a:pt x="2758159" y="1489859"/>
                  </a:lnTo>
                  <a:lnTo>
                    <a:pt x="2769996" y="1481330"/>
                  </a:lnTo>
                  <a:lnTo>
                    <a:pt x="2781834" y="1471631"/>
                  </a:lnTo>
                  <a:lnTo>
                    <a:pt x="2793671" y="1460654"/>
                  </a:lnTo>
                  <a:lnTo>
                    <a:pt x="2805509" y="1448304"/>
                  </a:lnTo>
                  <a:lnTo>
                    <a:pt x="2817347" y="1434498"/>
                  </a:lnTo>
                  <a:lnTo>
                    <a:pt x="2829184" y="1419176"/>
                  </a:lnTo>
                  <a:lnTo>
                    <a:pt x="2841022" y="1402306"/>
                  </a:lnTo>
                  <a:lnTo>
                    <a:pt x="2852859" y="1383897"/>
                  </a:lnTo>
                  <a:lnTo>
                    <a:pt x="2864697" y="1364000"/>
                  </a:lnTo>
                  <a:lnTo>
                    <a:pt x="2876534" y="1342717"/>
                  </a:lnTo>
                  <a:lnTo>
                    <a:pt x="2888372" y="1320204"/>
                  </a:lnTo>
                  <a:lnTo>
                    <a:pt x="2900210" y="1296668"/>
                  </a:lnTo>
                  <a:lnTo>
                    <a:pt x="2912047" y="1272363"/>
                  </a:lnTo>
                  <a:lnTo>
                    <a:pt x="2923885" y="1247581"/>
                  </a:lnTo>
                  <a:lnTo>
                    <a:pt x="2935722" y="1222636"/>
                  </a:lnTo>
                  <a:lnTo>
                    <a:pt x="2947560" y="1197854"/>
                  </a:lnTo>
                  <a:lnTo>
                    <a:pt x="2959398" y="1173549"/>
                  </a:lnTo>
                  <a:lnTo>
                    <a:pt x="2971235" y="1150012"/>
                  </a:lnTo>
                  <a:lnTo>
                    <a:pt x="2983073" y="1127499"/>
                  </a:lnTo>
                  <a:lnTo>
                    <a:pt x="2994910" y="1106216"/>
                  </a:lnTo>
                  <a:lnTo>
                    <a:pt x="3006748" y="1086319"/>
                  </a:lnTo>
                  <a:lnTo>
                    <a:pt x="3018586" y="1067910"/>
                  </a:lnTo>
                  <a:lnTo>
                    <a:pt x="3030423" y="1051041"/>
                  </a:lnTo>
                  <a:lnTo>
                    <a:pt x="3042261" y="1035719"/>
                  </a:lnTo>
                  <a:lnTo>
                    <a:pt x="3054098" y="1021913"/>
                  </a:lnTo>
                  <a:lnTo>
                    <a:pt x="3065936" y="1009563"/>
                  </a:lnTo>
                  <a:lnTo>
                    <a:pt x="3077774" y="998586"/>
                  </a:lnTo>
                  <a:lnTo>
                    <a:pt x="3089611" y="988886"/>
                  </a:lnTo>
                  <a:lnTo>
                    <a:pt x="3101449" y="980358"/>
                  </a:lnTo>
                  <a:lnTo>
                    <a:pt x="3113286" y="972894"/>
                  </a:lnTo>
                  <a:lnTo>
                    <a:pt x="3125124" y="966386"/>
                  </a:lnTo>
                  <a:lnTo>
                    <a:pt x="3136962" y="960731"/>
                  </a:lnTo>
                  <a:lnTo>
                    <a:pt x="3148799" y="955832"/>
                  </a:lnTo>
                  <a:lnTo>
                    <a:pt x="3160637" y="951599"/>
                  </a:lnTo>
                  <a:lnTo>
                    <a:pt x="3172474" y="947950"/>
                  </a:lnTo>
                  <a:lnTo>
                    <a:pt x="3184312" y="944809"/>
                  </a:lnTo>
                  <a:lnTo>
                    <a:pt x="3196149" y="942111"/>
                  </a:lnTo>
                  <a:lnTo>
                    <a:pt x="3207987" y="939796"/>
                  </a:lnTo>
                  <a:lnTo>
                    <a:pt x="3219825" y="937813"/>
                  </a:lnTo>
                  <a:lnTo>
                    <a:pt x="3231662" y="936116"/>
                  </a:lnTo>
                  <a:lnTo>
                    <a:pt x="3243500" y="934664"/>
                  </a:lnTo>
                  <a:lnTo>
                    <a:pt x="3255337" y="933423"/>
                  </a:lnTo>
                  <a:lnTo>
                    <a:pt x="3267175" y="932364"/>
                  </a:lnTo>
                  <a:lnTo>
                    <a:pt x="3279013" y="931460"/>
                  </a:lnTo>
                  <a:lnTo>
                    <a:pt x="3290850" y="930688"/>
                  </a:lnTo>
                  <a:lnTo>
                    <a:pt x="3302688" y="930031"/>
                  </a:lnTo>
                  <a:lnTo>
                    <a:pt x="3314525" y="929470"/>
                  </a:lnTo>
                  <a:lnTo>
                    <a:pt x="3326363" y="928992"/>
                  </a:lnTo>
                  <a:lnTo>
                    <a:pt x="3338201" y="928585"/>
                  </a:lnTo>
                  <a:lnTo>
                    <a:pt x="3350038" y="928238"/>
                  </a:lnTo>
                  <a:lnTo>
                    <a:pt x="3361876" y="927943"/>
                  </a:lnTo>
                  <a:lnTo>
                    <a:pt x="3373713" y="927691"/>
                  </a:lnTo>
                  <a:lnTo>
                    <a:pt x="3385551" y="927477"/>
                  </a:lnTo>
                  <a:lnTo>
                    <a:pt x="3397389" y="927295"/>
                  </a:lnTo>
                  <a:lnTo>
                    <a:pt x="3409226" y="927140"/>
                  </a:lnTo>
                  <a:lnTo>
                    <a:pt x="3421064" y="927007"/>
                  </a:lnTo>
                  <a:lnTo>
                    <a:pt x="3432901" y="926895"/>
                  </a:lnTo>
                  <a:lnTo>
                    <a:pt x="3444739" y="926799"/>
                  </a:lnTo>
                  <a:lnTo>
                    <a:pt x="3456576" y="926718"/>
                  </a:lnTo>
                  <a:lnTo>
                    <a:pt x="3468414" y="926649"/>
                  </a:lnTo>
                  <a:lnTo>
                    <a:pt x="3480252" y="926590"/>
                  </a:lnTo>
                  <a:lnTo>
                    <a:pt x="3492089" y="926540"/>
                  </a:lnTo>
                  <a:lnTo>
                    <a:pt x="3503927" y="926497"/>
                  </a:lnTo>
                  <a:lnTo>
                    <a:pt x="3515764" y="926461"/>
                  </a:lnTo>
                  <a:lnTo>
                    <a:pt x="3515764" y="925943"/>
                  </a:lnTo>
                  <a:lnTo>
                    <a:pt x="3527602" y="925888"/>
                  </a:lnTo>
                  <a:lnTo>
                    <a:pt x="3539440" y="925824"/>
                  </a:lnTo>
                  <a:lnTo>
                    <a:pt x="3551277" y="925749"/>
                  </a:lnTo>
                  <a:lnTo>
                    <a:pt x="3563115" y="925660"/>
                  </a:lnTo>
                  <a:lnTo>
                    <a:pt x="3574952" y="925557"/>
                  </a:lnTo>
                  <a:lnTo>
                    <a:pt x="3586790" y="925434"/>
                  </a:lnTo>
                  <a:lnTo>
                    <a:pt x="3598628" y="925291"/>
                  </a:lnTo>
                  <a:lnTo>
                    <a:pt x="3610465" y="925122"/>
                  </a:lnTo>
                  <a:lnTo>
                    <a:pt x="3622303" y="924924"/>
                  </a:lnTo>
                  <a:lnTo>
                    <a:pt x="3634140" y="924691"/>
                  </a:lnTo>
                  <a:lnTo>
                    <a:pt x="3645978" y="924418"/>
                  </a:lnTo>
                  <a:lnTo>
                    <a:pt x="3657816" y="924097"/>
                  </a:lnTo>
                  <a:lnTo>
                    <a:pt x="3669653" y="923720"/>
                  </a:lnTo>
                  <a:lnTo>
                    <a:pt x="3681491" y="923276"/>
                  </a:lnTo>
                  <a:lnTo>
                    <a:pt x="3693328" y="922756"/>
                  </a:lnTo>
                  <a:lnTo>
                    <a:pt x="3705166" y="922146"/>
                  </a:lnTo>
                  <a:lnTo>
                    <a:pt x="3717004" y="921429"/>
                  </a:lnTo>
                  <a:lnTo>
                    <a:pt x="3728841" y="920588"/>
                  </a:lnTo>
                  <a:lnTo>
                    <a:pt x="3740679" y="919601"/>
                  </a:lnTo>
                  <a:lnTo>
                    <a:pt x="3752516" y="918444"/>
                  </a:lnTo>
                  <a:lnTo>
                    <a:pt x="3764354" y="917088"/>
                  </a:lnTo>
                  <a:lnTo>
                    <a:pt x="3776191" y="915498"/>
                  </a:lnTo>
                  <a:lnTo>
                    <a:pt x="3788029" y="913638"/>
                  </a:lnTo>
                  <a:lnTo>
                    <a:pt x="3799867" y="911460"/>
                  </a:lnTo>
                  <a:lnTo>
                    <a:pt x="3811704" y="908914"/>
                  </a:lnTo>
                  <a:lnTo>
                    <a:pt x="3823542" y="905939"/>
                  </a:lnTo>
                  <a:lnTo>
                    <a:pt x="3835379" y="902467"/>
                  </a:lnTo>
                  <a:lnTo>
                    <a:pt x="3847217" y="898420"/>
                  </a:lnTo>
                  <a:lnTo>
                    <a:pt x="3859055" y="893709"/>
                  </a:lnTo>
                  <a:lnTo>
                    <a:pt x="3870892" y="888235"/>
                  </a:lnTo>
                  <a:lnTo>
                    <a:pt x="3882730" y="881886"/>
                  </a:lnTo>
                  <a:lnTo>
                    <a:pt x="3894567" y="874537"/>
                  </a:lnTo>
                  <a:lnTo>
                    <a:pt x="3906405" y="866055"/>
                  </a:lnTo>
                  <a:lnTo>
                    <a:pt x="3918243" y="856293"/>
                  </a:lnTo>
                  <a:lnTo>
                    <a:pt x="3930080" y="845096"/>
                  </a:lnTo>
                  <a:lnTo>
                    <a:pt x="3941918" y="832304"/>
                  </a:lnTo>
                  <a:lnTo>
                    <a:pt x="3953755" y="817754"/>
                  </a:lnTo>
                  <a:lnTo>
                    <a:pt x="3965593" y="801290"/>
                  </a:lnTo>
                  <a:lnTo>
                    <a:pt x="3977431" y="782764"/>
                  </a:lnTo>
                  <a:lnTo>
                    <a:pt x="3989268" y="762055"/>
                  </a:lnTo>
                  <a:lnTo>
                    <a:pt x="4001106" y="739072"/>
                  </a:lnTo>
                  <a:lnTo>
                    <a:pt x="4012943" y="713768"/>
                  </a:lnTo>
                  <a:lnTo>
                    <a:pt x="4024781" y="686154"/>
                  </a:lnTo>
                  <a:lnTo>
                    <a:pt x="4036619" y="656309"/>
                  </a:lnTo>
                  <a:lnTo>
                    <a:pt x="4048456" y="624385"/>
                  </a:lnTo>
                  <a:lnTo>
                    <a:pt x="4060294" y="590615"/>
                  </a:lnTo>
                  <a:lnTo>
                    <a:pt x="4072131" y="555311"/>
                  </a:lnTo>
                  <a:lnTo>
                    <a:pt x="4083969" y="518853"/>
                  </a:lnTo>
                  <a:lnTo>
                    <a:pt x="4095806" y="481679"/>
                  </a:lnTo>
                  <a:lnTo>
                    <a:pt x="4107644" y="444263"/>
                  </a:lnTo>
                  <a:lnTo>
                    <a:pt x="4119482" y="407089"/>
                  </a:lnTo>
                  <a:lnTo>
                    <a:pt x="4131319" y="370631"/>
                  </a:lnTo>
                  <a:lnTo>
                    <a:pt x="4143157" y="335327"/>
                  </a:lnTo>
                  <a:lnTo>
                    <a:pt x="4154994" y="301558"/>
                  </a:lnTo>
                  <a:lnTo>
                    <a:pt x="4166832" y="269633"/>
                  </a:lnTo>
                  <a:lnTo>
                    <a:pt x="4178670" y="239788"/>
                  </a:lnTo>
                  <a:lnTo>
                    <a:pt x="4190507" y="212174"/>
                  </a:lnTo>
                  <a:lnTo>
                    <a:pt x="4202345" y="186870"/>
                  </a:lnTo>
                  <a:lnTo>
                    <a:pt x="4214182" y="163887"/>
                  </a:lnTo>
                  <a:lnTo>
                    <a:pt x="4226020" y="143178"/>
                  </a:lnTo>
                  <a:lnTo>
                    <a:pt x="4237858" y="124653"/>
                  </a:lnTo>
                  <a:lnTo>
                    <a:pt x="4249695" y="108188"/>
                  </a:lnTo>
                  <a:lnTo>
                    <a:pt x="4261533" y="93638"/>
                  </a:lnTo>
                  <a:lnTo>
                    <a:pt x="4273370" y="80846"/>
                  </a:lnTo>
                  <a:lnTo>
                    <a:pt x="4285208" y="69649"/>
                  </a:lnTo>
                  <a:lnTo>
                    <a:pt x="4297046" y="59887"/>
                  </a:lnTo>
                  <a:lnTo>
                    <a:pt x="4308883" y="51405"/>
                  </a:lnTo>
                  <a:lnTo>
                    <a:pt x="4320721" y="44057"/>
                  </a:lnTo>
                  <a:lnTo>
                    <a:pt x="4332558" y="37707"/>
                  </a:lnTo>
                  <a:lnTo>
                    <a:pt x="4344396" y="32233"/>
                  </a:lnTo>
                  <a:lnTo>
                    <a:pt x="4356234" y="27522"/>
                  </a:lnTo>
                  <a:lnTo>
                    <a:pt x="4368071" y="23475"/>
                  </a:lnTo>
                  <a:lnTo>
                    <a:pt x="4379909" y="20003"/>
                  </a:lnTo>
                  <a:lnTo>
                    <a:pt x="4391746" y="17028"/>
                  </a:lnTo>
                  <a:lnTo>
                    <a:pt x="4403584" y="14482"/>
                  </a:lnTo>
                  <a:lnTo>
                    <a:pt x="4415421" y="12305"/>
                  </a:lnTo>
                  <a:lnTo>
                    <a:pt x="4427259" y="10444"/>
                  </a:lnTo>
                  <a:lnTo>
                    <a:pt x="4439097" y="8855"/>
                  </a:lnTo>
                  <a:lnTo>
                    <a:pt x="4450934" y="7498"/>
                  </a:lnTo>
                  <a:lnTo>
                    <a:pt x="4462772" y="6341"/>
                  </a:lnTo>
                  <a:lnTo>
                    <a:pt x="4474609" y="5355"/>
                  </a:lnTo>
                  <a:lnTo>
                    <a:pt x="4486447" y="4513"/>
                  </a:lnTo>
                  <a:lnTo>
                    <a:pt x="4498285" y="3797"/>
                  </a:lnTo>
                  <a:lnTo>
                    <a:pt x="4510122" y="3186"/>
                  </a:lnTo>
                  <a:lnTo>
                    <a:pt x="4521960" y="2666"/>
                  </a:lnTo>
                  <a:lnTo>
                    <a:pt x="4533797" y="2223"/>
                  </a:lnTo>
                  <a:lnTo>
                    <a:pt x="4545635" y="1845"/>
                  </a:lnTo>
                  <a:lnTo>
                    <a:pt x="4557473" y="1524"/>
                  </a:lnTo>
                  <a:lnTo>
                    <a:pt x="4569310" y="1251"/>
                  </a:lnTo>
                  <a:lnTo>
                    <a:pt x="4581148" y="1018"/>
                  </a:lnTo>
                  <a:lnTo>
                    <a:pt x="4592985" y="820"/>
                  </a:lnTo>
                  <a:lnTo>
                    <a:pt x="4604823" y="651"/>
                  </a:lnTo>
                  <a:lnTo>
                    <a:pt x="4616661" y="508"/>
                  </a:lnTo>
                  <a:lnTo>
                    <a:pt x="4628498" y="386"/>
                  </a:lnTo>
                  <a:lnTo>
                    <a:pt x="4640336" y="282"/>
                  </a:lnTo>
                  <a:lnTo>
                    <a:pt x="4652173" y="193"/>
                  </a:lnTo>
                  <a:lnTo>
                    <a:pt x="4664011" y="118"/>
                  </a:lnTo>
                  <a:lnTo>
                    <a:pt x="4675849" y="54"/>
                  </a:lnTo>
                  <a:lnTo>
                    <a:pt x="4687686" y="0"/>
                  </a:lnTo>
                </a:path>
              </a:pathLst>
            </a:custGeom>
            <a:ln w="40651" cap="flat">
              <a:solidFill>
                <a:srgbClr val="0BB702">
                  <a:alpha val="100000"/>
                </a:srgbClr>
              </a:solidFill>
              <a:prstDash val="solid"/>
              <a:round/>
            </a:ln>
          </p:spPr>
          <p:txBody>
            <a:bodyPr/>
            <a:lstStyle/>
            <a:p/>
          </p:txBody>
        </p:sp>
        <p:sp>
          <p:nvSpPr>
            <p:cNvPr id="47" name="pl47"/>
            <p:cNvSpPr/>
            <p:nvPr/>
          </p:nvSpPr>
          <p:spPr>
            <a:xfrm>
              <a:off x="2482351" y="3524844"/>
              <a:ext cx="4687686" cy="463023"/>
            </a:xfrm>
            <a:custGeom>
              <a:avLst/>
              <a:pathLst>
                <a:path w="4687686" h="463023">
                  <a:moveTo>
                    <a:pt x="0" y="463023"/>
                  </a:moveTo>
                  <a:lnTo>
                    <a:pt x="11837" y="462996"/>
                  </a:lnTo>
                  <a:lnTo>
                    <a:pt x="23675" y="462964"/>
                  </a:lnTo>
                  <a:lnTo>
                    <a:pt x="35512" y="462926"/>
                  </a:lnTo>
                  <a:lnTo>
                    <a:pt x="47350" y="462882"/>
                  </a:lnTo>
                  <a:lnTo>
                    <a:pt x="59187" y="462830"/>
                  </a:lnTo>
                  <a:lnTo>
                    <a:pt x="71025" y="462769"/>
                  </a:lnTo>
                  <a:lnTo>
                    <a:pt x="82863" y="462697"/>
                  </a:lnTo>
                  <a:lnTo>
                    <a:pt x="94700" y="462613"/>
                  </a:lnTo>
                  <a:lnTo>
                    <a:pt x="106538" y="462514"/>
                  </a:lnTo>
                  <a:lnTo>
                    <a:pt x="118375" y="462397"/>
                  </a:lnTo>
                  <a:lnTo>
                    <a:pt x="130213" y="462261"/>
                  </a:lnTo>
                  <a:lnTo>
                    <a:pt x="142051" y="462100"/>
                  </a:lnTo>
                  <a:lnTo>
                    <a:pt x="153888" y="461911"/>
                  </a:lnTo>
                  <a:lnTo>
                    <a:pt x="165726" y="461690"/>
                  </a:lnTo>
                  <a:lnTo>
                    <a:pt x="177563" y="461430"/>
                  </a:lnTo>
                  <a:lnTo>
                    <a:pt x="189401" y="461124"/>
                  </a:lnTo>
                  <a:lnTo>
                    <a:pt x="201239" y="460766"/>
                  </a:lnTo>
                  <a:lnTo>
                    <a:pt x="213076" y="460345"/>
                  </a:lnTo>
                  <a:lnTo>
                    <a:pt x="224914" y="459852"/>
                  </a:lnTo>
                  <a:lnTo>
                    <a:pt x="236751" y="459273"/>
                  </a:lnTo>
                  <a:lnTo>
                    <a:pt x="248589" y="458595"/>
                  </a:lnTo>
                  <a:lnTo>
                    <a:pt x="260427" y="457801"/>
                  </a:lnTo>
                  <a:lnTo>
                    <a:pt x="272264" y="456870"/>
                  </a:lnTo>
                  <a:lnTo>
                    <a:pt x="284102" y="455782"/>
                  </a:lnTo>
                  <a:lnTo>
                    <a:pt x="295939" y="454508"/>
                  </a:lnTo>
                  <a:lnTo>
                    <a:pt x="307777" y="453021"/>
                  </a:lnTo>
                  <a:lnTo>
                    <a:pt x="319614" y="451285"/>
                  </a:lnTo>
                  <a:lnTo>
                    <a:pt x="331452" y="449262"/>
                  </a:lnTo>
                  <a:lnTo>
                    <a:pt x="343290" y="446906"/>
                  </a:lnTo>
                  <a:lnTo>
                    <a:pt x="355127" y="444169"/>
                  </a:lnTo>
                  <a:lnTo>
                    <a:pt x="366965" y="440994"/>
                  </a:lnTo>
                  <a:lnTo>
                    <a:pt x="378802" y="437320"/>
                  </a:lnTo>
                  <a:lnTo>
                    <a:pt x="390640" y="433079"/>
                  </a:lnTo>
                  <a:lnTo>
                    <a:pt x="402478" y="428198"/>
                  </a:lnTo>
                  <a:lnTo>
                    <a:pt x="414315" y="422600"/>
                  </a:lnTo>
                  <a:lnTo>
                    <a:pt x="426153" y="416204"/>
                  </a:lnTo>
                  <a:lnTo>
                    <a:pt x="437990" y="408929"/>
                  </a:lnTo>
                  <a:lnTo>
                    <a:pt x="449828" y="400696"/>
                  </a:lnTo>
                  <a:lnTo>
                    <a:pt x="461666" y="391434"/>
                  </a:lnTo>
                  <a:lnTo>
                    <a:pt x="473503" y="381079"/>
                  </a:lnTo>
                  <a:lnTo>
                    <a:pt x="485341" y="369587"/>
                  </a:lnTo>
                  <a:lnTo>
                    <a:pt x="497178" y="356936"/>
                  </a:lnTo>
                  <a:lnTo>
                    <a:pt x="509016" y="343129"/>
                  </a:lnTo>
                  <a:lnTo>
                    <a:pt x="520854" y="328206"/>
                  </a:lnTo>
                  <a:lnTo>
                    <a:pt x="532691" y="312244"/>
                  </a:lnTo>
                  <a:lnTo>
                    <a:pt x="544529" y="295359"/>
                  </a:lnTo>
                  <a:lnTo>
                    <a:pt x="556366" y="277707"/>
                  </a:lnTo>
                  <a:lnTo>
                    <a:pt x="568204" y="259478"/>
                  </a:lnTo>
                  <a:lnTo>
                    <a:pt x="580042" y="240891"/>
                  </a:lnTo>
                  <a:lnTo>
                    <a:pt x="591879" y="222183"/>
                  </a:lnTo>
                  <a:lnTo>
                    <a:pt x="603717" y="203596"/>
                  </a:lnTo>
                  <a:lnTo>
                    <a:pt x="615554" y="185367"/>
                  </a:lnTo>
                  <a:lnTo>
                    <a:pt x="627392" y="167715"/>
                  </a:lnTo>
                  <a:lnTo>
                    <a:pt x="639229" y="150830"/>
                  </a:lnTo>
                  <a:lnTo>
                    <a:pt x="651067" y="134868"/>
                  </a:lnTo>
                  <a:lnTo>
                    <a:pt x="662905" y="119945"/>
                  </a:lnTo>
                  <a:lnTo>
                    <a:pt x="674742" y="106139"/>
                  </a:lnTo>
                  <a:lnTo>
                    <a:pt x="686580" y="93487"/>
                  </a:lnTo>
                  <a:lnTo>
                    <a:pt x="698417" y="81995"/>
                  </a:lnTo>
                  <a:lnTo>
                    <a:pt x="710255" y="71640"/>
                  </a:lnTo>
                  <a:lnTo>
                    <a:pt x="722093" y="62378"/>
                  </a:lnTo>
                  <a:lnTo>
                    <a:pt x="733930" y="54145"/>
                  </a:lnTo>
                  <a:lnTo>
                    <a:pt x="745768" y="46871"/>
                  </a:lnTo>
                  <a:lnTo>
                    <a:pt x="757605" y="40474"/>
                  </a:lnTo>
                  <a:lnTo>
                    <a:pt x="769443" y="34876"/>
                  </a:lnTo>
                  <a:lnTo>
                    <a:pt x="781281" y="29995"/>
                  </a:lnTo>
                  <a:lnTo>
                    <a:pt x="793118" y="25754"/>
                  </a:lnTo>
                  <a:lnTo>
                    <a:pt x="804956" y="22080"/>
                  </a:lnTo>
                  <a:lnTo>
                    <a:pt x="816793" y="18905"/>
                  </a:lnTo>
                  <a:lnTo>
                    <a:pt x="828631" y="16168"/>
                  </a:lnTo>
                  <a:lnTo>
                    <a:pt x="840469" y="13813"/>
                  </a:lnTo>
                  <a:lnTo>
                    <a:pt x="852306" y="11789"/>
                  </a:lnTo>
                  <a:lnTo>
                    <a:pt x="864144" y="10053"/>
                  </a:lnTo>
                  <a:lnTo>
                    <a:pt x="875981" y="8566"/>
                  </a:lnTo>
                  <a:lnTo>
                    <a:pt x="887819" y="7293"/>
                  </a:lnTo>
                  <a:lnTo>
                    <a:pt x="899657" y="6204"/>
                  </a:lnTo>
                  <a:lnTo>
                    <a:pt x="911494" y="5273"/>
                  </a:lnTo>
                  <a:lnTo>
                    <a:pt x="923332" y="4479"/>
                  </a:lnTo>
                  <a:lnTo>
                    <a:pt x="935169" y="3801"/>
                  </a:lnTo>
                  <a:lnTo>
                    <a:pt x="947007" y="3222"/>
                  </a:lnTo>
                  <a:lnTo>
                    <a:pt x="958844" y="2729"/>
                  </a:lnTo>
                  <a:lnTo>
                    <a:pt x="970682" y="2308"/>
                  </a:lnTo>
                  <a:lnTo>
                    <a:pt x="982520" y="1950"/>
                  </a:lnTo>
                  <a:lnTo>
                    <a:pt x="994357" y="1644"/>
                  </a:lnTo>
                  <a:lnTo>
                    <a:pt x="1006195" y="1384"/>
                  </a:lnTo>
                  <a:lnTo>
                    <a:pt x="1018032" y="1163"/>
                  </a:lnTo>
                  <a:lnTo>
                    <a:pt x="1029870" y="974"/>
                  </a:lnTo>
                  <a:lnTo>
                    <a:pt x="1041708" y="814"/>
                  </a:lnTo>
                  <a:lnTo>
                    <a:pt x="1053545" y="677"/>
                  </a:lnTo>
                  <a:lnTo>
                    <a:pt x="1065383" y="561"/>
                  </a:lnTo>
                  <a:lnTo>
                    <a:pt x="1077220" y="461"/>
                  </a:lnTo>
                  <a:lnTo>
                    <a:pt x="1089058" y="377"/>
                  </a:lnTo>
                  <a:lnTo>
                    <a:pt x="1100896" y="305"/>
                  </a:lnTo>
                  <a:lnTo>
                    <a:pt x="1112733" y="244"/>
                  </a:lnTo>
                  <a:lnTo>
                    <a:pt x="1124571" y="192"/>
                  </a:lnTo>
                  <a:lnTo>
                    <a:pt x="1136408" y="148"/>
                  </a:lnTo>
                  <a:lnTo>
                    <a:pt x="1148246" y="111"/>
                  </a:lnTo>
                  <a:lnTo>
                    <a:pt x="1160084" y="79"/>
                  </a:lnTo>
                  <a:lnTo>
                    <a:pt x="1171921" y="51"/>
                  </a:lnTo>
                  <a:lnTo>
                    <a:pt x="1171921" y="0"/>
                  </a:lnTo>
                  <a:lnTo>
                    <a:pt x="1183759" y="18"/>
                  </a:lnTo>
                  <a:lnTo>
                    <a:pt x="1195596" y="39"/>
                  </a:lnTo>
                  <a:lnTo>
                    <a:pt x="1207434" y="64"/>
                  </a:lnTo>
                  <a:lnTo>
                    <a:pt x="1219272" y="94"/>
                  </a:lnTo>
                  <a:lnTo>
                    <a:pt x="1231109" y="128"/>
                  </a:lnTo>
                  <a:lnTo>
                    <a:pt x="1242947" y="169"/>
                  </a:lnTo>
                  <a:lnTo>
                    <a:pt x="1254784" y="217"/>
                  </a:lnTo>
                  <a:lnTo>
                    <a:pt x="1266622" y="273"/>
                  </a:lnTo>
                  <a:lnTo>
                    <a:pt x="1278459" y="339"/>
                  </a:lnTo>
                  <a:lnTo>
                    <a:pt x="1290297" y="417"/>
                  </a:lnTo>
                  <a:lnTo>
                    <a:pt x="1302135" y="508"/>
                  </a:lnTo>
                  <a:lnTo>
                    <a:pt x="1313972" y="615"/>
                  </a:lnTo>
                  <a:lnTo>
                    <a:pt x="1325810" y="741"/>
                  </a:lnTo>
                  <a:lnTo>
                    <a:pt x="1337647" y="888"/>
                  </a:lnTo>
                  <a:lnTo>
                    <a:pt x="1349485" y="1062"/>
                  </a:lnTo>
                  <a:lnTo>
                    <a:pt x="1361323" y="1265"/>
                  </a:lnTo>
                  <a:lnTo>
                    <a:pt x="1373160" y="1504"/>
                  </a:lnTo>
                  <a:lnTo>
                    <a:pt x="1384998" y="1785"/>
                  </a:lnTo>
                  <a:lnTo>
                    <a:pt x="1396835" y="2113"/>
                  </a:lnTo>
                  <a:lnTo>
                    <a:pt x="1408673" y="2499"/>
                  </a:lnTo>
                  <a:lnTo>
                    <a:pt x="1420511" y="2951"/>
                  </a:lnTo>
                  <a:lnTo>
                    <a:pt x="1432348" y="3481"/>
                  </a:lnTo>
                  <a:lnTo>
                    <a:pt x="1444186" y="4101"/>
                  </a:lnTo>
                  <a:lnTo>
                    <a:pt x="1456023" y="4827"/>
                  </a:lnTo>
                  <a:lnTo>
                    <a:pt x="1467861" y="5676"/>
                  </a:lnTo>
                  <a:lnTo>
                    <a:pt x="1479699" y="6667"/>
                  </a:lnTo>
                  <a:lnTo>
                    <a:pt x="1491536" y="7825"/>
                  </a:lnTo>
                  <a:lnTo>
                    <a:pt x="1503374" y="9174"/>
                  </a:lnTo>
                  <a:lnTo>
                    <a:pt x="1515211" y="10744"/>
                  </a:lnTo>
                  <a:lnTo>
                    <a:pt x="1527049" y="12569"/>
                  </a:lnTo>
                  <a:lnTo>
                    <a:pt x="1538887" y="14685"/>
                  </a:lnTo>
                  <a:lnTo>
                    <a:pt x="1550724" y="17135"/>
                  </a:lnTo>
                  <a:lnTo>
                    <a:pt x="1562562" y="19962"/>
                  </a:lnTo>
                  <a:lnTo>
                    <a:pt x="1574399" y="23216"/>
                  </a:lnTo>
                  <a:lnTo>
                    <a:pt x="1586237" y="26948"/>
                  </a:lnTo>
                  <a:lnTo>
                    <a:pt x="1598074" y="31212"/>
                  </a:lnTo>
                  <a:lnTo>
                    <a:pt x="1609912" y="36062"/>
                  </a:lnTo>
                  <a:lnTo>
                    <a:pt x="1621750" y="41551"/>
                  </a:lnTo>
                  <a:lnTo>
                    <a:pt x="1633587" y="47726"/>
                  </a:lnTo>
                  <a:lnTo>
                    <a:pt x="1645425" y="54629"/>
                  </a:lnTo>
                  <a:lnTo>
                    <a:pt x="1657262" y="62290"/>
                  </a:lnTo>
                  <a:lnTo>
                    <a:pt x="1669100" y="70724"/>
                  </a:lnTo>
                  <a:lnTo>
                    <a:pt x="1680938" y="79929"/>
                  </a:lnTo>
                  <a:lnTo>
                    <a:pt x="1692775" y="89877"/>
                  </a:lnTo>
                  <a:lnTo>
                    <a:pt x="1704613" y="100519"/>
                  </a:lnTo>
                  <a:lnTo>
                    <a:pt x="1716450" y="111775"/>
                  </a:lnTo>
                  <a:lnTo>
                    <a:pt x="1728288" y="123543"/>
                  </a:lnTo>
                  <a:lnTo>
                    <a:pt x="1740126" y="135696"/>
                  </a:lnTo>
                  <a:lnTo>
                    <a:pt x="1751963" y="148087"/>
                  </a:lnTo>
                  <a:lnTo>
                    <a:pt x="1763801" y="160559"/>
                  </a:lnTo>
                  <a:lnTo>
                    <a:pt x="1775638" y="172951"/>
                  </a:lnTo>
                  <a:lnTo>
                    <a:pt x="1787476" y="185103"/>
                  </a:lnTo>
                  <a:lnTo>
                    <a:pt x="1799314" y="196871"/>
                  </a:lnTo>
                  <a:lnTo>
                    <a:pt x="1811151" y="208128"/>
                  </a:lnTo>
                  <a:lnTo>
                    <a:pt x="1822989" y="218769"/>
                  </a:lnTo>
                  <a:lnTo>
                    <a:pt x="1834826" y="228718"/>
                  </a:lnTo>
                  <a:lnTo>
                    <a:pt x="1846664" y="237922"/>
                  </a:lnTo>
                  <a:lnTo>
                    <a:pt x="1858502" y="246357"/>
                  </a:lnTo>
                  <a:lnTo>
                    <a:pt x="1870339" y="254018"/>
                  </a:lnTo>
                  <a:lnTo>
                    <a:pt x="1882177" y="260921"/>
                  </a:lnTo>
                  <a:lnTo>
                    <a:pt x="1894014" y="267096"/>
                  </a:lnTo>
                  <a:lnTo>
                    <a:pt x="1905852" y="272584"/>
                  </a:lnTo>
                  <a:lnTo>
                    <a:pt x="1917689" y="277434"/>
                  </a:lnTo>
                  <a:lnTo>
                    <a:pt x="1929527" y="281698"/>
                  </a:lnTo>
                  <a:lnTo>
                    <a:pt x="1941365" y="285431"/>
                  </a:lnTo>
                  <a:lnTo>
                    <a:pt x="1953202" y="288685"/>
                  </a:lnTo>
                  <a:lnTo>
                    <a:pt x="1965040" y="291512"/>
                  </a:lnTo>
                  <a:lnTo>
                    <a:pt x="1976877" y="293962"/>
                  </a:lnTo>
                  <a:lnTo>
                    <a:pt x="1988715" y="296078"/>
                  </a:lnTo>
                  <a:lnTo>
                    <a:pt x="2000553" y="297903"/>
                  </a:lnTo>
                  <a:lnTo>
                    <a:pt x="2012390" y="299473"/>
                  </a:lnTo>
                  <a:lnTo>
                    <a:pt x="2024228" y="300822"/>
                  </a:lnTo>
                  <a:lnTo>
                    <a:pt x="2036065" y="301979"/>
                  </a:lnTo>
                  <a:lnTo>
                    <a:pt x="2047903" y="302971"/>
                  </a:lnTo>
                  <a:lnTo>
                    <a:pt x="2059741" y="303820"/>
                  </a:lnTo>
                  <a:lnTo>
                    <a:pt x="2071578" y="304546"/>
                  </a:lnTo>
                  <a:lnTo>
                    <a:pt x="2083416" y="305166"/>
                  </a:lnTo>
                  <a:lnTo>
                    <a:pt x="2095253" y="305696"/>
                  </a:lnTo>
                  <a:lnTo>
                    <a:pt x="2107091" y="306148"/>
                  </a:lnTo>
                  <a:lnTo>
                    <a:pt x="2118929" y="306533"/>
                  </a:lnTo>
                  <a:lnTo>
                    <a:pt x="2130766" y="306862"/>
                  </a:lnTo>
                  <a:lnTo>
                    <a:pt x="2142604" y="307143"/>
                  </a:lnTo>
                  <a:lnTo>
                    <a:pt x="2154441" y="307382"/>
                  </a:lnTo>
                  <a:lnTo>
                    <a:pt x="2166279" y="307585"/>
                  </a:lnTo>
                  <a:lnTo>
                    <a:pt x="2178117" y="307758"/>
                  </a:lnTo>
                  <a:lnTo>
                    <a:pt x="2189954" y="307906"/>
                  </a:lnTo>
                  <a:lnTo>
                    <a:pt x="2201792" y="308032"/>
                  </a:lnTo>
                  <a:lnTo>
                    <a:pt x="2213629" y="308139"/>
                  </a:lnTo>
                  <a:lnTo>
                    <a:pt x="2225467" y="308230"/>
                  </a:lnTo>
                  <a:lnTo>
                    <a:pt x="2237304" y="308308"/>
                  </a:lnTo>
                  <a:lnTo>
                    <a:pt x="2249142" y="308374"/>
                  </a:lnTo>
                  <a:lnTo>
                    <a:pt x="2260980" y="308430"/>
                  </a:lnTo>
                  <a:lnTo>
                    <a:pt x="2272817" y="308478"/>
                  </a:lnTo>
                  <a:lnTo>
                    <a:pt x="2284655" y="308519"/>
                  </a:lnTo>
                  <a:lnTo>
                    <a:pt x="2296492" y="308553"/>
                  </a:lnTo>
                  <a:lnTo>
                    <a:pt x="2308330" y="308583"/>
                  </a:lnTo>
                  <a:lnTo>
                    <a:pt x="2320168" y="308608"/>
                  </a:lnTo>
                  <a:lnTo>
                    <a:pt x="2332005" y="308629"/>
                  </a:lnTo>
                  <a:lnTo>
                    <a:pt x="2343843" y="308647"/>
                  </a:lnTo>
                  <a:lnTo>
                    <a:pt x="2343843" y="308699"/>
                  </a:lnTo>
                  <a:lnTo>
                    <a:pt x="2355680" y="308690"/>
                  </a:lnTo>
                  <a:lnTo>
                    <a:pt x="2367518" y="308679"/>
                  </a:lnTo>
                  <a:lnTo>
                    <a:pt x="2379356" y="308667"/>
                  </a:lnTo>
                  <a:lnTo>
                    <a:pt x="2391193" y="308652"/>
                  </a:lnTo>
                  <a:lnTo>
                    <a:pt x="2403031" y="308635"/>
                  </a:lnTo>
                  <a:lnTo>
                    <a:pt x="2414868" y="308614"/>
                  </a:lnTo>
                  <a:lnTo>
                    <a:pt x="2426706" y="308590"/>
                  </a:lnTo>
                  <a:lnTo>
                    <a:pt x="2438544" y="308562"/>
                  </a:lnTo>
                  <a:lnTo>
                    <a:pt x="2450381" y="308529"/>
                  </a:lnTo>
                  <a:lnTo>
                    <a:pt x="2462219" y="308490"/>
                  </a:lnTo>
                  <a:lnTo>
                    <a:pt x="2474056" y="308445"/>
                  </a:lnTo>
                  <a:lnTo>
                    <a:pt x="2485894" y="308391"/>
                  </a:lnTo>
                  <a:lnTo>
                    <a:pt x="2497732" y="308328"/>
                  </a:lnTo>
                  <a:lnTo>
                    <a:pt x="2509569" y="308255"/>
                  </a:lnTo>
                  <a:lnTo>
                    <a:pt x="2521407" y="308168"/>
                  </a:lnTo>
                  <a:lnTo>
                    <a:pt x="2533244" y="308066"/>
                  </a:lnTo>
                  <a:lnTo>
                    <a:pt x="2545082" y="307947"/>
                  </a:lnTo>
                  <a:lnTo>
                    <a:pt x="2556919" y="307807"/>
                  </a:lnTo>
                  <a:lnTo>
                    <a:pt x="2568757" y="307642"/>
                  </a:lnTo>
                  <a:lnTo>
                    <a:pt x="2580595" y="307449"/>
                  </a:lnTo>
                  <a:lnTo>
                    <a:pt x="2592432" y="307223"/>
                  </a:lnTo>
                  <a:lnTo>
                    <a:pt x="2604270" y="306958"/>
                  </a:lnTo>
                  <a:lnTo>
                    <a:pt x="2616107" y="306648"/>
                  </a:lnTo>
                  <a:lnTo>
                    <a:pt x="2627945" y="306285"/>
                  </a:lnTo>
                  <a:lnTo>
                    <a:pt x="2639783" y="305861"/>
                  </a:lnTo>
                  <a:lnTo>
                    <a:pt x="2651620" y="305365"/>
                  </a:lnTo>
                  <a:lnTo>
                    <a:pt x="2663458" y="304786"/>
                  </a:lnTo>
                  <a:lnTo>
                    <a:pt x="2675295" y="304112"/>
                  </a:lnTo>
                  <a:lnTo>
                    <a:pt x="2687133" y="303327"/>
                  </a:lnTo>
                  <a:lnTo>
                    <a:pt x="2698971" y="302414"/>
                  </a:lnTo>
                  <a:lnTo>
                    <a:pt x="2710808" y="301356"/>
                  </a:lnTo>
                  <a:lnTo>
                    <a:pt x="2722646" y="300131"/>
                  </a:lnTo>
                  <a:lnTo>
                    <a:pt x="2734483" y="298718"/>
                  </a:lnTo>
                  <a:lnTo>
                    <a:pt x="2746321" y="297091"/>
                  </a:lnTo>
                  <a:lnTo>
                    <a:pt x="2758159" y="295225"/>
                  </a:lnTo>
                  <a:lnTo>
                    <a:pt x="2769996" y="293093"/>
                  </a:lnTo>
                  <a:lnTo>
                    <a:pt x="2781834" y="290668"/>
                  </a:lnTo>
                  <a:lnTo>
                    <a:pt x="2793671" y="287923"/>
                  </a:lnTo>
                  <a:lnTo>
                    <a:pt x="2805509" y="284836"/>
                  </a:lnTo>
                  <a:lnTo>
                    <a:pt x="2817347" y="281384"/>
                  </a:lnTo>
                  <a:lnTo>
                    <a:pt x="2829184" y="277554"/>
                  </a:lnTo>
                  <a:lnTo>
                    <a:pt x="2841022" y="273337"/>
                  </a:lnTo>
                  <a:lnTo>
                    <a:pt x="2852859" y="268734"/>
                  </a:lnTo>
                  <a:lnTo>
                    <a:pt x="2864697" y="263760"/>
                  </a:lnTo>
                  <a:lnTo>
                    <a:pt x="2876534" y="258439"/>
                  </a:lnTo>
                  <a:lnTo>
                    <a:pt x="2888372" y="252811"/>
                  </a:lnTo>
                  <a:lnTo>
                    <a:pt x="2900210" y="246927"/>
                  </a:lnTo>
                  <a:lnTo>
                    <a:pt x="2912047" y="240851"/>
                  </a:lnTo>
                  <a:lnTo>
                    <a:pt x="2923885" y="234655"/>
                  </a:lnTo>
                  <a:lnTo>
                    <a:pt x="2935722" y="228419"/>
                  </a:lnTo>
                  <a:lnTo>
                    <a:pt x="2947560" y="222223"/>
                  </a:lnTo>
                  <a:lnTo>
                    <a:pt x="2959398" y="216147"/>
                  </a:lnTo>
                  <a:lnTo>
                    <a:pt x="2971235" y="210263"/>
                  </a:lnTo>
                  <a:lnTo>
                    <a:pt x="2983073" y="204635"/>
                  </a:lnTo>
                  <a:lnTo>
                    <a:pt x="2994910" y="199314"/>
                  </a:lnTo>
                  <a:lnTo>
                    <a:pt x="3006748" y="194340"/>
                  </a:lnTo>
                  <a:lnTo>
                    <a:pt x="3018586" y="189738"/>
                  </a:lnTo>
                  <a:lnTo>
                    <a:pt x="3030423" y="185520"/>
                  </a:lnTo>
                  <a:lnTo>
                    <a:pt x="3042261" y="181690"/>
                  </a:lnTo>
                  <a:lnTo>
                    <a:pt x="3054098" y="178238"/>
                  </a:lnTo>
                  <a:lnTo>
                    <a:pt x="3065936" y="175151"/>
                  </a:lnTo>
                  <a:lnTo>
                    <a:pt x="3077774" y="172407"/>
                  </a:lnTo>
                  <a:lnTo>
                    <a:pt x="3089611" y="169982"/>
                  </a:lnTo>
                  <a:lnTo>
                    <a:pt x="3101449" y="167850"/>
                  </a:lnTo>
                  <a:lnTo>
                    <a:pt x="3113286" y="165983"/>
                  </a:lnTo>
                  <a:lnTo>
                    <a:pt x="3125124" y="164356"/>
                  </a:lnTo>
                  <a:lnTo>
                    <a:pt x="3136962" y="162943"/>
                  </a:lnTo>
                  <a:lnTo>
                    <a:pt x="3148799" y="161718"/>
                  </a:lnTo>
                  <a:lnTo>
                    <a:pt x="3160637" y="160660"/>
                  </a:lnTo>
                  <a:lnTo>
                    <a:pt x="3172474" y="159747"/>
                  </a:lnTo>
                  <a:lnTo>
                    <a:pt x="3184312" y="158962"/>
                  </a:lnTo>
                  <a:lnTo>
                    <a:pt x="3196149" y="158288"/>
                  </a:lnTo>
                  <a:lnTo>
                    <a:pt x="3207987" y="157709"/>
                  </a:lnTo>
                  <a:lnTo>
                    <a:pt x="3219825" y="157213"/>
                  </a:lnTo>
                  <a:lnTo>
                    <a:pt x="3231662" y="156789"/>
                  </a:lnTo>
                  <a:lnTo>
                    <a:pt x="3243500" y="156426"/>
                  </a:lnTo>
                  <a:lnTo>
                    <a:pt x="3255337" y="156116"/>
                  </a:lnTo>
                  <a:lnTo>
                    <a:pt x="3267175" y="155851"/>
                  </a:lnTo>
                  <a:lnTo>
                    <a:pt x="3279013" y="155625"/>
                  </a:lnTo>
                  <a:lnTo>
                    <a:pt x="3290850" y="155432"/>
                  </a:lnTo>
                  <a:lnTo>
                    <a:pt x="3302688" y="155268"/>
                  </a:lnTo>
                  <a:lnTo>
                    <a:pt x="3314525" y="155127"/>
                  </a:lnTo>
                  <a:lnTo>
                    <a:pt x="3326363" y="155008"/>
                  </a:lnTo>
                  <a:lnTo>
                    <a:pt x="3338201" y="154906"/>
                  </a:lnTo>
                  <a:lnTo>
                    <a:pt x="3350038" y="154820"/>
                  </a:lnTo>
                  <a:lnTo>
                    <a:pt x="3361876" y="154746"/>
                  </a:lnTo>
                  <a:lnTo>
                    <a:pt x="3373713" y="154683"/>
                  </a:lnTo>
                  <a:lnTo>
                    <a:pt x="3385551" y="154629"/>
                  </a:lnTo>
                  <a:lnTo>
                    <a:pt x="3397389" y="154584"/>
                  </a:lnTo>
                  <a:lnTo>
                    <a:pt x="3409226" y="154545"/>
                  </a:lnTo>
                  <a:lnTo>
                    <a:pt x="3421064" y="154512"/>
                  </a:lnTo>
                  <a:lnTo>
                    <a:pt x="3432901" y="154484"/>
                  </a:lnTo>
                  <a:lnTo>
                    <a:pt x="3444739" y="154460"/>
                  </a:lnTo>
                  <a:lnTo>
                    <a:pt x="3456576" y="154440"/>
                  </a:lnTo>
                  <a:lnTo>
                    <a:pt x="3468414" y="154422"/>
                  </a:lnTo>
                  <a:lnTo>
                    <a:pt x="3480252" y="154407"/>
                  </a:lnTo>
                  <a:lnTo>
                    <a:pt x="3492089" y="154395"/>
                  </a:lnTo>
                  <a:lnTo>
                    <a:pt x="3503927" y="154384"/>
                  </a:lnTo>
                  <a:lnTo>
                    <a:pt x="3515764" y="154375"/>
                  </a:lnTo>
                  <a:lnTo>
                    <a:pt x="3515764" y="154323"/>
                  </a:lnTo>
                  <a:lnTo>
                    <a:pt x="3527602" y="154323"/>
                  </a:lnTo>
                  <a:lnTo>
                    <a:pt x="3539440" y="154323"/>
                  </a:lnTo>
                  <a:lnTo>
                    <a:pt x="3551277" y="154323"/>
                  </a:lnTo>
                  <a:lnTo>
                    <a:pt x="3563115" y="154323"/>
                  </a:lnTo>
                  <a:lnTo>
                    <a:pt x="3574952" y="154323"/>
                  </a:lnTo>
                  <a:lnTo>
                    <a:pt x="3586790" y="154323"/>
                  </a:lnTo>
                  <a:lnTo>
                    <a:pt x="3598628" y="154323"/>
                  </a:lnTo>
                  <a:lnTo>
                    <a:pt x="3610465" y="154323"/>
                  </a:lnTo>
                  <a:lnTo>
                    <a:pt x="3622303" y="154323"/>
                  </a:lnTo>
                  <a:lnTo>
                    <a:pt x="3634140" y="154323"/>
                  </a:lnTo>
                  <a:lnTo>
                    <a:pt x="3645978" y="154323"/>
                  </a:lnTo>
                  <a:lnTo>
                    <a:pt x="3657816" y="154323"/>
                  </a:lnTo>
                  <a:lnTo>
                    <a:pt x="3669653" y="154323"/>
                  </a:lnTo>
                  <a:lnTo>
                    <a:pt x="3681491" y="154323"/>
                  </a:lnTo>
                  <a:lnTo>
                    <a:pt x="3693328" y="154323"/>
                  </a:lnTo>
                  <a:lnTo>
                    <a:pt x="3705166" y="154323"/>
                  </a:lnTo>
                  <a:lnTo>
                    <a:pt x="3717004" y="154323"/>
                  </a:lnTo>
                  <a:lnTo>
                    <a:pt x="3728841" y="154323"/>
                  </a:lnTo>
                  <a:lnTo>
                    <a:pt x="3740679" y="154323"/>
                  </a:lnTo>
                  <a:lnTo>
                    <a:pt x="3752516" y="154323"/>
                  </a:lnTo>
                  <a:lnTo>
                    <a:pt x="3764354" y="154323"/>
                  </a:lnTo>
                  <a:lnTo>
                    <a:pt x="3776191" y="154323"/>
                  </a:lnTo>
                  <a:lnTo>
                    <a:pt x="3788029" y="154323"/>
                  </a:lnTo>
                  <a:lnTo>
                    <a:pt x="3799867" y="154323"/>
                  </a:lnTo>
                  <a:lnTo>
                    <a:pt x="3811704" y="154323"/>
                  </a:lnTo>
                  <a:lnTo>
                    <a:pt x="3823542" y="154323"/>
                  </a:lnTo>
                  <a:lnTo>
                    <a:pt x="3835379" y="154323"/>
                  </a:lnTo>
                  <a:lnTo>
                    <a:pt x="3847217" y="154323"/>
                  </a:lnTo>
                  <a:lnTo>
                    <a:pt x="3859055" y="154323"/>
                  </a:lnTo>
                  <a:lnTo>
                    <a:pt x="3870892" y="154323"/>
                  </a:lnTo>
                  <a:lnTo>
                    <a:pt x="3882730" y="154323"/>
                  </a:lnTo>
                  <a:lnTo>
                    <a:pt x="3894567" y="154323"/>
                  </a:lnTo>
                  <a:lnTo>
                    <a:pt x="3906405" y="154323"/>
                  </a:lnTo>
                  <a:lnTo>
                    <a:pt x="3918243" y="154323"/>
                  </a:lnTo>
                  <a:lnTo>
                    <a:pt x="3930080" y="154323"/>
                  </a:lnTo>
                  <a:lnTo>
                    <a:pt x="3941918" y="154323"/>
                  </a:lnTo>
                  <a:lnTo>
                    <a:pt x="3953755" y="154323"/>
                  </a:lnTo>
                  <a:lnTo>
                    <a:pt x="3965593" y="154323"/>
                  </a:lnTo>
                  <a:lnTo>
                    <a:pt x="3977431" y="154323"/>
                  </a:lnTo>
                  <a:lnTo>
                    <a:pt x="3989268" y="154323"/>
                  </a:lnTo>
                  <a:lnTo>
                    <a:pt x="4001106" y="154323"/>
                  </a:lnTo>
                  <a:lnTo>
                    <a:pt x="4012943" y="154323"/>
                  </a:lnTo>
                  <a:lnTo>
                    <a:pt x="4024781" y="154323"/>
                  </a:lnTo>
                  <a:lnTo>
                    <a:pt x="4036619" y="154323"/>
                  </a:lnTo>
                  <a:lnTo>
                    <a:pt x="4048456" y="154323"/>
                  </a:lnTo>
                  <a:lnTo>
                    <a:pt x="4060294" y="154323"/>
                  </a:lnTo>
                  <a:lnTo>
                    <a:pt x="4072131" y="154323"/>
                  </a:lnTo>
                  <a:lnTo>
                    <a:pt x="4083969" y="154323"/>
                  </a:lnTo>
                  <a:lnTo>
                    <a:pt x="4095806" y="154323"/>
                  </a:lnTo>
                  <a:lnTo>
                    <a:pt x="4107644" y="154323"/>
                  </a:lnTo>
                  <a:lnTo>
                    <a:pt x="4119482" y="154323"/>
                  </a:lnTo>
                  <a:lnTo>
                    <a:pt x="4131319" y="154323"/>
                  </a:lnTo>
                  <a:lnTo>
                    <a:pt x="4143157" y="154323"/>
                  </a:lnTo>
                  <a:lnTo>
                    <a:pt x="4154994" y="154323"/>
                  </a:lnTo>
                  <a:lnTo>
                    <a:pt x="4166832" y="154323"/>
                  </a:lnTo>
                  <a:lnTo>
                    <a:pt x="4178670" y="154323"/>
                  </a:lnTo>
                  <a:lnTo>
                    <a:pt x="4190507" y="154323"/>
                  </a:lnTo>
                  <a:lnTo>
                    <a:pt x="4202345" y="154323"/>
                  </a:lnTo>
                  <a:lnTo>
                    <a:pt x="4214182" y="154323"/>
                  </a:lnTo>
                  <a:lnTo>
                    <a:pt x="4226020" y="154323"/>
                  </a:lnTo>
                  <a:lnTo>
                    <a:pt x="4237858" y="154323"/>
                  </a:lnTo>
                  <a:lnTo>
                    <a:pt x="4249695" y="154323"/>
                  </a:lnTo>
                  <a:lnTo>
                    <a:pt x="4261533" y="154323"/>
                  </a:lnTo>
                  <a:lnTo>
                    <a:pt x="4273370" y="154323"/>
                  </a:lnTo>
                  <a:lnTo>
                    <a:pt x="4285208" y="154323"/>
                  </a:lnTo>
                  <a:lnTo>
                    <a:pt x="4297046" y="154323"/>
                  </a:lnTo>
                  <a:lnTo>
                    <a:pt x="4308883" y="154323"/>
                  </a:lnTo>
                  <a:lnTo>
                    <a:pt x="4320721" y="154323"/>
                  </a:lnTo>
                  <a:lnTo>
                    <a:pt x="4332558" y="154323"/>
                  </a:lnTo>
                  <a:lnTo>
                    <a:pt x="4344396" y="154323"/>
                  </a:lnTo>
                  <a:lnTo>
                    <a:pt x="4356234" y="154323"/>
                  </a:lnTo>
                  <a:lnTo>
                    <a:pt x="4368071" y="154323"/>
                  </a:lnTo>
                  <a:lnTo>
                    <a:pt x="4379909" y="154323"/>
                  </a:lnTo>
                  <a:lnTo>
                    <a:pt x="4391746" y="154323"/>
                  </a:lnTo>
                  <a:lnTo>
                    <a:pt x="4403584" y="154323"/>
                  </a:lnTo>
                  <a:lnTo>
                    <a:pt x="4415421" y="154323"/>
                  </a:lnTo>
                  <a:lnTo>
                    <a:pt x="4427259" y="154323"/>
                  </a:lnTo>
                  <a:lnTo>
                    <a:pt x="4439097" y="154323"/>
                  </a:lnTo>
                  <a:lnTo>
                    <a:pt x="4450934" y="154323"/>
                  </a:lnTo>
                  <a:lnTo>
                    <a:pt x="4462772" y="154323"/>
                  </a:lnTo>
                  <a:lnTo>
                    <a:pt x="4474609" y="154323"/>
                  </a:lnTo>
                  <a:lnTo>
                    <a:pt x="4486447" y="154323"/>
                  </a:lnTo>
                  <a:lnTo>
                    <a:pt x="4498285" y="154323"/>
                  </a:lnTo>
                  <a:lnTo>
                    <a:pt x="4510122" y="154323"/>
                  </a:lnTo>
                  <a:lnTo>
                    <a:pt x="4521960" y="154323"/>
                  </a:lnTo>
                  <a:lnTo>
                    <a:pt x="4533797" y="154323"/>
                  </a:lnTo>
                  <a:lnTo>
                    <a:pt x="4545635" y="154323"/>
                  </a:lnTo>
                  <a:lnTo>
                    <a:pt x="4557473" y="154323"/>
                  </a:lnTo>
                  <a:lnTo>
                    <a:pt x="4569310" y="154323"/>
                  </a:lnTo>
                  <a:lnTo>
                    <a:pt x="4581148" y="154323"/>
                  </a:lnTo>
                  <a:lnTo>
                    <a:pt x="4592985" y="154323"/>
                  </a:lnTo>
                  <a:lnTo>
                    <a:pt x="4604823" y="154323"/>
                  </a:lnTo>
                  <a:lnTo>
                    <a:pt x="4616661" y="154323"/>
                  </a:lnTo>
                  <a:lnTo>
                    <a:pt x="4628498" y="154323"/>
                  </a:lnTo>
                  <a:lnTo>
                    <a:pt x="4640336" y="154323"/>
                  </a:lnTo>
                  <a:lnTo>
                    <a:pt x="4652173" y="154323"/>
                  </a:lnTo>
                  <a:lnTo>
                    <a:pt x="4664011" y="154323"/>
                  </a:lnTo>
                  <a:lnTo>
                    <a:pt x="4675849" y="154323"/>
                  </a:lnTo>
                  <a:lnTo>
                    <a:pt x="4687686" y="154323"/>
                  </a:lnTo>
                </a:path>
              </a:pathLst>
            </a:custGeom>
            <a:ln w="40651" cap="flat">
              <a:solidFill>
                <a:srgbClr val="00BB46">
                  <a:alpha val="100000"/>
                </a:srgbClr>
              </a:solidFill>
              <a:prstDash val="solid"/>
              <a:round/>
            </a:ln>
          </p:spPr>
          <p:txBody>
            <a:bodyPr/>
            <a:lstStyle/>
            <a:p/>
          </p:txBody>
        </p:sp>
        <p:sp>
          <p:nvSpPr>
            <p:cNvPr id="48" name="pl48"/>
            <p:cNvSpPr/>
            <p:nvPr/>
          </p:nvSpPr>
          <p:spPr>
            <a:xfrm>
              <a:off x="2482351" y="4760160"/>
              <a:ext cx="4687686" cy="463178"/>
            </a:xfrm>
            <a:custGeom>
              <a:avLst/>
              <a:pathLst>
                <a:path w="4687686" h="463178">
                  <a:moveTo>
                    <a:pt x="0" y="463178"/>
                  </a:moveTo>
                  <a:lnTo>
                    <a:pt x="11837" y="463160"/>
                  </a:lnTo>
                  <a:lnTo>
                    <a:pt x="23675" y="463139"/>
                  </a:lnTo>
                  <a:lnTo>
                    <a:pt x="35512" y="463114"/>
                  </a:lnTo>
                  <a:lnTo>
                    <a:pt x="47350" y="463084"/>
                  </a:lnTo>
                  <a:lnTo>
                    <a:pt x="59187" y="463050"/>
                  </a:lnTo>
                  <a:lnTo>
                    <a:pt x="71025" y="463009"/>
                  </a:lnTo>
                  <a:lnTo>
                    <a:pt x="82863" y="462961"/>
                  </a:lnTo>
                  <a:lnTo>
                    <a:pt x="94700" y="462905"/>
                  </a:lnTo>
                  <a:lnTo>
                    <a:pt x="106538" y="462839"/>
                  </a:lnTo>
                  <a:lnTo>
                    <a:pt x="118375" y="462761"/>
                  </a:lnTo>
                  <a:lnTo>
                    <a:pt x="130213" y="462670"/>
                  </a:lnTo>
                  <a:lnTo>
                    <a:pt x="142051" y="462563"/>
                  </a:lnTo>
                  <a:lnTo>
                    <a:pt x="153888" y="462437"/>
                  </a:lnTo>
                  <a:lnTo>
                    <a:pt x="165726" y="462290"/>
                  </a:lnTo>
                  <a:lnTo>
                    <a:pt x="177563" y="462116"/>
                  </a:lnTo>
                  <a:lnTo>
                    <a:pt x="189401" y="461913"/>
                  </a:lnTo>
                  <a:lnTo>
                    <a:pt x="201239" y="461674"/>
                  </a:lnTo>
                  <a:lnTo>
                    <a:pt x="213076" y="461393"/>
                  </a:lnTo>
                  <a:lnTo>
                    <a:pt x="224914" y="461064"/>
                  </a:lnTo>
                  <a:lnTo>
                    <a:pt x="236751" y="460679"/>
                  </a:lnTo>
                  <a:lnTo>
                    <a:pt x="248589" y="460227"/>
                  </a:lnTo>
                  <a:lnTo>
                    <a:pt x="260427" y="459697"/>
                  </a:lnTo>
                  <a:lnTo>
                    <a:pt x="272264" y="459077"/>
                  </a:lnTo>
                  <a:lnTo>
                    <a:pt x="284102" y="458351"/>
                  </a:lnTo>
                  <a:lnTo>
                    <a:pt x="295939" y="457502"/>
                  </a:lnTo>
                  <a:lnTo>
                    <a:pt x="307777" y="456510"/>
                  </a:lnTo>
                  <a:lnTo>
                    <a:pt x="319614" y="455353"/>
                  </a:lnTo>
                  <a:lnTo>
                    <a:pt x="331452" y="454004"/>
                  </a:lnTo>
                  <a:lnTo>
                    <a:pt x="343290" y="452434"/>
                  </a:lnTo>
                  <a:lnTo>
                    <a:pt x="355127" y="450609"/>
                  </a:lnTo>
                  <a:lnTo>
                    <a:pt x="366965" y="448493"/>
                  </a:lnTo>
                  <a:lnTo>
                    <a:pt x="378802" y="446043"/>
                  </a:lnTo>
                  <a:lnTo>
                    <a:pt x="390640" y="443216"/>
                  </a:lnTo>
                  <a:lnTo>
                    <a:pt x="402478" y="439962"/>
                  </a:lnTo>
                  <a:lnTo>
                    <a:pt x="414315" y="436230"/>
                  </a:lnTo>
                  <a:lnTo>
                    <a:pt x="426153" y="431965"/>
                  </a:lnTo>
                  <a:lnTo>
                    <a:pt x="437990" y="427116"/>
                  </a:lnTo>
                  <a:lnTo>
                    <a:pt x="449828" y="421627"/>
                  </a:lnTo>
                  <a:lnTo>
                    <a:pt x="461666" y="415452"/>
                  </a:lnTo>
                  <a:lnTo>
                    <a:pt x="473503" y="408549"/>
                  </a:lnTo>
                  <a:lnTo>
                    <a:pt x="485341" y="400888"/>
                  </a:lnTo>
                  <a:lnTo>
                    <a:pt x="497178" y="392453"/>
                  </a:lnTo>
                  <a:lnTo>
                    <a:pt x="509016" y="383249"/>
                  </a:lnTo>
                  <a:lnTo>
                    <a:pt x="520854" y="373300"/>
                  </a:lnTo>
                  <a:lnTo>
                    <a:pt x="532691" y="362659"/>
                  </a:lnTo>
                  <a:lnTo>
                    <a:pt x="544529" y="351402"/>
                  </a:lnTo>
                  <a:lnTo>
                    <a:pt x="556366" y="339634"/>
                  </a:lnTo>
                  <a:lnTo>
                    <a:pt x="568204" y="327482"/>
                  </a:lnTo>
                  <a:lnTo>
                    <a:pt x="580042" y="315090"/>
                  </a:lnTo>
                  <a:lnTo>
                    <a:pt x="591879" y="302618"/>
                  </a:lnTo>
                  <a:lnTo>
                    <a:pt x="603717" y="290227"/>
                  </a:lnTo>
                  <a:lnTo>
                    <a:pt x="615554" y="278075"/>
                  </a:lnTo>
                  <a:lnTo>
                    <a:pt x="627392" y="266306"/>
                  </a:lnTo>
                  <a:lnTo>
                    <a:pt x="639229" y="255050"/>
                  </a:lnTo>
                  <a:lnTo>
                    <a:pt x="651067" y="244408"/>
                  </a:lnTo>
                  <a:lnTo>
                    <a:pt x="662905" y="234460"/>
                  </a:lnTo>
                  <a:lnTo>
                    <a:pt x="674742" y="225255"/>
                  </a:lnTo>
                  <a:lnTo>
                    <a:pt x="686580" y="216821"/>
                  </a:lnTo>
                  <a:lnTo>
                    <a:pt x="698417" y="209160"/>
                  </a:lnTo>
                  <a:lnTo>
                    <a:pt x="710255" y="202257"/>
                  </a:lnTo>
                  <a:lnTo>
                    <a:pt x="722093" y="196082"/>
                  </a:lnTo>
                  <a:lnTo>
                    <a:pt x="733930" y="190593"/>
                  </a:lnTo>
                  <a:lnTo>
                    <a:pt x="745768" y="185743"/>
                  </a:lnTo>
                  <a:lnTo>
                    <a:pt x="757605" y="181479"/>
                  </a:lnTo>
                  <a:lnTo>
                    <a:pt x="769443" y="177747"/>
                  </a:lnTo>
                  <a:lnTo>
                    <a:pt x="781281" y="174493"/>
                  </a:lnTo>
                  <a:lnTo>
                    <a:pt x="793118" y="171666"/>
                  </a:lnTo>
                  <a:lnTo>
                    <a:pt x="804956" y="169216"/>
                  </a:lnTo>
                  <a:lnTo>
                    <a:pt x="816793" y="167100"/>
                  </a:lnTo>
                  <a:lnTo>
                    <a:pt x="828631" y="165275"/>
                  </a:lnTo>
                  <a:lnTo>
                    <a:pt x="840469" y="163705"/>
                  </a:lnTo>
                  <a:lnTo>
                    <a:pt x="852306" y="162356"/>
                  </a:lnTo>
                  <a:lnTo>
                    <a:pt x="864144" y="161198"/>
                  </a:lnTo>
                  <a:lnTo>
                    <a:pt x="875981" y="160207"/>
                  </a:lnTo>
                  <a:lnTo>
                    <a:pt x="887819" y="159358"/>
                  </a:lnTo>
                  <a:lnTo>
                    <a:pt x="899657" y="158632"/>
                  </a:lnTo>
                  <a:lnTo>
                    <a:pt x="911494" y="158012"/>
                  </a:lnTo>
                  <a:lnTo>
                    <a:pt x="923332" y="157482"/>
                  </a:lnTo>
                  <a:lnTo>
                    <a:pt x="935169" y="157030"/>
                  </a:lnTo>
                  <a:lnTo>
                    <a:pt x="947007" y="156644"/>
                  </a:lnTo>
                  <a:lnTo>
                    <a:pt x="958844" y="156316"/>
                  </a:lnTo>
                  <a:lnTo>
                    <a:pt x="970682" y="156035"/>
                  </a:lnTo>
                  <a:lnTo>
                    <a:pt x="982520" y="155796"/>
                  </a:lnTo>
                  <a:lnTo>
                    <a:pt x="994357" y="155593"/>
                  </a:lnTo>
                  <a:lnTo>
                    <a:pt x="1006195" y="155419"/>
                  </a:lnTo>
                  <a:lnTo>
                    <a:pt x="1018032" y="155272"/>
                  </a:lnTo>
                  <a:lnTo>
                    <a:pt x="1029870" y="155146"/>
                  </a:lnTo>
                  <a:lnTo>
                    <a:pt x="1041708" y="155039"/>
                  </a:lnTo>
                  <a:lnTo>
                    <a:pt x="1053545" y="154948"/>
                  </a:lnTo>
                  <a:lnTo>
                    <a:pt x="1065383" y="154870"/>
                  </a:lnTo>
                  <a:lnTo>
                    <a:pt x="1077220" y="154804"/>
                  </a:lnTo>
                  <a:lnTo>
                    <a:pt x="1089058" y="154748"/>
                  </a:lnTo>
                  <a:lnTo>
                    <a:pt x="1100896" y="154700"/>
                  </a:lnTo>
                  <a:lnTo>
                    <a:pt x="1112733" y="154659"/>
                  </a:lnTo>
                  <a:lnTo>
                    <a:pt x="1124571" y="154625"/>
                  </a:lnTo>
                  <a:lnTo>
                    <a:pt x="1136408" y="154595"/>
                  </a:lnTo>
                  <a:lnTo>
                    <a:pt x="1148246" y="154570"/>
                  </a:lnTo>
                  <a:lnTo>
                    <a:pt x="1160084" y="154549"/>
                  </a:lnTo>
                  <a:lnTo>
                    <a:pt x="1171921" y="154531"/>
                  </a:lnTo>
                  <a:lnTo>
                    <a:pt x="1171921" y="154427"/>
                  </a:lnTo>
                  <a:lnTo>
                    <a:pt x="1183759" y="154427"/>
                  </a:lnTo>
                  <a:lnTo>
                    <a:pt x="1195596" y="154427"/>
                  </a:lnTo>
                  <a:lnTo>
                    <a:pt x="1207434" y="154427"/>
                  </a:lnTo>
                  <a:lnTo>
                    <a:pt x="1219272" y="154427"/>
                  </a:lnTo>
                  <a:lnTo>
                    <a:pt x="1231109" y="154427"/>
                  </a:lnTo>
                  <a:lnTo>
                    <a:pt x="1242947" y="154427"/>
                  </a:lnTo>
                  <a:lnTo>
                    <a:pt x="1254784" y="154427"/>
                  </a:lnTo>
                  <a:lnTo>
                    <a:pt x="1266622" y="154427"/>
                  </a:lnTo>
                  <a:lnTo>
                    <a:pt x="1278459" y="154427"/>
                  </a:lnTo>
                  <a:lnTo>
                    <a:pt x="1290297" y="154427"/>
                  </a:lnTo>
                  <a:lnTo>
                    <a:pt x="1302135" y="154427"/>
                  </a:lnTo>
                  <a:lnTo>
                    <a:pt x="1313972" y="154427"/>
                  </a:lnTo>
                  <a:lnTo>
                    <a:pt x="1325810" y="154427"/>
                  </a:lnTo>
                  <a:lnTo>
                    <a:pt x="1337647" y="154427"/>
                  </a:lnTo>
                  <a:lnTo>
                    <a:pt x="1349485" y="154427"/>
                  </a:lnTo>
                  <a:lnTo>
                    <a:pt x="1361323" y="154427"/>
                  </a:lnTo>
                  <a:lnTo>
                    <a:pt x="1373160" y="154427"/>
                  </a:lnTo>
                  <a:lnTo>
                    <a:pt x="1384998" y="154427"/>
                  </a:lnTo>
                  <a:lnTo>
                    <a:pt x="1396835" y="154427"/>
                  </a:lnTo>
                  <a:lnTo>
                    <a:pt x="1408673" y="154427"/>
                  </a:lnTo>
                  <a:lnTo>
                    <a:pt x="1420511" y="154427"/>
                  </a:lnTo>
                  <a:lnTo>
                    <a:pt x="1432348" y="154427"/>
                  </a:lnTo>
                  <a:lnTo>
                    <a:pt x="1444186" y="154427"/>
                  </a:lnTo>
                  <a:lnTo>
                    <a:pt x="1456023" y="154427"/>
                  </a:lnTo>
                  <a:lnTo>
                    <a:pt x="1467861" y="154427"/>
                  </a:lnTo>
                  <a:lnTo>
                    <a:pt x="1479699" y="154427"/>
                  </a:lnTo>
                  <a:lnTo>
                    <a:pt x="1491536" y="154427"/>
                  </a:lnTo>
                  <a:lnTo>
                    <a:pt x="1503374" y="154427"/>
                  </a:lnTo>
                  <a:lnTo>
                    <a:pt x="1515211" y="154427"/>
                  </a:lnTo>
                  <a:lnTo>
                    <a:pt x="1527049" y="154427"/>
                  </a:lnTo>
                  <a:lnTo>
                    <a:pt x="1538887" y="154427"/>
                  </a:lnTo>
                  <a:lnTo>
                    <a:pt x="1550724" y="154427"/>
                  </a:lnTo>
                  <a:lnTo>
                    <a:pt x="1562562" y="154427"/>
                  </a:lnTo>
                  <a:lnTo>
                    <a:pt x="1574399" y="154427"/>
                  </a:lnTo>
                  <a:lnTo>
                    <a:pt x="1586237" y="154427"/>
                  </a:lnTo>
                  <a:lnTo>
                    <a:pt x="1598074" y="154427"/>
                  </a:lnTo>
                  <a:lnTo>
                    <a:pt x="1609912" y="154427"/>
                  </a:lnTo>
                  <a:lnTo>
                    <a:pt x="1621750" y="154427"/>
                  </a:lnTo>
                  <a:lnTo>
                    <a:pt x="1633587" y="154427"/>
                  </a:lnTo>
                  <a:lnTo>
                    <a:pt x="1645425" y="154427"/>
                  </a:lnTo>
                  <a:lnTo>
                    <a:pt x="1657262" y="154427"/>
                  </a:lnTo>
                  <a:lnTo>
                    <a:pt x="1669100" y="154427"/>
                  </a:lnTo>
                  <a:lnTo>
                    <a:pt x="1680938" y="154427"/>
                  </a:lnTo>
                  <a:lnTo>
                    <a:pt x="1692775" y="154427"/>
                  </a:lnTo>
                  <a:lnTo>
                    <a:pt x="1704613" y="154427"/>
                  </a:lnTo>
                  <a:lnTo>
                    <a:pt x="1716450" y="154427"/>
                  </a:lnTo>
                  <a:lnTo>
                    <a:pt x="1728288" y="154427"/>
                  </a:lnTo>
                  <a:lnTo>
                    <a:pt x="1740126" y="154427"/>
                  </a:lnTo>
                  <a:lnTo>
                    <a:pt x="1751963" y="154427"/>
                  </a:lnTo>
                  <a:lnTo>
                    <a:pt x="1763801" y="154427"/>
                  </a:lnTo>
                  <a:lnTo>
                    <a:pt x="1775638" y="154427"/>
                  </a:lnTo>
                  <a:lnTo>
                    <a:pt x="1787476" y="154427"/>
                  </a:lnTo>
                  <a:lnTo>
                    <a:pt x="1799314" y="154427"/>
                  </a:lnTo>
                  <a:lnTo>
                    <a:pt x="1811151" y="154427"/>
                  </a:lnTo>
                  <a:lnTo>
                    <a:pt x="1822989" y="154427"/>
                  </a:lnTo>
                  <a:lnTo>
                    <a:pt x="1834826" y="154427"/>
                  </a:lnTo>
                  <a:lnTo>
                    <a:pt x="1846664" y="154427"/>
                  </a:lnTo>
                  <a:lnTo>
                    <a:pt x="1858502" y="154427"/>
                  </a:lnTo>
                  <a:lnTo>
                    <a:pt x="1870339" y="154427"/>
                  </a:lnTo>
                  <a:lnTo>
                    <a:pt x="1882177" y="154427"/>
                  </a:lnTo>
                  <a:lnTo>
                    <a:pt x="1894014" y="154427"/>
                  </a:lnTo>
                  <a:lnTo>
                    <a:pt x="1905852" y="154427"/>
                  </a:lnTo>
                  <a:lnTo>
                    <a:pt x="1917689" y="154427"/>
                  </a:lnTo>
                  <a:lnTo>
                    <a:pt x="1929527" y="154427"/>
                  </a:lnTo>
                  <a:lnTo>
                    <a:pt x="1941365" y="154427"/>
                  </a:lnTo>
                  <a:lnTo>
                    <a:pt x="1953202" y="154427"/>
                  </a:lnTo>
                  <a:lnTo>
                    <a:pt x="1965040" y="154427"/>
                  </a:lnTo>
                  <a:lnTo>
                    <a:pt x="1976877" y="154427"/>
                  </a:lnTo>
                  <a:lnTo>
                    <a:pt x="1988715" y="154427"/>
                  </a:lnTo>
                  <a:lnTo>
                    <a:pt x="2000553" y="154427"/>
                  </a:lnTo>
                  <a:lnTo>
                    <a:pt x="2012390" y="154427"/>
                  </a:lnTo>
                  <a:lnTo>
                    <a:pt x="2024228" y="154427"/>
                  </a:lnTo>
                  <a:lnTo>
                    <a:pt x="2036065" y="154427"/>
                  </a:lnTo>
                  <a:lnTo>
                    <a:pt x="2047903" y="154427"/>
                  </a:lnTo>
                  <a:lnTo>
                    <a:pt x="2059741" y="154427"/>
                  </a:lnTo>
                  <a:lnTo>
                    <a:pt x="2071578" y="154427"/>
                  </a:lnTo>
                  <a:lnTo>
                    <a:pt x="2083416" y="154427"/>
                  </a:lnTo>
                  <a:lnTo>
                    <a:pt x="2095253" y="154427"/>
                  </a:lnTo>
                  <a:lnTo>
                    <a:pt x="2107091" y="154427"/>
                  </a:lnTo>
                  <a:lnTo>
                    <a:pt x="2118929" y="154427"/>
                  </a:lnTo>
                  <a:lnTo>
                    <a:pt x="2130766" y="154427"/>
                  </a:lnTo>
                  <a:lnTo>
                    <a:pt x="2142604" y="154427"/>
                  </a:lnTo>
                  <a:lnTo>
                    <a:pt x="2154441" y="154427"/>
                  </a:lnTo>
                  <a:lnTo>
                    <a:pt x="2166279" y="154427"/>
                  </a:lnTo>
                  <a:lnTo>
                    <a:pt x="2178117" y="154427"/>
                  </a:lnTo>
                  <a:lnTo>
                    <a:pt x="2189954" y="154427"/>
                  </a:lnTo>
                  <a:lnTo>
                    <a:pt x="2201792" y="154427"/>
                  </a:lnTo>
                  <a:lnTo>
                    <a:pt x="2213629" y="154427"/>
                  </a:lnTo>
                  <a:lnTo>
                    <a:pt x="2225467" y="154427"/>
                  </a:lnTo>
                  <a:lnTo>
                    <a:pt x="2237304" y="154427"/>
                  </a:lnTo>
                  <a:lnTo>
                    <a:pt x="2249142" y="154427"/>
                  </a:lnTo>
                  <a:lnTo>
                    <a:pt x="2260980" y="154427"/>
                  </a:lnTo>
                  <a:lnTo>
                    <a:pt x="2272817" y="154427"/>
                  </a:lnTo>
                  <a:lnTo>
                    <a:pt x="2284655" y="154427"/>
                  </a:lnTo>
                  <a:lnTo>
                    <a:pt x="2296492" y="154427"/>
                  </a:lnTo>
                  <a:lnTo>
                    <a:pt x="2308330" y="154427"/>
                  </a:lnTo>
                  <a:lnTo>
                    <a:pt x="2320168" y="154427"/>
                  </a:lnTo>
                  <a:lnTo>
                    <a:pt x="2332005" y="154427"/>
                  </a:lnTo>
                  <a:lnTo>
                    <a:pt x="2343843" y="154427"/>
                  </a:lnTo>
                  <a:lnTo>
                    <a:pt x="2343843" y="154375"/>
                  </a:lnTo>
                  <a:lnTo>
                    <a:pt x="2355680" y="154366"/>
                  </a:lnTo>
                  <a:lnTo>
                    <a:pt x="2367518" y="154355"/>
                  </a:lnTo>
                  <a:lnTo>
                    <a:pt x="2379356" y="154343"/>
                  </a:lnTo>
                  <a:lnTo>
                    <a:pt x="2391193" y="154328"/>
                  </a:lnTo>
                  <a:lnTo>
                    <a:pt x="2403031" y="154311"/>
                  </a:lnTo>
                  <a:lnTo>
                    <a:pt x="2414868" y="154290"/>
                  </a:lnTo>
                  <a:lnTo>
                    <a:pt x="2426706" y="154267"/>
                  </a:lnTo>
                  <a:lnTo>
                    <a:pt x="2438544" y="154238"/>
                  </a:lnTo>
                  <a:lnTo>
                    <a:pt x="2450381" y="154205"/>
                  </a:lnTo>
                  <a:lnTo>
                    <a:pt x="2462219" y="154167"/>
                  </a:lnTo>
                  <a:lnTo>
                    <a:pt x="2474056" y="154121"/>
                  </a:lnTo>
                  <a:lnTo>
                    <a:pt x="2485894" y="154068"/>
                  </a:lnTo>
                  <a:lnTo>
                    <a:pt x="2497732" y="154005"/>
                  </a:lnTo>
                  <a:lnTo>
                    <a:pt x="2509569" y="153931"/>
                  </a:lnTo>
                  <a:lnTo>
                    <a:pt x="2521407" y="153844"/>
                  </a:lnTo>
                  <a:lnTo>
                    <a:pt x="2533244" y="153742"/>
                  </a:lnTo>
                  <a:lnTo>
                    <a:pt x="2545082" y="153623"/>
                  </a:lnTo>
                  <a:lnTo>
                    <a:pt x="2556919" y="153483"/>
                  </a:lnTo>
                  <a:lnTo>
                    <a:pt x="2568757" y="153318"/>
                  </a:lnTo>
                  <a:lnTo>
                    <a:pt x="2580595" y="153125"/>
                  </a:lnTo>
                  <a:lnTo>
                    <a:pt x="2592432" y="152899"/>
                  </a:lnTo>
                  <a:lnTo>
                    <a:pt x="2604270" y="152634"/>
                  </a:lnTo>
                  <a:lnTo>
                    <a:pt x="2616107" y="152324"/>
                  </a:lnTo>
                  <a:lnTo>
                    <a:pt x="2627945" y="151961"/>
                  </a:lnTo>
                  <a:lnTo>
                    <a:pt x="2639783" y="151537"/>
                  </a:lnTo>
                  <a:lnTo>
                    <a:pt x="2651620" y="151041"/>
                  </a:lnTo>
                  <a:lnTo>
                    <a:pt x="2663458" y="150463"/>
                  </a:lnTo>
                  <a:lnTo>
                    <a:pt x="2675295" y="149788"/>
                  </a:lnTo>
                  <a:lnTo>
                    <a:pt x="2687133" y="149003"/>
                  </a:lnTo>
                  <a:lnTo>
                    <a:pt x="2698971" y="148091"/>
                  </a:lnTo>
                  <a:lnTo>
                    <a:pt x="2710808" y="147032"/>
                  </a:lnTo>
                  <a:lnTo>
                    <a:pt x="2722646" y="145808"/>
                  </a:lnTo>
                  <a:lnTo>
                    <a:pt x="2734483" y="144394"/>
                  </a:lnTo>
                  <a:lnTo>
                    <a:pt x="2746321" y="142767"/>
                  </a:lnTo>
                  <a:lnTo>
                    <a:pt x="2758159" y="140901"/>
                  </a:lnTo>
                  <a:lnTo>
                    <a:pt x="2769996" y="138769"/>
                  </a:lnTo>
                  <a:lnTo>
                    <a:pt x="2781834" y="136344"/>
                  </a:lnTo>
                  <a:lnTo>
                    <a:pt x="2793671" y="133600"/>
                  </a:lnTo>
                  <a:lnTo>
                    <a:pt x="2805509" y="130512"/>
                  </a:lnTo>
                  <a:lnTo>
                    <a:pt x="2817347" y="127061"/>
                  </a:lnTo>
                  <a:lnTo>
                    <a:pt x="2829184" y="123230"/>
                  </a:lnTo>
                  <a:lnTo>
                    <a:pt x="2841022" y="119013"/>
                  </a:lnTo>
                  <a:lnTo>
                    <a:pt x="2852859" y="114410"/>
                  </a:lnTo>
                  <a:lnTo>
                    <a:pt x="2864697" y="109436"/>
                  </a:lnTo>
                  <a:lnTo>
                    <a:pt x="2876534" y="104115"/>
                  </a:lnTo>
                  <a:lnTo>
                    <a:pt x="2888372" y="98487"/>
                  </a:lnTo>
                  <a:lnTo>
                    <a:pt x="2900210" y="92603"/>
                  </a:lnTo>
                  <a:lnTo>
                    <a:pt x="2912047" y="86527"/>
                  </a:lnTo>
                  <a:lnTo>
                    <a:pt x="2923885" y="80331"/>
                  </a:lnTo>
                  <a:lnTo>
                    <a:pt x="2935722" y="74095"/>
                  </a:lnTo>
                  <a:lnTo>
                    <a:pt x="2947560" y="67900"/>
                  </a:lnTo>
                  <a:lnTo>
                    <a:pt x="2959398" y="61823"/>
                  </a:lnTo>
                  <a:lnTo>
                    <a:pt x="2971235" y="55939"/>
                  </a:lnTo>
                  <a:lnTo>
                    <a:pt x="2983073" y="50311"/>
                  </a:lnTo>
                  <a:lnTo>
                    <a:pt x="2994910" y="44990"/>
                  </a:lnTo>
                  <a:lnTo>
                    <a:pt x="3006748" y="40016"/>
                  </a:lnTo>
                  <a:lnTo>
                    <a:pt x="3018586" y="35414"/>
                  </a:lnTo>
                  <a:lnTo>
                    <a:pt x="3030423" y="31196"/>
                  </a:lnTo>
                  <a:lnTo>
                    <a:pt x="3042261" y="27366"/>
                  </a:lnTo>
                  <a:lnTo>
                    <a:pt x="3054098" y="23914"/>
                  </a:lnTo>
                  <a:lnTo>
                    <a:pt x="3065936" y="20827"/>
                  </a:lnTo>
                  <a:lnTo>
                    <a:pt x="3077774" y="18083"/>
                  </a:lnTo>
                  <a:lnTo>
                    <a:pt x="3089611" y="15658"/>
                  </a:lnTo>
                  <a:lnTo>
                    <a:pt x="3101449" y="13526"/>
                  </a:lnTo>
                  <a:lnTo>
                    <a:pt x="3113286" y="11660"/>
                  </a:lnTo>
                  <a:lnTo>
                    <a:pt x="3125124" y="10033"/>
                  </a:lnTo>
                  <a:lnTo>
                    <a:pt x="3136962" y="8619"/>
                  </a:lnTo>
                  <a:lnTo>
                    <a:pt x="3148799" y="7394"/>
                  </a:lnTo>
                  <a:lnTo>
                    <a:pt x="3160637" y="6336"/>
                  </a:lnTo>
                  <a:lnTo>
                    <a:pt x="3172474" y="5424"/>
                  </a:lnTo>
                  <a:lnTo>
                    <a:pt x="3184312" y="4638"/>
                  </a:lnTo>
                  <a:lnTo>
                    <a:pt x="3196149" y="3964"/>
                  </a:lnTo>
                  <a:lnTo>
                    <a:pt x="3207987" y="3385"/>
                  </a:lnTo>
                  <a:lnTo>
                    <a:pt x="3219825" y="2889"/>
                  </a:lnTo>
                  <a:lnTo>
                    <a:pt x="3231662" y="2465"/>
                  </a:lnTo>
                  <a:lnTo>
                    <a:pt x="3243500" y="2102"/>
                  </a:lnTo>
                  <a:lnTo>
                    <a:pt x="3255337" y="1792"/>
                  </a:lnTo>
                  <a:lnTo>
                    <a:pt x="3267175" y="1527"/>
                  </a:lnTo>
                  <a:lnTo>
                    <a:pt x="3279013" y="1301"/>
                  </a:lnTo>
                  <a:lnTo>
                    <a:pt x="3290850" y="1108"/>
                  </a:lnTo>
                  <a:lnTo>
                    <a:pt x="3302688" y="944"/>
                  </a:lnTo>
                  <a:lnTo>
                    <a:pt x="3314525" y="804"/>
                  </a:lnTo>
                  <a:lnTo>
                    <a:pt x="3326363" y="684"/>
                  </a:lnTo>
                  <a:lnTo>
                    <a:pt x="3338201" y="582"/>
                  </a:lnTo>
                  <a:lnTo>
                    <a:pt x="3350038" y="496"/>
                  </a:lnTo>
                  <a:lnTo>
                    <a:pt x="3361876" y="422"/>
                  </a:lnTo>
                  <a:lnTo>
                    <a:pt x="3373713" y="359"/>
                  </a:lnTo>
                  <a:lnTo>
                    <a:pt x="3385551" y="305"/>
                  </a:lnTo>
                  <a:lnTo>
                    <a:pt x="3397389" y="260"/>
                  </a:lnTo>
                  <a:lnTo>
                    <a:pt x="3409226" y="221"/>
                  </a:lnTo>
                  <a:lnTo>
                    <a:pt x="3421064" y="188"/>
                  </a:lnTo>
                  <a:lnTo>
                    <a:pt x="3432901" y="160"/>
                  </a:lnTo>
                  <a:lnTo>
                    <a:pt x="3444739" y="136"/>
                  </a:lnTo>
                  <a:lnTo>
                    <a:pt x="3456576" y="116"/>
                  </a:lnTo>
                  <a:lnTo>
                    <a:pt x="3468414" y="98"/>
                  </a:lnTo>
                  <a:lnTo>
                    <a:pt x="3480252" y="84"/>
                  </a:lnTo>
                  <a:lnTo>
                    <a:pt x="3492089" y="71"/>
                  </a:lnTo>
                  <a:lnTo>
                    <a:pt x="3503927" y="60"/>
                  </a:lnTo>
                  <a:lnTo>
                    <a:pt x="3515764" y="5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E67">
                  <a:alpha val="100000"/>
                </a:srgbClr>
              </a:solidFill>
              <a:prstDash val="solid"/>
              <a:round/>
            </a:ln>
          </p:spPr>
          <p:txBody>
            <a:bodyPr/>
            <a:lstStyle/>
            <a:p/>
          </p:txBody>
        </p:sp>
        <p:sp>
          <p:nvSpPr>
            <p:cNvPr id="49" name="pl49"/>
            <p:cNvSpPr/>
            <p:nvPr/>
          </p:nvSpPr>
          <p:spPr>
            <a:xfrm>
              <a:off x="2482351" y="5223442"/>
              <a:ext cx="4687686" cy="154427"/>
            </a:xfrm>
            <a:custGeom>
              <a:avLst/>
              <a:pathLst>
                <a:path w="4687686" h="154427">
                  <a:moveTo>
                    <a:pt x="0" y="154427"/>
                  </a:moveTo>
                  <a:lnTo>
                    <a:pt x="11837" y="154427"/>
                  </a:lnTo>
                  <a:lnTo>
                    <a:pt x="23675" y="154427"/>
                  </a:lnTo>
                  <a:lnTo>
                    <a:pt x="35512" y="154427"/>
                  </a:lnTo>
                  <a:lnTo>
                    <a:pt x="47350" y="154427"/>
                  </a:lnTo>
                  <a:lnTo>
                    <a:pt x="59187" y="154427"/>
                  </a:lnTo>
                  <a:lnTo>
                    <a:pt x="71025" y="154427"/>
                  </a:lnTo>
                  <a:lnTo>
                    <a:pt x="82863" y="154427"/>
                  </a:lnTo>
                  <a:lnTo>
                    <a:pt x="94700" y="154427"/>
                  </a:lnTo>
                  <a:lnTo>
                    <a:pt x="106538" y="154427"/>
                  </a:lnTo>
                  <a:lnTo>
                    <a:pt x="118375" y="154427"/>
                  </a:lnTo>
                  <a:lnTo>
                    <a:pt x="130213" y="154427"/>
                  </a:lnTo>
                  <a:lnTo>
                    <a:pt x="142051" y="154427"/>
                  </a:lnTo>
                  <a:lnTo>
                    <a:pt x="153888" y="154427"/>
                  </a:lnTo>
                  <a:lnTo>
                    <a:pt x="165726" y="154427"/>
                  </a:lnTo>
                  <a:lnTo>
                    <a:pt x="177563" y="154427"/>
                  </a:lnTo>
                  <a:lnTo>
                    <a:pt x="189401" y="154427"/>
                  </a:lnTo>
                  <a:lnTo>
                    <a:pt x="201239" y="154427"/>
                  </a:lnTo>
                  <a:lnTo>
                    <a:pt x="213076" y="154427"/>
                  </a:lnTo>
                  <a:lnTo>
                    <a:pt x="224914" y="154427"/>
                  </a:lnTo>
                  <a:lnTo>
                    <a:pt x="236751" y="154427"/>
                  </a:lnTo>
                  <a:lnTo>
                    <a:pt x="248589" y="154427"/>
                  </a:lnTo>
                  <a:lnTo>
                    <a:pt x="260427" y="154427"/>
                  </a:lnTo>
                  <a:lnTo>
                    <a:pt x="272264" y="154427"/>
                  </a:lnTo>
                  <a:lnTo>
                    <a:pt x="284102" y="154427"/>
                  </a:lnTo>
                  <a:lnTo>
                    <a:pt x="295939" y="154427"/>
                  </a:lnTo>
                  <a:lnTo>
                    <a:pt x="307777" y="154427"/>
                  </a:lnTo>
                  <a:lnTo>
                    <a:pt x="319614" y="154427"/>
                  </a:lnTo>
                  <a:lnTo>
                    <a:pt x="331452" y="154427"/>
                  </a:lnTo>
                  <a:lnTo>
                    <a:pt x="343290" y="154427"/>
                  </a:lnTo>
                  <a:lnTo>
                    <a:pt x="355127" y="154427"/>
                  </a:lnTo>
                  <a:lnTo>
                    <a:pt x="366965" y="154427"/>
                  </a:lnTo>
                  <a:lnTo>
                    <a:pt x="378802" y="154427"/>
                  </a:lnTo>
                  <a:lnTo>
                    <a:pt x="390640" y="154427"/>
                  </a:lnTo>
                  <a:lnTo>
                    <a:pt x="402478" y="154427"/>
                  </a:lnTo>
                  <a:lnTo>
                    <a:pt x="414315" y="154427"/>
                  </a:lnTo>
                  <a:lnTo>
                    <a:pt x="426153" y="154427"/>
                  </a:lnTo>
                  <a:lnTo>
                    <a:pt x="437990" y="154427"/>
                  </a:lnTo>
                  <a:lnTo>
                    <a:pt x="449828" y="154427"/>
                  </a:lnTo>
                  <a:lnTo>
                    <a:pt x="461666" y="154427"/>
                  </a:lnTo>
                  <a:lnTo>
                    <a:pt x="473503" y="154427"/>
                  </a:lnTo>
                  <a:lnTo>
                    <a:pt x="485341" y="154427"/>
                  </a:lnTo>
                  <a:lnTo>
                    <a:pt x="497178" y="154427"/>
                  </a:lnTo>
                  <a:lnTo>
                    <a:pt x="509016" y="154427"/>
                  </a:lnTo>
                  <a:lnTo>
                    <a:pt x="520854" y="154427"/>
                  </a:lnTo>
                  <a:lnTo>
                    <a:pt x="532691" y="154427"/>
                  </a:lnTo>
                  <a:lnTo>
                    <a:pt x="544529" y="154427"/>
                  </a:lnTo>
                  <a:lnTo>
                    <a:pt x="556366" y="154427"/>
                  </a:lnTo>
                  <a:lnTo>
                    <a:pt x="568204" y="154427"/>
                  </a:lnTo>
                  <a:lnTo>
                    <a:pt x="580042" y="154427"/>
                  </a:lnTo>
                  <a:lnTo>
                    <a:pt x="591879" y="154427"/>
                  </a:lnTo>
                  <a:lnTo>
                    <a:pt x="603717" y="154427"/>
                  </a:lnTo>
                  <a:lnTo>
                    <a:pt x="615554" y="154427"/>
                  </a:lnTo>
                  <a:lnTo>
                    <a:pt x="627392" y="154427"/>
                  </a:lnTo>
                  <a:lnTo>
                    <a:pt x="639229" y="154427"/>
                  </a:lnTo>
                  <a:lnTo>
                    <a:pt x="651067" y="154427"/>
                  </a:lnTo>
                  <a:lnTo>
                    <a:pt x="662905" y="154427"/>
                  </a:lnTo>
                  <a:lnTo>
                    <a:pt x="674742" y="154427"/>
                  </a:lnTo>
                  <a:lnTo>
                    <a:pt x="686580" y="154427"/>
                  </a:lnTo>
                  <a:lnTo>
                    <a:pt x="698417" y="154427"/>
                  </a:lnTo>
                  <a:lnTo>
                    <a:pt x="710255" y="154427"/>
                  </a:lnTo>
                  <a:lnTo>
                    <a:pt x="722093" y="154427"/>
                  </a:lnTo>
                  <a:lnTo>
                    <a:pt x="733930" y="154427"/>
                  </a:lnTo>
                  <a:lnTo>
                    <a:pt x="745768" y="154427"/>
                  </a:lnTo>
                  <a:lnTo>
                    <a:pt x="757605" y="154427"/>
                  </a:lnTo>
                  <a:lnTo>
                    <a:pt x="769443" y="154427"/>
                  </a:lnTo>
                  <a:lnTo>
                    <a:pt x="781281" y="154427"/>
                  </a:lnTo>
                  <a:lnTo>
                    <a:pt x="793118" y="154427"/>
                  </a:lnTo>
                  <a:lnTo>
                    <a:pt x="804956" y="154427"/>
                  </a:lnTo>
                  <a:lnTo>
                    <a:pt x="816793" y="154427"/>
                  </a:lnTo>
                  <a:lnTo>
                    <a:pt x="828631" y="154427"/>
                  </a:lnTo>
                  <a:lnTo>
                    <a:pt x="840469" y="154427"/>
                  </a:lnTo>
                  <a:lnTo>
                    <a:pt x="852306" y="154427"/>
                  </a:lnTo>
                  <a:lnTo>
                    <a:pt x="864144" y="154427"/>
                  </a:lnTo>
                  <a:lnTo>
                    <a:pt x="875981" y="154427"/>
                  </a:lnTo>
                  <a:lnTo>
                    <a:pt x="887819" y="154427"/>
                  </a:lnTo>
                  <a:lnTo>
                    <a:pt x="899657" y="154427"/>
                  </a:lnTo>
                  <a:lnTo>
                    <a:pt x="911494" y="154427"/>
                  </a:lnTo>
                  <a:lnTo>
                    <a:pt x="923332" y="154427"/>
                  </a:lnTo>
                  <a:lnTo>
                    <a:pt x="935169" y="154427"/>
                  </a:lnTo>
                  <a:lnTo>
                    <a:pt x="947007" y="154427"/>
                  </a:lnTo>
                  <a:lnTo>
                    <a:pt x="958844" y="154427"/>
                  </a:lnTo>
                  <a:lnTo>
                    <a:pt x="970682" y="154427"/>
                  </a:lnTo>
                  <a:lnTo>
                    <a:pt x="982520" y="154427"/>
                  </a:lnTo>
                  <a:lnTo>
                    <a:pt x="994357" y="154427"/>
                  </a:lnTo>
                  <a:lnTo>
                    <a:pt x="1006195" y="154427"/>
                  </a:lnTo>
                  <a:lnTo>
                    <a:pt x="1018032" y="154427"/>
                  </a:lnTo>
                  <a:lnTo>
                    <a:pt x="1029870" y="154427"/>
                  </a:lnTo>
                  <a:lnTo>
                    <a:pt x="1041708" y="154427"/>
                  </a:lnTo>
                  <a:lnTo>
                    <a:pt x="1053545" y="154427"/>
                  </a:lnTo>
                  <a:lnTo>
                    <a:pt x="1065383" y="154427"/>
                  </a:lnTo>
                  <a:lnTo>
                    <a:pt x="1077220" y="154427"/>
                  </a:lnTo>
                  <a:lnTo>
                    <a:pt x="1089058" y="154427"/>
                  </a:lnTo>
                  <a:lnTo>
                    <a:pt x="1100896" y="154427"/>
                  </a:lnTo>
                  <a:lnTo>
                    <a:pt x="1112733" y="154427"/>
                  </a:lnTo>
                  <a:lnTo>
                    <a:pt x="1124571" y="154427"/>
                  </a:lnTo>
                  <a:lnTo>
                    <a:pt x="1136408" y="154427"/>
                  </a:lnTo>
                  <a:lnTo>
                    <a:pt x="1148246" y="154427"/>
                  </a:lnTo>
                  <a:lnTo>
                    <a:pt x="1160084" y="154427"/>
                  </a:lnTo>
                  <a:lnTo>
                    <a:pt x="1171921" y="154427"/>
                  </a:lnTo>
                  <a:lnTo>
                    <a:pt x="1171921" y="154375"/>
                  </a:lnTo>
                  <a:lnTo>
                    <a:pt x="1183759" y="154366"/>
                  </a:lnTo>
                  <a:lnTo>
                    <a:pt x="1195596" y="154355"/>
                  </a:lnTo>
                  <a:lnTo>
                    <a:pt x="1207434" y="154343"/>
                  </a:lnTo>
                  <a:lnTo>
                    <a:pt x="1219272" y="154328"/>
                  </a:lnTo>
                  <a:lnTo>
                    <a:pt x="1231109" y="154311"/>
                  </a:lnTo>
                  <a:lnTo>
                    <a:pt x="1242947" y="154290"/>
                  </a:lnTo>
                  <a:lnTo>
                    <a:pt x="1254784" y="154267"/>
                  </a:lnTo>
                  <a:lnTo>
                    <a:pt x="1266622" y="154238"/>
                  </a:lnTo>
                  <a:lnTo>
                    <a:pt x="1278459" y="154205"/>
                  </a:lnTo>
                  <a:lnTo>
                    <a:pt x="1290297" y="154167"/>
                  </a:lnTo>
                  <a:lnTo>
                    <a:pt x="1302135" y="154121"/>
                  </a:lnTo>
                  <a:lnTo>
                    <a:pt x="1313972" y="154068"/>
                  </a:lnTo>
                  <a:lnTo>
                    <a:pt x="1325810" y="154005"/>
                  </a:lnTo>
                  <a:lnTo>
                    <a:pt x="1337647" y="153931"/>
                  </a:lnTo>
                  <a:lnTo>
                    <a:pt x="1349485" y="153844"/>
                  </a:lnTo>
                  <a:lnTo>
                    <a:pt x="1361323" y="153742"/>
                  </a:lnTo>
                  <a:lnTo>
                    <a:pt x="1373160" y="153623"/>
                  </a:lnTo>
                  <a:lnTo>
                    <a:pt x="1384998" y="153483"/>
                  </a:lnTo>
                  <a:lnTo>
                    <a:pt x="1396835" y="153318"/>
                  </a:lnTo>
                  <a:lnTo>
                    <a:pt x="1408673" y="153125"/>
                  </a:lnTo>
                  <a:lnTo>
                    <a:pt x="1420511" y="152899"/>
                  </a:lnTo>
                  <a:lnTo>
                    <a:pt x="1432348" y="152634"/>
                  </a:lnTo>
                  <a:lnTo>
                    <a:pt x="1444186" y="152324"/>
                  </a:lnTo>
                  <a:lnTo>
                    <a:pt x="1456023" y="151961"/>
                  </a:lnTo>
                  <a:lnTo>
                    <a:pt x="1467861" y="151537"/>
                  </a:lnTo>
                  <a:lnTo>
                    <a:pt x="1479699" y="151041"/>
                  </a:lnTo>
                  <a:lnTo>
                    <a:pt x="1491536" y="150463"/>
                  </a:lnTo>
                  <a:lnTo>
                    <a:pt x="1503374" y="149788"/>
                  </a:lnTo>
                  <a:lnTo>
                    <a:pt x="1515211" y="149003"/>
                  </a:lnTo>
                  <a:lnTo>
                    <a:pt x="1527049" y="148091"/>
                  </a:lnTo>
                  <a:lnTo>
                    <a:pt x="1538887" y="147032"/>
                  </a:lnTo>
                  <a:lnTo>
                    <a:pt x="1550724" y="145808"/>
                  </a:lnTo>
                  <a:lnTo>
                    <a:pt x="1562562" y="144394"/>
                  </a:lnTo>
                  <a:lnTo>
                    <a:pt x="1574399" y="142767"/>
                  </a:lnTo>
                  <a:lnTo>
                    <a:pt x="1586237" y="140901"/>
                  </a:lnTo>
                  <a:lnTo>
                    <a:pt x="1598074" y="138769"/>
                  </a:lnTo>
                  <a:lnTo>
                    <a:pt x="1609912" y="136344"/>
                  </a:lnTo>
                  <a:lnTo>
                    <a:pt x="1621750" y="133600"/>
                  </a:lnTo>
                  <a:lnTo>
                    <a:pt x="1633587" y="130512"/>
                  </a:lnTo>
                  <a:lnTo>
                    <a:pt x="1645425" y="127061"/>
                  </a:lnTo>
                  <a:lnTo>
                    <a:pt x="1657262" y="123230"/>
                  </a:lnTo>
                  <a:lnTo>
                    <a:pt x="1669100" y="119013"/>
                  </a:lnTo>
                  <a:lnTo>
                    <a:pt x="1680938" y="114410"/>
                  </a:lnTo>
                  <a:lnTo>
                    <a:pt x="1692775" y="109436"/>
                  </a:lnTo>
                  <a:lnTo>
                    <a:pt x="1704613" y="104115"/>
                  </a:lnTo>
                  <a:lnTo>
                    <a:pt x="1716450" y="98487"/>
                  </a:lnTo>
                  <a:lnTo>
                    <a:pt x="1728288" y="92603"/>
                  </a:lnTo>
                  <a:lnTo>
                    <a:pt x="1740126" y="86527"/>
                  </a:lnTo>
                  <a:lnTo>
                    <a:pt x="1751963" y="80331"/>
                  </a:lnTo>
                  <a:lnTo>
                    <a:pt x="1763801" y="74095"/>
                  </a:lnTo>
                  <a:lnTo>
                    <a:pt x="1775638" y="67900"/>
                  </a:lnTo>
                  <a:lnTo>
                    <a:pt x="1787476" y="61823"/>
                  </a:lnTo>
                  <a:lnTo>
                    <a:pt x="1799314" y="55939"/>
                  </a:lnTo>
                  <a:lnTo>
                    <a:pt x="1811151" y="50311"/>
                  </a:lnTo>
                  <a:lnTo>
                    <a:pt x="1822989" y="44990"/>
                  </a:lnTo>
                  <a:lnTo>
                    <a:pt x="1834826" y="40016"/>
                  </a:lnTo>
                  <a:lnTo>
                    <a:pt x="1846664" y="35414"/>
                  </a:lnTo>
                  <a:lnTo>
                    <a:pt x="1858502" y="31196"/>
                  </a:lnTo>
                  <a:lnTo>
                    <a:pt x="1870339" y="27366"/>
                  </a:lnTo>
                  <a:lnTo>
                    <a:pt x="1882177" y="23914"/>
                  </a:lnTo>
                  <a:lnTo>
                    <a:pt x="1894014" y="20827"/>
                  </a:lnTo>
                  <a:lnTo>
                    <a:pt x="1905852" y="18083"/>
                  </a:lnTo>
                  <a:lnTo>
                    <a:pt x="1917689" y="15658"/>
                  </a:lnTo>
                  <a:lnTo>
                    <a:pt x="1929527" y="13526"/>
                  </a:lnTo>
                  <a:lnTo>
                    <a:pt x="1941365" y="11660"/>
                  </a:lnTo>
                  <a:lnTo>
                    <a:pt x="1953202" y="10033"/>
                  </a:lnTo>
                  <a:lnTo>
                    <a:pt x="1965040" y="8619"/>
                  </a:lnTo>
                  <a:lnTo>
                    <a:pt x="1976877" y="7394"/>
                  </a:lnTo>
                  <a:lnTo>
                    <a:pt x="1988715" y="6336"/>
                  </a:lnTo>
                  <a:lnTo>
                    <a:pt x="2000553" y="5424"/>
                  </a:lnTo>
                  <a:lnTo>
                    <a:pt x="2012390" y="4638"/>
                  </a:lnTo>
                  <a:lnTo>
                    <a:pt x="2024228" y="3964"/>
                  </a:lnTo>
                  <a:lnTo>
                    <a:pt x="2036065" y="3385"/>
                  </a:lnTo>
                  <a:lnTo>
                    <a:pt x="2047903" y="2889"/>
                  </a:lnTo>
                  <a:lnTo>
                    <a:pt x="2059741" y="2465"/>
                  </a:lnTo>
                  <a:lnTo>
                    <a:pt x="2071578" y="2102"/>
                  </a:lnTo>
                  <a:lnTo>
                    <a:pt x="2083416" y="1792"/>
                  </a:lnTo>
                  <a:lnTo>
                    <a:pt x="2095253" y="1527"/>
                  </a:lnTo>
                  <a:lnTo>
                    <a:pt x="2107091" y="1301"/>
                  </a:lnTo>
                  <a:lnTo>
                    <a:pt x="2118929" y="1108"/>
                  </a:lnTo>
                  <a:lnTo>
                    <a:pt x="2130766" y="944"/>
                  </a:lnTo>
                  <a:lnTo>
                    <a:pt x="2142604" y="804"/>
                  </a:lnTo>
                  <a:lnTo>
                    <a:pt x="2154441" y="684"/>
                  </a:lnTo>
                  <a:lnTo>
                    <a:pt x="2166279" y="582"/>
                  </a:lnTo>
                  <a:lnTo>
                    <a:pt x="2178117" y="496"/>
                  </a:lnTo>
                  <a:lnTo>
                    <a:pt x="2189954" y="422"/>
                  </a:lnTo>
                  <a:lnTo>
                    <a:pt x="2201792" y="359"/>
                  </a:lnTo>
                  <a:lnTo>
                    <a:pt x="2213629" y="305"/>
                  </a:lnTo>
                  <a:lnTo>
                    <a:pt x="2225467" y="260"/>
                  </a:lnTo>
                  <a:lnTo>
                    <a:pt x="2237304" y="221"/>
                  </a:lnTo>
                  <a:lnTo>
                    <a:pt x="2249142" y="188"/>
                  </a:lnTo>
                  <a:lnTo>
                    <a:pt x="2260980" y="160"/>
                  </a:lnTo>
                  <a:lnTo>
                    <a:pt x="2272817" y="136"/>
                  </a:lnTo>
                  <a:lnTo>
                    <a:pt x="2284655" y="116"/>
                  </a:lnTo>
                  <a:lnTo>
                    <a:pt x="2296492" y="98"/>
                  </a:lnTo>
                  <a:lnTo>
                    <a:pt x="2308330" y="84"/>
                  </a:lnTo>
                  <a:lnTo>
                    <a:pt x="2320168" y="71"/>
                  </a:lnTo>
                  <a:lnTo>
                    <a:pt x="2332005" y="60"/>
                  </a:lnTo>
                  <a:lnTo>
                    <a:pt x="2343843" y="51"/>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51"/>
                  </a:lnTo>
                  <a:lnTo>
                    <a:pt x="3527602" y="60"/>
                  </a:lnTo>
                  <a:lnTo>
                    <a:pt x="3539440" y="71"/>
                  </a:lnTo>
                  <a:lnTo>
                    <a:pt x="3551277" y="84"/>
                  </a:lnTo>
                  <a:lnTo>
                    <a:pt x="3563115" y="98"/>
                  </a:lnTo>
                  <a:lnTo>
                    <a:pt x="3574952" y="116"/>
                  </a:lnTo>
                  <a:lnTo>
                    <a:pt x="3586790" y="136"/>
                  </a:lnTo>
                  <a:lnTo>
                    <a:pt x="3598628" y="160"/>
                  </a:lnTo>
                  <a:lnTo>
                    <a:pt x="3610465" y="188"/>
                  </a:lnTo>
                  <a:lnTo>
                    <a:pt x="3622303" y="221"/>
                  </a:lnTo>
                  <a:lnTo>
                    <a:pt x="3634140" y="260"/>
                  </a:lnTo>
                  <a:lnTo>
                    <a:pt x="3645978" y="305"/>
                  </a:lnTo>
                  <a:lnTo>
                    <a:pt x="3657816" y="359"/>
                  </a:lnTo>
                  <a:lnTo>
                    <a:pt x="3669653" y="422"/>
                  </a:lnTo>
                  <a:lnTo>
                    <a:pt x="3681491" y="496"/>
                  </a:lnTo>
                  <a:lnTo>
                    <a:pt x="3693328" y="582"/>
                  </a:lnTo>
                  <a:lnTo>
                    <a:pt x="3705166" y="684"/>
                  </a:lnTo>
                  <a:lnTo>
                    <a:pt x="3717004" y="804"/>
                  </a:lnTo>
                  <a:lnTo>
                    <a:pt x="3728841" y="944"/>
                  </a:lnTo>
                  <a:lnTo>
                    <a:pt x="3740679" y="1108"/>
                  </a:lnTo>
                  <a:lnTo>
                    <a:pt x="3752516" y="1301"/>
                  </a:lnTo>
                  <a:lnTo>
                    <a:pt x="3764354" y="1527"/>
                  </a:lnTo>
                  <a:lnTo>
                    <a:pt x="3776191" y="1792"/>
                  </a:lnTo>
                  <a:lnTo>
                    <a:pt x="3788029" y="2102"/>
                  </a:lnTo>
                  <a:lnTo>
                    <a:pt x="3799867" y="2465"/>
                  </a:lnTo>
                  <a:lnTo>
                    <a:pt x="3811704" y="2889"/>
                  </a:lnTo>
                  <a:lnTo>
                    <a:pt x="3823542" y="3385"/>
                  </a:lnTo>
                  <a:lnTo>
                    <a:pt x="3835379" y="3964"/>
                  </a:lnTo>
                  <a:lnTo>
                    <a:pt x="3847217" y="4638"/>
                  </a:lnTo>
                  <a:lnTo>
                    <a:pt x="3859055" y="5424"/>
                  </a:lnTo>
                  <a:lnTo>
                    <a:pt x="3870892" y="6336"/>
                  </a:lnTo>
                  <a:lnTo>
                    <a:pt x="3882730" y="7394"/>
                  </a:lnTo>
                  <a:lnTo>
                    <a:pt x="3894567" y="8619"/>
                  </a:lnTo>
                  <a:lnTo>
                    <a:pt x="3906405" y="10033"/>
                  </a:lnTo>
                  <a:lnTo>
                    <a:pt x="3918243" y="11660"/>
                  </a:lnTo>
                  <a:lnTo>
                    <a:pt x="3930080" y="13526"/>
                  </a:lnTo>
                  <a:lnTo>
                    <a:pt x="3941918" y="15658"/>
                  </a:lnTo>
                  <a:lnTo>
                    <a:pt x="3953755" y="18083"/>
                  </a:lnTo>
                  <a:lnTo>
                    <a:pt x="3965593" y="20827"/>
                  </a:lnTo>
                  <a:lnTo>
                    <a:pt x="3977431" y="23914"/>
                  </a:lnTo>
                  <a:lnTo>
                    <a:pt x="3989268" y="27366"/>
                  </a:lnTo>
                  <a:lnTo>
                    <a:pt x="4001106" y="31196"/>
                  </a:lnTo>
                  <a:lnTo>
                    <a:pt x="4012943" y="35414"/>
                  </a:lnTo>
                  <a:lnTo>
                    <a:pt x="4024781" y="40016"/>
                  </a:lnTo>
                  <a:lnTo>
                    <a:pt x="4036619" y="44990"/>
                  </a:lnTo>
                  <a:lnTo>
                    <a:pt x="4048456" y="50311"/>
                  </a:lnTo>
                  <a:lnTo>
                    <a:pt x="4060294" y="55939"/>
                  </a:lnTo>
                  <a:lnTo>
                    <a:pt x="4072131" y="61823"/>
                  </a:lnTo>
                  <a:lnTo>
                    <a:pt x="4083969" y="67900"/>
                  </a:lnTo>
                  <a:lnTo>
                    <a:pt x="4095806" y="74095"/>
                  </a:lnTo>
                  <a:lnTo>
                    <a:pt x="4107644" y="80331"/>
                  </a:lnTo>
                  <a:lnTo>
                    <a:pt x="4119482" y="86527"/>
                  </a:lnTo>
                  <a:lnTo>
                    <a:pt x="4131319" y="92603"/>
                  </a:lnTo>
                  <a:lnTo>
                    <a:pt x="4143157" y="98487"/>
                  </a:lnTo>
                  <a:lnTo>
                    <a:pt x="4154994" y="104115"/>
                  </a:lnTo>
                  <a:lnTo>
                    <a:pt x="4166832" y="109436"/>
                  </a:lnTo>
                  <a:lnTo>
                    <a:pt x="4178670" y="114410"/>
                  </a:lnTo>
                  <a:lnTo>
                    <a:pt x="4190507" y="119013"/>
                  </a:lnTo>
                  <a:lnTo>
                    <a:pt x="4202345" y="123230"/>
                  </a:lnTo>
                  <a:lnTo>
                    <a:pt x="4214182" y="127061"/>
                  </a:lnTo>
                  <a:lnTo>
                    <a:pt x="4226020" y="130512"/>
                  </a:lnTo>
                  <a:lnTo>
                    <a:pt x="4237858" y="133600"/>
                  </a:lnTo>
                  <a:lnTo>
                    <a:pt x="4249695" y="136344"/>
                  </a:lnTo>
                  <a:lnTo>
                    <a:pt x="4261533" y="138769"/>
                  </a:lnTo>
                  <a:lnTo>
                    <a:pt x="4273370" y="140901"/>
                  </a:lnTo>
                  <a:lnTo>
                    <a:pt x="4285208" y="142767"/>
                  </a:lnTo>
                  <a:lnTo>
                    <a:pt x="4297046" y="144394"/>
                  </a:lnTo>
                  <a:lnTo>
                    <a:pt x="4308883" y="145808"/>
                  </a:lnTo>
                  <a:lnTo>
                    <a:pt x="4320721" y="147032"/>
                  </a:lnTo>
                  <a:lnTo>
                    <a:pt x="4332558" y="148091"/>
                  </a:lnTo>
                  <a:lnTo>
                    <a:pt x="4344396" y="149003"/>
                  </a:lnTo>
                  <a:lnTo>
                    <a:pt x="4356234" y="149788"/>
                  </a:lnTo>
                  <a:lnTo>
                    <a:pt x="4368071" y="150463"/>
                  </a:lnTo>
                  <a:lnTo>
                    <a:pt x="4379909" y="151041"/>
                  </a:lnTo>
                  <a:lnTo>
                    <a:pt x="4391746" y="151537"/>
                  </a:lnTo>
                  <a:lnTo>
                    <a:pt x="4403584" y="151961"/>
                  </a:lnTo>
                  <a:lnTo>
                    <a:pt x="4415421" y="152324"/>
                  </a:lnTo>
                  <a:lnTo>
                    <a:pt x="4427259" y="152634"/>
                  </a:lnTo>
                  <a:lnTo>
                    <a:pt x="4439097" y="152899"/>
                  </a:lnTo>
                  <a:lnTo>
                    <a:pt x="4450934" y="153125"/>
                  </a:lnTo>
                  <a:lnTo>
                    <a:pt x="4462772" y="153318"/>
                  </a:lnTo>
                  <a:lnTo>
                    <a:pt x="4474609" y="153483"/>
                  </a:lnTo>
                  <a:lnTo>
                    <a:pt x="4486447" y="153623"/>
                  </a:lnTo>
                  <a:lnTo>
                    <a:pt x="4498285" y="153742"/>
                  </a:lnTo>
                  <a:lnTo>
                    <a:pt x="4510122" y="153844"/>
                  </a:lnTo>
                  <a:lnTo>
                    <a:pt x="4521960" y="153931"/>
                  </a:lnTo>
                  <a:lnTo>
                    <a:pt x="4533797" y="154005"/>
                  </a:lnTo>
                  <a:lnTo>
                    <a:pt x="4545635" y="154068"/>
                  </a:lnTo>
                  <a:lnTo>
                    <a:pt x="4557473" y="154121"/>
                  </a:lnTo>
                  <a:lnTo>
                    <a:pt x="4569310" y="154167"/>
                  </a:lnTo>
                  <a:lnTo>
                    <a:pt x="4581148" y="154205"/>
                  </a:lnTo>
                  <a:lnTo>
                    <a:pt x="4592985" y="154238"/>
                  </a:lnTo>
                  <a:lnTo>
                    <a:pt x="4604823" y="154267"/>
                  </a:lnTo>
                  <a:lnTo>
                    <a:pt x="4616661" y="154290"/>
                  </a:lnTo>
                  <a:lnTo>
                    <a:pt x="4628498" y="154311"/>
                  </a:lnTo>
                  <a:lnTo>
                    <a:pt x="4640336" y="154328"/>
                  </a:lnTo>
                  <a:lnTo>
                    <a:pt x="4652173" y="154343"/>
                  </a:lnTo>
                  <a:lnTo>
                    <a:pt x="4664011" y="154355"/>
                  </a:lnTo>
                  <a:lnTo>
                    <a:pt x="4675849" y="154366"/>
                  </a:lnTo>
                  <a:lnTo>
                    <a:pt x="4687686" y="154375"/>
                  </a:lnTo>
                </a:path>
              </a:pathLst>
            </a:custGeom>
            <a:ln w="40651" cap="flat">
              <a:solidFill>
                <a:srgbClr val="00C082">
                  <a:alpha val="100000"/>
                </a:srgbClr>
              </a:solidFill>
              <a:prstDash val="solid"/>
              <a:round/>
            </a:ln>
          </p:spPr>
          <p:txBody>
            <a:bodyPr/>
            <a:lstStyle/>
            <a:p/>
          </p:txBody>
        </p:sp>
        <p:sp>
          <p:nvSpPr>
            <p:cNvPr id="50" name="pl50"/>
            <p:cNvSpPr/>
            <p:nvPr/>
          </p:nvSpPr>
          <p:spPr>
            <a:xfrm>
              <a:off x="2482351" y="3833906"/>
              <a:ext cx="4687686" cy="1080318"/>
            </a:xfrm>
            <a:custGeom>
              <a:avLst/>
              <a:pathLst>
                <a:path w="4687686" h="1080318">
                  <a:moveTo>
                    <a:pt x="0" y="1080318"/>
                  </a:moveTo>
                  <a:lnTo>
                    <a:pt x="11837" y="1080255"/>
                  </a:lnTo>
                  <a:lnTo>
                    <a:pt x="23675" y="1080180"/>
                  </a:lnTo>
                  <a:lnTo>
                    <a:pt x="35512" y="1080092"/>
                  </a:lnTo>
                  <a:lnTo>
                    <a:pt x="47350" y="1079989"/>
                  </a:lnTo>
                  <a:lnTo>
                    <a:pt x="59187" y="1079868"/>
                  </a:lnTo>
                  <a:lnTo>
                    <a:pt x="71025" y="1079725"/>
                  </a:lnTo>
                  <a:lnTo>
                    <a:pt x="82863" y="1079558"/>
                  </a:lnTo>
                  <a:lnTo>
                    <a:pt x="94700" y="1079361"/>
                  </a:lnTo>
                  <a:lnTo>
                    <a:pt x="106538" y="1079130"/>
                  </a:lnTo>
                  <a:lnTo>
                    <a:pt x="118375" y="1078859"/>
                  </a:lnTo>
                  <a:lnTo>
                    <a:pt x="130213" y="1078540"/>
                  </a:lnTo>
                  <a:lnTo>
                    <a:pt x="142051" y="1078165"/>
                  </a:lnTo>
                  <a:lnTo>
                    <a:pt x="153888" y="1077725"/>
                  </a:lnTo>
                  <a:lnTo>
                    <a:pt x="165726" y="1077208"/>
                  </a:lnTo>
                  <a:lnTo>
                    <a:pt x="177563" y="1076601"/>
                  </a:lnTo>
                  <a:lnTo>
                    <a:pt x="189401" y="1075888"/>
                  </a:lnTo>
                  <a:lnTo>
                    <a:pt x="201239" y="1075052"/>
                  </a:lnTo>
                  <a:lnTo>
                    <a:pt x="213076" y="1074071"/>
                  </a:lnTo>
                  <a:lnTo>
                    <a:pt x="224914" y="1072920"/>
                  </a:lnTo>
                  <a:lnTo>
                    <a:pt x="236751" y="1071570"/>
                  </a:lnTo>
                  <a:lnTo>
                    <a:pt x="248589" y="1069987"/>
                  </a:lnTo>
                  <a:lnTo>
                    <a:pt x="260427" y="1068133"/>
                  </a:lnTo>
                  <a:lnTo>
                    <a:pt x="272264" y="1065962"/>
                  </a:lnTo>
                  <a:lnTo>
                    <a:pt x="284102" y="1063422"/>
                  </a:lnTo>
                  <a:lnTo>
                    <a:pt x="295939" y="1060451"/>
                  </a:lnTo>
                  <a:lnTo>
                    <a:pt x="307777" y="1056981"/>
                  </a:lnTo>
                  <a:lnTo>
                    <a:pt x="319614" y="1052930"/>
                  </a:lnTo>
                  <a:lnTo>
                    <a:pt x="331452" y="1048209"/>
                  </a:lnTo>
                  <a:lnTo>
                    <a:pt x="343290" y="1042713"/>
                  </a:lnTo>
                  <a:lnTo>
                    <a:pt x="355127" y="1036326"/>
                  </a:lnTo>
                  <a:lnTo>
                    <a:pt x="366965" y="1028918"/>
                  </a:lnTo>
                  <a:lnTo>
                    <a:pt x="378802" y="1020345"/>
                  </a:lnTo>
                  <a:lnTo>
                    <a:pt x="390640" y="1010450"/>
                  </a:lnTo>
                  <a:lnTo>
                    <a:pt x="402478" y="999061"/>
                  </a:lnTo>
                  <a:lnTo>
                    <a:pt x="414315" y="985998"/>
                  </a:lnTo>
                  <a:lnTo>
                    <a:pt x="426153" y="971074"/>
                  </a:lnTo>
                  <a:lnTo>
                    <a:pt x="437990" y="954099"/>
                  </a:lnTo>
                  <a:lnTo>
                    <a:pt x="449828" y="934890"/>
                  </a:lnTo>
                  <a:lnTo>
                    <a:pt x="461666" y="913277"/>
                  </a:lnTo>
                  <a:lnTo>
                    <a:pt x="473503" y="889116"/>
                  </a:lnTo>
                  <a:lnTo>
                    <a:pt x="485341" y="862302"/>
                  </a:lnTo>
                  <a:lnTo>
                    <a:pt x="497178" y="832781"/>
                  </a:lnTo>
                  <a:lnTo>
                    <a:pt x="509016" y="800565"/>
                  </a:lnTo>
                  <a:lnTo>
                    <a:pt x="520854" y="765746"/>
                  </a:lnTo>
                  <a:lnTo>
                    <a:pt x="532691" y="728501"/>
                  </a:lnTo>
                  <a:lnTo>
                    <a:pt x="544529" y="689103"/>
                  </a:lnTo>
                  <a:lnTo>
                    <a:pt x="556366" y="647914"/>
                  </a:lnTo>
                  <a:lnTo>
                    <a:pt x="568204" y="605381"/>
                  </a:lnTo>
                  <a:lnTo>
                    <a:pt x="580042" y="562011"/>
                  </a:lnTo>
                  <a:lnTo>
                    <a:pt x="591879" y="518358"/>
                  </a:lnTo>
                  <a:lnTo>
                    <a:pt x="603717" y="474989"/>
                  </a:lnTo>
                  <a:lnTo>
                    <a:pt x="615554" y="432455"/>
                  </a:lnTo>
                  <a:lnTo>
                    <a:pt x="627392" y="391267"/>
                  </a:lnTo>
                  <a:lnTo>
                    <a:pt x="639229" y="351869"/>
                  </a:lnTo>
                  <a:lnTo>
                    <a:pt x="651067" y="314624"/>
                  </a:lnTo>
                  <a:lnTo>
                    <a:pt x="662905" y="279804"/>
                  </a:lnTo>
                  <a:lnTo>
                    <a:pt x="674742" y="247588"/>
                  </a:lnTo>
                  <a:lnTo>
                    <a:pt x="686580" y="218067"/>
                  </a:lnTo>
                  <a:lnTo>
                    <a:pt x="698417" y="191253"/>
                  </a:lnTo>
                  <a:lnTo>
                    <a:pt x="710255" y="167093"/>
                  </a:lnTo>
                  <a:lnTo>
                    <a:pt x="722093" y="145480"/>
                  </a:lnTo>
                  <a:lnTo>
                    <a:pt x="733930" y="126271"/>
                  </a:lnTo>
                  <a:lnTo>
                    <a:pt x="745768" y="109296"/>
                  </a:lnTo>
                  <a:lnTo>
                    <a:pt x="757605" y="94372"/>
                  </a:lnTo>
                  <a:lnTo>
                    <a:pt x="769443" y="81309"/>
                  </a:lnTo>
                  <a:lnTo>
                    <a:pt x="781281" y="69920"/>
                  </a:lnTo>
                  <a:lnTo>
                    <a:pt x="793118" y="60024"/>
                  </a:lnTo>
                  <a:lnTo>
                    <a:pt x="804956" y="51451"/>
                  </a:lnTo>
                  <a:lnTo>
                    <a:pt x="816793" y="44044"/>
                  </a:lnTo>
                  <a:lnTo>
                    <a:pt x="828631" y="37657"/>
                  </a:lnTo>
                  <a:lnTo>
                    <a:pt x="840469" y="32161"/>
                  </a:lnTo>
                  <a:lnTo>
                    <a:pt x="852306" y="27440"/>
                  </a:lnTo>
                  <a:lnTo>
                    <a:pt x="864144" y="23389"/>
                  </a:lnTo>
                  <a:lnTo>
                    <a:pt x="875981" y="19918"/>
                  </a:lnTo>
                  <a:lnTo>
                    <a:pt x="887819" y="16948"/>
                  </a:lnTo>
                  <a:lnTo>
                    <a:pt x="899657" y="14407"/>
                  </a:lnTo>
                  <a:lnTo>
                    <a:pt x="911494" y="12236"/>
                  </a:lnTo>
                  <a:lnTo>
                    <a:pt x="923332" y="10382"/>
                  </a:lnTo>
                  <a:lnTo>
                    <a:pt x="935169" y="8800"/>
                  </a:lnTo>
                  <a:lnTo>
                    <a:pt x="947007" y="7450"/>
                  </a:lnTo>
                  <a:lnTo>
                    <a:pt x="958844" y="6299"/>
                  </a:lnTo>
                  <a:lnTo>
                    <a:pt x="970682" y="5318"/>
                  </a:lnTo>
                  <a:lnTo>
                    <a:pt x="982520" y="4481"/>
                  </a:lnTo>
                  <a:lnTo>
                    <a:pt x="994357" y="3769"/>
                  </a:lnTo>
                  <a:lnTo>
                    <a:pt x="1006195" y="3162"/>
                  </a:lnTo>
                  <a:lnTo>
                    <a:pt x="1018032" y="2645"/>
                  </a:lnTo>
                  <a:lnTo>
                    <a:pt x="1029870" y="2205"/>
                  </a:lnTo>
                  <a:lnTo>
                    <a:pt x="1041708" y="1830"/>
                  </a:lnTo>
                  <a:lnTo>
                    <a:pt x="1053545" y="1511"/>
                  </a:lnTo>
                  <a:lnTo>
                    <a:pt x="1065383" y="1240"/>
                  </a:lnTo>
                  <a:lnTo>
                    <a:pt x="1077220" y="1008"/>
                  </a:lnTo>
                  <a:lnTo>
                    <a:pt x="1089058" y="812"/>
                  </a:lnTo>
                  <a:lnTo>
                    <a:pt x="1100896" y="644"/>
                  </a:lnTo>
                  <a:lnTo>
                    <a:pt x="1112733" y="502"/>
                  </a:lnTo>
                  <a:lnTo>
                    <a:pt x="1124571" y="381"/>
                  </a:lnTo>
                  <a:lnTo>
                    <a:pt x="1136408" y="277"/>
                  </a:lnTo>
                  <a:lnTo>
                    <a:pt x="1148246" y="190"/>
                  </a:lnTo>
                  <a:lnTo>
                    <a:pt x="1160084" y="115"/>
                  </a:lnTo>
                  <a:lnTo>
                    <a:pt x="1171921" y="51"/>
                  </a:lnTo>
                  <a:lnTo>
                    <a:pt x="1171921" y="0"/>
                  </a:lnTo>
                  <a:lnTo>
                    <a:pt x="1183759" y="54"/>
                  </a:lnTo>
                  <a:lnTo>
                    <a:pt x="1195596" y="118"/>
                  </a:lnTo>
                  <a:lnTo>
                    <a:pt x="1207434" y="193"/>
                  </a:lnTo>
                  <a:lnTo>
                    <a:pt x="1219272" y="282"/>
                  </a:lnTo>
                  <a:lnTo>
                    <a:pt x="1231109" y="386"/>
                  </a:lnTo>
                  <a:lnTo>
                    <a:pt x="1242947" y="508"/>
                  </a:lnTo>
                  <a:lnTo>
                    <a:pt x="1254784" y="651"/>
                  </a:lnTo>
                  <a:lnTo>
                    <a:pt x="1266622" y="820"/>
                  </a:lnTo>
                  <a:lnTo>
                    <a:pt x="1278459" y="1018"/>
                  </a:lnTo>
                  <a:lnTo>
                    <a:pt x="1290297" y="1251"/>
                  </a:lnTo>
                  <a:lnTo>
                    <a:pt x="1302135" y="1524"/>
                  </a:lnTo>
                  <a:lnTo>
                    <a:pt x="1313972" y="1845"/>
                  </a:lnTo>
                  <a:lnTo>
                    <a:pt x="1325810" y="2223"/>
                  </a:lnTo>
                  <a:lnTo>
                    <a:pt x="1337647" y="2666"/>
                  </a:lnTo>
                  <a:lnTo>
                    <a:pt x="1349485" y="3186"/>
                  </a:lnTo>
                  <a:lnTo>
                    <a:pt x="1361323" y="3797"/>
                  </a:lnTo>
                  <a:lnTo>
                    <a:pt x="1373160" y="4513"/>
                  </a:lnTo>
                  <a:lnTo>
                    <a:pt x="1384998" y="5355"/>
                  </a:lnTo>
                  <a:lnTo>
                    <a:pt x="1396835" y="6341"/>
                  </a:lnTo>
                  <a:lnTo>
                    <a:pt x="1408673" y="7498"/>
                  </a:lnTo>
                  <a:lnTo>
                    <a:pt x="1420511" y="8855"/>
                  </a:lnTo>
                  <a:lnTo>
                    <a:pt x="1432348" y="10444"/>
                  </a:lnTo>
                  <a:lnTo>
                    <a:pt x="1444186" y="12305"/>
                  </a:lnTo>
                  <a:lnTo>
                    <a:pt x="1456023" y="14482"/>
                  </a:lnTo>
                  <a:lnTo>
                    <a:pt x="1467861" y="17028"/>
                  </a:lnTo>
                  <a:lnTo>
                    <a:pt x="1479699" y="20003"/>
                  </a:lnTo>
                  <a:lnTo>
                    <a:pt x="1491536" y="23475"/>
                  </a:lnTo>
                  <a:lnTo>
                    <a:pt x="1503374" y="27522"/>
                  </a:lnTo>
                  <a:lnTo>
                    <a:pt x="1515211" y="32233"/>
                  </a:lnTo>
                  <a:lnTo>
                    <a:pt x="1527049" y="37707"/>
                  </a:lnTo>
                  <a:lnTo>
                    <a:pt x="1538887" y="44057"/>
                  </a:lnTo>
                  <a:lnTo>
                    <a:pt x="1550724" y="51405"/>
                  </a:lnTo>
                  <a:lnTo>
                    <a:pt x="1562562" y="59887"/>
                  </a:lnTo>
                  <a:lnTo>
                    <a:pt x="1574399" y="69649"/>
                  </a:lnTo>
                  <a:lnTo>
                    <a:pt x="1586237" y="80846"/>
                  </a:lnTo>
                  <a:lnTo>
                    <a:pt x="1598074" y="93638"/>
                  </a:lnTo>
                  <a:lnTo>
                    <a:pt x="1609912" y="108188"/>
                  </a:lnTo>
                  <a:lnTo>
                    <a:pt x="1621750" y="124653"/>
                  </a:lnTo>
                  <a:lnTo>
                    <a:pt x="1633587" y="143178"/>
                  </a:lnTo>
                  <a:lnTo>
                    <a:pt x="1645425" y="163887"/>
                  </a:lnTo>
                  <a:lnTo>
                    <a:pt x="1657262" y="186870"/>
                  </a:lnTo>
                  <a:lnTo>
                    <a:pt x="1669100" y="212174"/>
                  </a:lnTo>
                  <a:lnTo>
                    <a:pt x="1680938" y="239788"/>
                  </a:lnTo>
                  <a:lnTo>
                    <a:pt x="1692775" y="269633"/>
                  </a:lnTo>
                  <a:lnTo>
                    <a:pt x="1704613" y="301558"/>
                  </a:lnTo>
                  <a:lnTo>
                    <a:pt x="1716450" y="335327"/>
                  </a:lnTo>
                  <a:lnTo>
                    <a:pt x="1728288" y="370631"/>
                  </a:lnTo>
                  <a:lnTo>
                    <a:pt x="1740126" y="407089"/>
                  </a:lnTo>
                  <a:lnTo>
                    <a:pt x="1751963" y="444263"/>
                  </a:lnTo>
                  <a:lnTo>
                    <a:pt x="1763801" y="481679"/>
                  </a:lnTo>
                  <a:lnTo>
                    <a:pt x="1775638" y="518853"/>
                  </a:lnTo>
                  <a:lnTo>
                    <a:pt x="1787476" y="555311"/>
                  </a:lnTo>
                  <a:lnTo>
                    <a:pt x="1799314" y="590615"/>
                  </a:lnTo>
                  <a:lnTo>
                    <a:pt x="1811151" y="624385"/>
                  </a:lnTo>
                  <a:lnTo>
                    <a:pt x="1822989" y="656309"/>
                  </a:lnTo>
                  <a:lnTo>
                    <a:pt x="1834826" y="686154"/>
                  </a:lnTo>
                  <a:lnTo>
                    <a:pt x="1846664" y="713768"/>
                  </a:lnTo>
                  <a:lnTo>
                    <a:pt x="1858502" y="739072"/>
                  </a:lnTo>
                  <a:lnTo>
                    <a:pt x="1870339" y="762055"/>
                  </a:lnTo>
                  <a:lnTo>
                    <a:pt x="1882177" y="782764"/>
                  </a:lnTo>
                  <a:lnTo>
                    <a:pt x="1894014" y="801290"/>
                  </a:lnTo>
                  <a:lnTo>
                    <a:pt x="1905852" y="817754"/>
                  </a:lnTo>
                  <a:lnTo>
                    <a:pt x="1917689" y="832304"/>
                  </a:lnTo>
                  <a:lnTo>
                    <a:pt x="1929527" y="845096"/>
                  </a:lnTo>
                  <a:lnTo>
                    <a:pt x="1941365" y="856293"/>
                  </a:lnTo>
                  <a:lnTo>
                    <a:pt x="1953202" y="866055"/>
                  </a:lnTo>
                  <a:lnTo>
                    <a:pt x="1965040" y="874537"/>
                  </a:lnTo>
                  <a:lnTo>
                    <a:pt x="1976877" y="881886"/>
                  </a:lnTo>
                  <a:lnTo>
                    <a:pt x="1988715" y="888235"/>
                  </a:lnTo>
                  <a:lnTo>
                    <a:pt x="2000553" y="893709"/>
                  </a:lnTo>
                  <a:lnTo>
                    <a:pt x="2012390" y="898420"/>
                  </a:lnTo>
                  <a:lnTo>
                    <a:pt x="2024228" y="902467"/>
                  </a:lnTo>
                  <a:lnTo>
                    <a:pt x="2036065" y="905939"/>
                  </a:lnTo>
                  <a:lnTo>
                    <a:pt x="2047903" y="908914"/>
                  </a:lnTo>
                  <a:lnTo>
                    <a:pt x="2059741" y="911460"/>
                  </a:lnTo>
                  <a:lnTo>
                    <a:pt x="2071578" y="913638"/>
                  </a:lnTo>
                  <a:lnTo>
                    <a:pt x="2083416" y="915498"/>
                  </a:lnTo>
                  <a:lnTo>
                    <a:pt x="2095253" y="917088"/>
                  </a:lnTo>
                  <a:lnTo>
                    <a:pt x="2107091" y="918444"/>
                  </a:lnTo>
                  <a:lnTo>
                    <a:pt x="2118929" y="919601"/>
                  </a:lnTo>
                  <a:lnTo>
                    <a:pt x="2130766" y="920588"/>
                  </a:lnTo>
                  <a:lnTo>
                    <a:pt x="2142604" y="921429"/>
                  </a:lnTo>
                  <a:lnTo>
                    <a:pt x="2154441" y="922146"/>
                  </a:lnTo>
                  <a:lnTo>
                    <a:pt x="2166279" y="922756"/>
                  </a:lnTo>
                  <a:lnTo>
                    <a:pt x="2178117" y="923276"/>
                  </a:lnTo>
                  <a:lnTo>
                    <a:pt x="2189954" y="923720"/>
                  </a:lnTo>
                  <a:lnTo>
                    <a:pt x="2201792" y="924097"/>
                  </a:lnTo>
                  <a:lnTo>
                    <a:pt x="2213629" y="924418"/>
                  </a:lnTo>
                  <a:lnTo>
                    <a:pt x="2225467" y="924691"/>
                  </a:lnTo>
                  <a:lnTo>
                    <a:pt x="2237304" y="924924"/>
                  </a:lnTo>
                  <a:lnTo>
                    <a:pt x="2249142" y="925122"/>
                  </a:lnTo>
                  <a:lnTo>
                    <a:pt x="2260980" y="925291"/>
                  </a:lnTo>
                  <a:lnTo>
                    <a:pt x="2272817" y="925434"/>
                  </a:lnTo>
                  <a:lnTo>
                    <a:pt x="2284655" y="925557"/>
                  </a:lnTo>
                  <a:lnTo>
                    <a:pt x="2296492" y="925660"/>
                  </a:lnTo>
                  <a:lnTo>
                    <a:pt x="2308330" y="925749"/>
                  </a:lnTo>
                  <a:lnTo>
                    <a:pt x="2320168" y="925824"/>
                  </a:lnTo>
                  <a:lnTo>
                    <a:pt x="2332005" y="925888"/>
                  </a:lnTo>
                  <a:lnTo>
                    <a:pt x="2343843" y="925943"/>
                  </a:lnTo>
                  <a:lnTo>
                    <a:pt x="2343843" y="926046"/>
                  </a:lnTo>
                  <a:lnTo>
                    <a:pt x="2355680" y="926010"/>
                  </a:lnTo>
                  <a:lnTo>
                    <a:pt x="2367518" y="925967"/>
                  </a:lnTo>
                  <a:lnTo>
                    <a:pt x="2379356" y="925917"/>
                  </a:lnTo>
                  <a:lnTo>
                    <a:pt x="2391193" y="925858"/>
                  </a:lnTo>
                  <a:lnTo>
                    <a:pt x="2403031" y="925789"/>
                  </a:lnTo>
                  <a:lnTo>
                    <a:pt x="2414868" y="925707"/>
                  </a:lnTo>
                  <a:lnTo>
                    <a:pt x="2426706" y="925612"/>
                  </a:lnTo>
                  <a:lnTo>
                    <a:pt x="2438544" y="925499"/>
                  </a:lnTo>
                  <a:lnTo>
                    <a:pt x="2450381" y="925367"/>
                  </a:lnTo>
                  <a:lnTo>
                    <a:pt x="2462219" y="925212"/>
                  </a:lnTo>
                  <a:lnTo>
                    <a:pt x="2474056" y="925030"/>
                  </a:lnTo>
                  <a:lnTo>
                    <a:pt x="2485894" y="924816"/>
                  </a:lnTo>
                  <a:lnTo>
                    <a:pt x="2497732" y="924564"/>
                  </a:lnTo>
                  <a:lnTo>
                    <a:pt x="2509569" y="924269"/>
                  </a:lnTo>
                  <a:lnTo>
                    <a:pt x="2521407" y="923922"/>
                  </a:lnTo>
                  <a:lnTo>
                    <a:pt x="2533244" y="923515"/>
                  </a:lnTo>
                  <a:lnTo>
                    <a:pt x="2545082" y="923037"/>
                  </a:lnTo>
                  <a:lnTo>
                    <a:pt x="2556919" y="922476"/>
                  </a:lnTo>
                  <a:lnTo>
                    <a:pt x="2568757" y="921818"/>
                  </a:lnTo>
                  <a:lnTo>
                    <a:pt x="2580595" y="921047"/>
                  </a:lnTo>
                  <a:lnTo>
                    <a:pt x="2592432" y="920143"/>
                  </a:lnTo>
                  <a:lnTo>
                    <a:pt x="2604270" y="919083"/>
                  </a:lnTo>
                  <a:lnTo>
                    <a:pt x="2616107" y="917843"/>
                  </a:lnTo>
                  <a:lnTo>
                    <a:pt x="2627945" y="916391"/>
                  </a:lnTo>
                  <a:lnTo>
                    <a:pt x="2639783" y="914694"/>
                  </a:lnTo>
                  <a:lnTo>
                    <a:pt x="2651620" y="912710"/>
                  </a:lnTo>
                  <a:lnTo>
                    <a:pt x="2663458" y="910396"/>
                  </a:lnTo>
                  <a:lnTo>
                    <a:pt x="2675295" y="907698"/>
                  </a:lnTo>
                  <a:lnTo>
                    <a:pt x="2687133" y="904557"/>
                  </a:lnTo>
                  <a:lnTo>
                    <a:pt x="2698971" y="900908"/>
                  </a:lnTo>
                  <a:lnTo>
                    <a:pt x="2710808" y="896675"/>
                  </a:lnTo>
                  <a:lnTo>
                    <a:pt x="2722646" y="891776"/>
                  </a:lnTo>
                  <a:lnTo>
                    <a:pt x="2734483" y="886121"/>
                  </a:lnTo>
                  <a:lnTo>
                    <a:pt x="2746321" y="879613"/>
                  </a:lnTo>
                  <a:lnTo>
                    <a:pt x="2758159" y="872149"/>
                  </a:lnTo>
                  <a:lnTo>
                    <a:pt x="2769996" y="863621"/>
                  </a:lnTo>
                  <a:lnTo>
                    <a:pt x="2781834" y="853921"/>
                  </a:lnTo>
                  <a:lnTo>
                    <a:pt x="2793671" y="842944"/>
                  </a:lnTo>
                  <a:lnTo>
                    <a:pt x="2805509" y="830594"/>
                  </a:lnTo>
                  <a:lnTo>
                    <a:pt x="2817347" y="816788"/>
                  </a:lnTo>
                  <a:lnTo>
                    <a:pt x="2829184" y="801466"/>
                  </a:lnTo>
                  <a:lnTo>
                    <a:pt x="2841022" y="784597"/>
                  </a:lnTo>
                  <a:lnTo>
                    <a:pt x="2852859" y="766187"/>
                  </a:lnTo>
                  <a:lnTo>
                    <a:pt x="2864697" y="746290"/>
                  </a:lnTo>
                  <a:lnTo>
                    <a:pt x="2876534" y="725008"/>
                  </a:lnTo>
                  <a:lnTo>
                    <a:pt x="2888372" y="702494"/>
                  </a:lnTo>
                  <a:lnTo>
                    <a:pt x="2900210" y="678958"/>
                  </a:lnTo>
                  <a:lnTo>
                    <a:pt x="2912047" y="654653"/>
                  </a:lnTo>
                  <a:lnTo>
                    <a:pt x="2923885" y="629871"/>
                  </a:lnTo>
                  <a:lnTo>
                    <a:pt x="2935722" y="604926"/>
                  </a:lnTo>
                  <a:lnTo>
                    <a:pt x="2947560" y="580144"/>
                  </a:lnTo>
                  <a:lnTo>
                    <a:pt x="2959398" y="555839"/>
                  </a:lnTo>
                  <a:lnTo>
                    <a:pt x="2971235" y="532303"/>
                  </a:lnTo>
                  <a:lnTo>
                    <a:pt x="2983073" y="509789"/>
                  </a:lnTo>
                  <a:lnTo>
                    <a:pt x="2994910" y="488507"/>
                  </a:lnTo>
                  <a:lnTo>
                    <a:pt x="3006748" y="468610"/>
                  </a:lnTo>
                  <a:lnTo>
                    <a:pt x="3018586" y="450201"/>
                  </a:lnTo>
                  <a:lnTo>
                    <a:pt x="3030423" y="433331"/>
                  </a:lnTo>
                  <a:lnTo>
                    <a:pt x="3042261" y="418009"/>
                  </a:lnTo>
                  <a:lnTo>
                    <a:pt x="3054098" y="404203"/>
                  </a:lnTo>
                  <a:lnTo>
                    <a:pt x="3065936" y="391853"/>
                  </a:lnTo>
                  <a:lnTo>
                    <a:pt x="3077774" y="380876"/>
                  </a:lnTo>
                  <a:lnTo>
                    <a:pt x="3089611" y="371176"/>
                  </a:lnTo>
                  <a:lnTo>
                    <a:pt x="3101449" y="362648"/>
                  </a:lnTo>
                  <a:lnTo>
                    <a:pt x="3113286" y="355184"/>
                  </a:lnTo>
                  <a:lnTo>
                    <a:pt x="3125124" y="348676"/>
                  </a:lnTo>
                  <a:lnTo>
                    <a:pt x="3136962" y="343021"/>
                  </a:lnTo>
                  <a:lnTo>
                    <a:pt x="3148799" y="338122"/>
                  </a:lnTo>
                  <a:lnTo>
                    <a:pt x="3160637" y="333889"/>
                  </a:lnTo>
                  <a:lnTo>
                    <a:pt x="3172474" y="330240"/>
                  </a:lnTo>
                  <a:lnTo>
                    <a:pt x="3184312" y="327099"/>
                  </a:lnTo>
                  <a:lnTo>
                    <a:pt x="3196149" y="324401"/>
                  </a:lnTo>
                  <a:lnTo>
                    <a:pt x="3207987" y="322087"/>
                  </a:lnTo>
                  <a:lnTo>
                    <a:pt x="3219825" y="320103"/>
                  </a:lnTo>
                  <a:lnTo>
                    <a:pt x="3231662" y="318406"/>
                  </a:lnTo>
                  <a:lnTo>
                    <a:pt x="3243500" y="316954"/>
                  </a:lnTo>
                  <a:lnTo>
                    <a:pt x="3255337" y="315714"/>
                  </a:lnTo>
                  <a:lnTo>
                    <a:pt x="3267175" y="314654"/>
                  </a:lnTo>
                  <a:lnTo>
                    <a:pt x="3279013" y="313750"/>
                  </a:lnTo>
                  <a:lnTo>
                    <a:pt x="3290850" y="312979"/>
                  </a:lnTo>
                  <a:lnTo>
                    <a:pt x="3302688" y="312321"/>
                  </a:lnTo>
                  <a:lnTo>
                    <a:pt x="3314525" y="311760"/>
                  </a:lnTo>
                  <a:lnTo>
                    <a:pt x="3326363" y="311282"/>
                  </a:lnTo>
                  <a:lnTo>
                    <a:pt x="3338201" y="310875"/>
                  </a:lnTo>
                  <a:lnTo>
                    <a:pt x="3350038" y="310528"/>
                  </a:lnTo>
                  <a:lnTo>
                    <a:pt x="3361876" y="310233"/>
                  </a:lnTo>
                  <a:lnTo>
                    <a:pt x="3373713" y="309981"/>
                  </a:lnTo>
                  <a:lnTo>
                    <a:pt x="3385551" y="309767"/>
                  </a:lnTo>
                  <a:lnTo>
                    <a:pt x="3397389" y="309585"/>
                  </a:lnTo>
                  <a:lnTo>
                    <a:pt x="3409226" y="309430"/>
                  </a:lnTo>
                  <a:lnTo>
                    <a:pt x="3421064" y="309298"/>
                  </a:lnTo>
                  <a:lnTo>
                    <a:pt x="3432901" y="309185"/>
                  </a:lnTo>
                  <a:lnTo>
                    <a:pt x="3444739" y="309090"/>
                  </a:lnTo>
                  <a:lnTo>
                    <a:pt x="3456576" y="309008"/>
                  </a:lnTo>
                  <a:lnTo>
                    <a:pt x="3468414" y="308939"/>
                  </a:lnTo>
                  <a:lnTo>
                    <a:pt x="3480252" y="308880"/>
                  </a:lnTo>
                  <a:lnTo>
                    <a:pt x="3492089" y="308830"/>
                  </a:lnTo>
                  <a:lnTo>
                    <a:pt x="3503927" y="308787"/>
                  </a:lnTo>
                  <a:lnTo>
                    <a:pt x="3515764" y="308751"/>
                  </a:lnTo>
                  <a:lnTo>
                    <a:pt x="3515764" y="308595"/>
                  </a:lnTo>
                  <a:lnTo>
                    <a:pt x="3527602" y="308605"/>
                  </a:lnTo>
                  <a:lnTo>
                    <a:pt x="3539440" y="308615"/>
                  </a:lnTo>
                  <a:lnTo>
                    <a:pt x="3551277" y="308628"/>
                  </a:lnTo>
                  <a:lnTo>
                    <a:pt x="3563115" y="308642"/>
                  </a:lnTo>
                  <a:lnTo>
                    <a:pt x="3574952" y="308660"/>
                  </a:lnTo>
                  <a:lnTo>
                    <a:pt x="3586790" y="308680"/>
                  </a:lnTo>
                  <a:lnTo>
                    <a:pt x="3598628" y="308704"/>
                  </a:lnTo>
                  <a:lnTo>
                    <a:pt x="3610465" y="308732"/>
                  </a:lnTo>
                  <a:lnTo>
                    <a:pt x="3622303" y="308765"/>
                  </a:lnTo>
                  <a:lnTo>
                    <a:pt x="3634140" y="308804"/>
                  </a:lnTo>
                  <a:lnTo>
                    <a:pt x="3645978" y="308850"/>
                  </a:lnTo>
                  <a:lnTo>
                    <a:pt x="3657816" y="308903"/>
                  </a:lnTo>
                  <a:lnTo>
                    <a:pt x="3669653" y="308966"/>
                  </a:lnTo>
                  <a:lnTo>
                    <a:pt x="3681491" y="309040"/>
                  </a:lnTo>
                  <a:lnTo>
                    <a:pt x="3693328" y="309127"/>
                  </a:lnTo>
                  <a:lnTo>
                    <a:pt x="3705166" y="309228"/>
                  </a:lnTo>
                  <a:lnTo>
                    <a:pt x="3717004" y="309348"/>
                  </a:lnTo>
                  <a:lnTo>
                    <a:pt x="3728841" y="309488"/>
                  </a:lnTo>
                  <a:lnTo>
                    <a:pt x="3740679" y="309652"/>
                  </a:lnTo>
                  <a:lnTo>
                    <a:pt x="3752516" y="309845"/>
                  </a:lnTo>
                  <a:lnTo>
                    <a:pt x="3764354" y="310071"/>
                  </a:lnTo>
                  <a:lnTo>
                    <a:pt x="3776191" y="310336"/>
                  </a:lnTo>
                  <a:lnTo>
                    <a:pt x="3788029" y="310646"/>
                  </a:lnTo>
                  <a:lnTo>
                    <a:pt x="3799867" y="311009"/>
                  </a:lnTo>
                  <a:lnTo>
                    <a:pt x="3811704" y="311434"/>
                  </a:lnTo>
                  <a:lnTo>
                    <a:pt x="3823542" y="311929"/>
                  </a:lnTo>
                  <a:lnTo>
                    <a:pt x="3835379" y="312508"/>
                  </a:lnTo>
                  <a:lnTo>
                    <a:pt x="3847217" y="313183"/>
                  </a:lnTo>
                  <a:lnTo>
                    <a:pt x="3859055" y="313968"/>
                  </a:lnTo>
                  <a:lnTo>
                    <a:pt x="3870892" y="314880"/>
                  </a:lnTo>
                  <a:lnTo>
                    <a:pt x="3882730" y="315938"/>
                  </a:lnTo>
                  <a:lnTo>
                    <a:pt x="3894567" y="317163"/>
                  </a:lnTo>
                  <a:lnTo>
                    <a:pt x="3906405" y="318577"/>
                  </a:lnTo>
                  <a:lnTo>
                    <a:pt x="3918243" y="320204"/>
                  </a:lnTo>
                  <a:lnTo>
                    <a:pt x="3930080" y="322070"/>
                  </a:lnTo>
                  <a:lnTo>
                    <a:pt x="3941918" y="324202"/>
                  </a:lnTo>
                  <a:lnTo>
                    <a:pt x="3953755" y="326627"/>
                  </a:lnTo>
                  <a:lnTo>
                    <a:pt x="3965593" y="329371"/>
                  </a:lnTo>
                  <a:lnTo>
                    <a:pt x="3977431" y="332459"/>
                  </a:lnTo>
                  <a:lnTo>
                    <a:pt x="3989268" y="335910"/>
                  </a:lnTo>
                  <a:lnTo>
                    <a:pt x="4001106" y="339741"/>
                  </a:lnTo>
                  <a:lnTo>
                    <a:pt x="4012943" y="343958"/>
                  </a:lnTo>
                  <a:lnTo>
                    <a:pt x="4024781" y="348560"/>
                  </a:lnTo>
                  <a:lnTo>
                    <a:pt x="4036619" y="353534"/>
                  </a:lnTo>
                  <a:lnTo>
                    <a:pt x="4048456" y="358855"/>
                  </a:lnTo>
                  <a:lnTo>
                    <a:pt x="4060294" y="364483"/>
                  </a:lnTo>
                  <a:lnTo>
                    <a:pt x="4072131" y="370367"/>
                  </a:lnTo>
                  <a:lnTo>
                    <a:pt x="4083969" y="376444"/>
                  </a:lnTo>
                  <a:lnTo>
                    <a:pt x="4095806" y="382639"/>
                  </a:lnTo>
                  <a:lnTo>
                    <a:pt x="4107644" y="388875"/>
                  </a:lnTo>
                  <a:lnTo>
                    <a:pt x="4119482" y="395071"/>
                  </a:lnTo>
                  <a:lnTo>
                    <a:pt x="4131319" y="401147"/>
                  </a:lnTo>
                  <a:lnTo>
                    <a:pt x="4143157" y="407031"/>
                  </a:lnTo>
                  <a:lnTo>
                    <a:pt x="4154994" y="412660"/>
                  </a:lnTo>
                  <a:lnTo>
                    <a:pt x="4166832" y="417980"/>
                  </a:lnTo>
                  <a:lnTo>
                    <a:pt x="4178670" y="422955"/>
                  </a:lnTo>
                  <a:lnTo>
                    <a:pt x="4190507" y="427557"/>
                  </a:lnTo>
                  <a:lnTo>
                    <a:pt x="4202345" y="431774"/>
                  </a:lnTo>
                  <a:lnTo>
                    <a:pt x="4214182" y="435605"/>
                  </a:lnTo>
                  <a:lnTo>
                    <a:pt x="4226020" y="439056"/>
                  </a:lnTo>
                  <a:lnTo>
                    <a:pt x="4237858" y="442144"/>
                  </a:lnTo>
                  <a:lnTo>
                    <a:pt x="4249695" y="444888"/>
                  </a:lnTo>
                  <a:lnTo>
                    <a:pt x="4261533" y="447313"/>
                  </a:lnTo>
                  <a:lnTo>
                    <a:pt x="4273370" y="449445"/>
                  </a:lnTo>
                  <a:lnTo>
                    <a:pt x="4285208" y="451311"/>
                  </a:lnTo>
                  <a:lnTo>
                    <a:pt x="4297046" y="452938"/>
                  </a:lnTo>
                  <a:lnTo>
                    <a:pt x="4308883" y="454352"/>
                  </a:lnTo>
                  <a:lnTo>
                    <a:pt x="4320721" y="455576"/>
                  </a:lnTo>
                  <a:lnTo>
                    <a:pt x="4332558" y="456635"/>
                  </a:lnTo>
                  <a:lnTo>
                    <a:pt x="4344396" y="457547"/>
                  </a:lnTo>
                  <a:lnTo>
                    <a:pt x="4356234" y="458332"/>
                  </a:lnTo>
                  <a:lnTo>
                    <a:pt x="4368071" y="459007"/>
                  </a:lnTo>
                  <a:lnTo>
                    <a:pt x="4379909" y="459585"/>
                  </a:lnTo>
                  <a:lnTo>
                    <a:pt x="4391746" y="460081"/>
                  </a:lnTo>
                  <a:lnTo>
                    <a:pt x="4403584" y="460506"/>
                  </a:lnTo>
                  <a:lnTo>
                    <a:pt x="4415421" y="460868"/>
                  </a:lnTo>
                  <a:lnTo>
                    <a:pt x="4427259" y="461179"/>
                  </a:lnTo>
                  <a:lnTo>
                    <a:pt x="4439097" y="461443"/>
                  </a:lnTo>
                  <a:lnTo>
                    <a:pt x="4450934" y="461670"/>
                  </a:lnTo>
                  <a:lnTo>
                    <a:pt x="4462772" y="461862"/>
                  </a:lnTo>
                  <a:lnTo>
                    <a:pt x="4474609" y="462027"/>
                  </a:lnTo>
                  <a:lnTo>
                    <a:pt x="4486447" y="462167"/>
                  </a:lnTo>
                  <a:lnTo>
                    <a:pt x="4498285" y="462286"/>
                  </a:lnTo>
                  <a:lnTo>
                    <a:pt x="4510122" y="462388"/>
                  </a:lnTo>
                  <a:lnTo>
                    <a:pt x="4521960" y="462475"/>
                  </a:lnTo>
                  <a:lnTo>
                    <a:pt x="4533797" y="462549"/>
                  </a:lnTo>
                  <a:lnTo>
                    <a:pt x="4545635" y="462612"/>
                  </a:lnTo>
                  <a:lnTo>
                    <a:pt x="4557473" y="462665"/>
                  </a:lnTo>
                  <a:lnTo>
                    <a:pt x="4569310" y="462711"/>
                  </a:lnTo>
                  <a:lnTo>
                    <a:pt x="4581148" y="462750"/>
                  </a:lnTo>
                  <a:lnTo>
                    <a:pt x="4592985" y="462783"/>
                  </a:lnTo>
                  <a:lnTo>
                    <a:pt x="4604823" y="462811"/>
                  </a:lnTo>
                  <a:lnTo>
                    <a:pt x="4616661" y="462835"/>
                  </a:lnTo>
                  <a:lnTo>
                    <a:pt x="4628498" y="462855"/>
                  </a:lnTo>
                  <a:lnTo>
                    <a:pt x="4640336" y="462872"/>
                  </a:lnTo>
                  <a:lnTo>
                    <a:pt x="4652173" y="462887"/>
                  </a:lnTo>
                  <a:lnTo>
                    <a:pt x="4664011" y="462900"/>
                  </a:lnTo>
                  <a:lnTo>
                    <a:pt x="4675849" y="462910"/>
                  </a:lnTo>
                  <a:lnTo>
                    <a:pt x="4687686" y="462919"/>
                  </a:lnTo>
                </a:path>
              </a:pathLst>
            </a:custGeom>
            <a:ln w="40651" cap="flat">
              <a:solidFill>
                <a:srgbClr val="00C19A">
                  <a:alpha val="100000"/>
                </a:srgbClr>
              </a:solidFill>
              <a:prstDash val="solid"/>
              <a:round/>
            </a:ln>
          </p:spPr>
          <p:txBody>
            <a:bodyPr/>
            <a:lstStyle/>
            <a:p/>
          </p:txBody>
        </p:sp>
        <p:sp>
          <p:nvSpPr>
            <p:cNvPr id="51" name="pl51"/>
            <p:cNvSpPr/>
            <p:nvPr/>
          </p:nvSpPr>
          <p:spPr>
            <a:xfrm>
              <a:off x="2482351" y="2598227"/>
              <a:ext cx="4687686" cy="772033"/>
            </a:xfrm>
            <a:custGeom>
              <a:avLst/>
              <a:pathLst>
                <a:path w="4687686" h="772033">
                  <a:moveTo>
                    <a:pt x="0" y="0"/>
                  </a:moveTo>
                  <a:lnTo>
                    <a:pt x="11837" y="9"/>
                  </a:lnTo>
                  <a:lnTo>
                    <a:pt x="23675" y="19"/>
                  </a:lnTo>
                  <a:lnTo>
                    <a:pt x="35512" y="32"/>
                  </a:lnTo>
                  <a:lnTo>
                    <a:pt x="47350" y="47"/>
                  </a:lnTo>
                  <a:lnTo>
                    <a:pt x="59187" y="64"/>
                  </a:lnTo>
                  <a:lnTo>
                    <a:pt x="71025" y="84"/>
                  </a:lnTo>
                  <a:lnTo>
                    <a:pt x="82863" y="108"/>
                  </a:lnTo>
                  <a:lnTo>
                    <a:pt x="94700" y="136"/>
                  </a:lnTo>
                  <a:lnTo>
                    <a:pt x="106538" y="169"/>
                  </a:lnTo>
                  <a:lnTo>
                    <a:pt x="118375" y="208"/>
                  </a:lnTo>
                  <a:lnTo>
                    <a:pt x="130213" y="254"/>
                  </a:lnTo>
                  <a:lnTo>
                    <a:pt x="142051" y="307"/>
                  </a:lnTo>
                  <a:lnTo>
                    <a:pt x="153888" y="370"/>
                  </a:lnTo>
                  <a:lnTo>
                    <a:pt x="165726" y="444"/>
                  </a:lnTo>
                  <a:lnTo>
                    <a:pt x="177563" y="531"/>
                  </a:lnTo>
                  <a:lnTo>
                    <a:pt x="189401" y="632"/>
                  </a:lnTo>
                  <a:lnTo>
                    <a:pt x="201239" y="752"/>
                  </a:lnTo>
                  <a:lnTo>
                    <a:pt x="213076" y="892"/>
                  </a:lnTo>
                  <a:lnTo>
                    <a:pt x="224914" y="1056"/>
                  </a:lnTo>
                  <a:lnTo>
                    <a:pt x="236751" y="1249"/>
                  </a:lnTo>
                  <a:lnTo>
                    <a:pt x="248589" y="1475"/>
                  </a:lnTo>
                  <a:lnTo>
                    <a:pt x="260427" y="1740"/>
                  </a:lnTo>
                  <a:lnTo>
                    <a:pt x="272264" y="2050"/>
                  </a:lnTo>
                  <a:lnTo>
                    <a:pt x="284102" y="2413"/>
                  </a:lnTo>
                  <a:lnTo>
                    <a:pt x="295939" y="2838"/>
                  </a:lnTo>
                  <a:lnTo>
                    <a:pt x="307777" y="3333"/>
                  </a:lnTo>
                  <a:lnTo>
                    <a:pt x="319614" y="3912"/>
                  </a:lnTo>
                  <a:lnTo>
                    <a:pt x="331452" y="4587"/>
                  </a:lnTo>
                  <a:lnTo>
                    <a:pt x="343290" y="5372"/>
                  </a:lnTo>
                  <a:lnTo>
                    <a:pt x="355127" y="6284"/>
                  </a:lnTo>
                  <a:lnTo>
                    <a:pt x="366965" y="7342"/>
                  </a:lnTo>
                  <a:lnTo>
                    <a:pt x="378802" y="8567"/>
                  </a:lnTo>
                  <a:lnTo>
                    <a:pt x="390640" y="9981"/>
                  </a:lnTo>
                  <a:lnTo>
                    <a:pt x="402478" y="11608"/>
                  </a:lnTo>
                  <a:lnTo>
                    <a:pt x="414315" y="13474"/>
                  </a:lnTo>
                  <a:lnTo>
                    <a:pt x="426153" y="15606"/>
                  </a:lnTo>
                  <a:lnTo>
                    <a:pt x="437990" y="18031"/>
                  </a:lnTo>
                  <a:lnTo>
                    <a:pt x="449828" y="20775"/>
                  </a:lnTo>
                  <a:lnTo>
                    <a:pt x="461666" y="23863"/>
                  </a:lnTo>
                  <a:lnTo>
                    <a:pt x="473503" y="27314"/>
                  </a:lnTo>
                  <a:lnTo>
                    <a:pt x="485341" y="31145"/>
                  </a:lnTo>
                  <a:lnTo>
                    <a:pt x="497178" y="35362"/>
                  </a:lnTo>
                  <a:lnTo>
                    <a:pt x="509016" y="39964"/>
                  </a:lnTo>
                  <a:lnTo>
                    <a:pt x="520854" y="44938"/>
                  </a:lnTo>
                  <a:lnTo>
                    <a:pt x="532691" y="50259"/>
                  </a:lnTo>
                  <a:lnTo>
                    <a:pt x="544529" y="55887"/>
                  </a:lnTo>
                  <a:lnTo>
                    <a:pt x="556366" y="61771"/>
                  </a:lnTo>
                  <a:lnTo>
                    <a:pt x="568204" y="67848"/>
                  </a:lnTo>
                  <a:lnTo>
                    <a:pt x="580042" y="74043"/>
                  </a:lnTo>
                  <a:lnTo>
                    <a:pt x="591879" y="80279"/>
                  </a:lnTo>
                  <a:lnTo>
                    <a:pt x="603717" y="86475"/>
                  </a:lnTo>
                  <a:lnTo>
                    <a:pt x="615554" y="92551"/>
                  </a:lnTo>
                  <a:lnTo>
                    <a:pt x="627392" y="98435"/>
                  </a:lnTo>
                  <a:lnTo>
                    <a:pt x="639229" y="104064"/>
                  </a:lnTo>
                  <a:lnTo>
                    <a:pt x="651067" y="109384"/>
                  </a:lnTo>
                  <a:lnTo>
                    <a:pt x="662905" y="114359"/>
                  </a:lnTo>
                  <a:lnTo>
                    <a:pt x="674742" y="118961"/>
                  </a:lnTo>
                  <a:lnTo>
                    <a:pt x="686580" y="123178"/>
                  </a:lnTo>
                  <a:lnTo>
                    <a:pt x="698417" y="127009"/>
                  </a:lnTo>
                  <a:lnTo>
                    <a:pt x="710255" y="130460"/>
                  </a:lnTo>
                  <a:lnTo>
                    <a:pt x="722093" y="133548"/>
                  </a:lnTo>
                  <a:lnTo>
                    <a:pt x="733930" y="136292"/>
                  </a:lnTo>
                  <a:lnTo>
                    <a:pt x="745768" y="138717"/>
                  </a:lnTo>
                  <a:lnTo>
                    <a:pt x="757605" y="140849"/>
                  </a:lnTo>
                  <a:lnTo>
                    <a:pt x="769443" y="142715"/>
                  </a:lnTo>
                  <a:lnTo>
                    <a:pt x="781281" y="144342"/>
                  </a:lnTo>
                  <a:lnTo>
                    <a:pt x="793118" y="145756"/>
                  </a:lnTo>
                  <a:lnTo>
                    <a:pt x="804956" y="146981"/>
                  </a:lnTo>
                  <a:lnTo>
                    <a:pt x="816793" y="148039"/>
                  </a:lnTo>
                  <a:lnTo>
                    <a:pt x="828631" y="148951"/>
                  </a:lnTo>
                  <a:lnTo>
                    <a:pt x="840469" y="149736"/>
                  </a:lnTo>
                  <a:lnTo>
                    <a:pt x="852306" y="150411"/>
                  </a:lnTo>
                  <a:lnTo>
                    <a:pt x="864144" y="150989"/>
                  </a:lnTo>
                  <a:lnTo>
                    <a:pt x="875981" y="151485"/>
                  </a:lnTo>
                  <a:lnTo>
                    <a:pt x="887819" y="151910"/>
                  </a:lnTo>
                  <a:lnTo>
                    <a:pt x="899657" y="152273"/>
                  </a:lnTo>
                  <a:lnTo>
                    <a:pt x="911494" y="152583"/>
                  </a:lnTo>
                  <a:lnTo>
                    <a:pt x="923332" y="152848"/>
                  </a:lnTo>
                  <a:lnTo>
                    <a:pt x="935169" y="153074"/>
                  </a:lnTo>
                  <a:lnTo>
                    <a:pt x="947007" y="153266"/>
                  </a:lnTo>
                  <a:lnTo>
                    <a:pt x="958844" y="153431"/>
                  </a:lnTo>
                  <a:lnTo>
                    <a:pt x="970682" y="153571"/>
                  </a:lnTo>
                  <a:lnTo>
                    <a:pt x="982520" y="153691"/>
                  </a:lnTo>
                  <a:lnTo>
                    <a:pt x="994357" y="153792"/>
                  </a:lnTo>
                  <a:lnTo>
                    <a:pt x="1006195" y="153879"/>
                  </a:lnTo>
                  <a:lnTo>
                    <a:pt x="1018032" y="153953"/>
                  </a:lnTo>
                  <a:lnTo>
                    <a:pt x="1029870" y="154016"/>
                  </a:lnTo>
                  <a:lnTo>
                    <a:pt x="1041708" y="154069"/>
                  </a:lnTo>
                  <a:lnTo>
                    <a:pt x="1053545" y="154115"/>
                  </a:lnTo>
                  <a:lnTo>
                    <a:pt x="1065383" y="154154"/>
                  </a:lnTo>
                  <a:lnTo>
                    <a:pt x="1077220" y="154187"/>
                  </a:lnTo>
                  <a:lnTo>
                    <a:pt x="1089058" y="154215"/>
                  </a:lnTo>
                  <a:lnTo>
                    <a:pt x="1100896" y="154239"/>
                  </a:lnTo>
                  <a:lnTo>
                    <a:pt x="1112733" y="154259"/>
                  </a:lnTo>
                  <a:lnTo>
                    <a:pt x="1124571" y="154276"/>
                  </a:lnTo>
                  <a:lnTo>
                    <a:pt x="1136408" y="154291"/>
                  </a:lnTo>
                  <a:lnTo>
                    <a:pt x="1148246" y="154304"/>
                  </a:lnTo>
                  <a:lnTo>
                    <a:pt x="1160084" y="154314"/>
                  </a:lnTo>
                  <a:lnTo>
                    <a:pt x="1171921" y="154323"/>
                  </a:lnTo>
                  <a:lnTo>
                    <a:pt x="1171921" y="154427"/>
                  </a:lnTo>
                  <a:lnTo>
                    <a:pt x="1183759" y="154436"/>
                  </a:lnTo>
                  <a:lnTo>
                    <a:pt x="1195596" y="154447"/>
                  </a:lnTo>
                  <a:lnTo>
                    <a:pt x="1207434" y="154459"/>
                  </a:lnTo>
                  <a:lnTo>
                    <a:pt x="1219272" y="154474"/>
                  </a:lnTo>
                  <a:lnTo>
                    <a:pt x="1231109" y="154491"/>
                  </a:lnTo>
                  <a:lnTo>
                    <a:pt x="1242947" y="154512"/>
                  </a:lnTo>
                  <a:lnTo>
                    <a:pt x="1254784" y="154536"/>
                  </a:lnTo>
                  <a:lnTo>
                    <a:pt x="1266622" y="154564"/>
                  </a:lnTo>
                  <a:lnTo>
                    <a:pt x="1278459" y="154597"/>
                  </a:lnTo>
                  <a:lnTo>
                    <a:pt x="1290297" y="154635"/>
                  </a:lnTo>
                  <a:lnTo>
                    <a:pt x="1302135" y="154681"/>
                  </a:lnTo>
                  <a:lnTo>
                    <a:pt x="1313972" y="154735"/>
                  </a:lnTo>
                  <a:lnTo>
                    <a:pt x="1325810" y="154797"/>
                  </a:lnTo>
                  <a:lnTo>
                    <a:pt x="1337647" y="154871"/>
                  </a:lnTo>
                  <a:lnTo>
                    <a:pt x="1349485" y="154958"/>
                  </a:lnTo>
                  <a:lnTo>
                    <a:pt x="1361323" y="155060"/>
                  </a:lnTo>
                  <a:lnTo>
                    <a:pt x="1373160" y="155179"/>
                  </a:lnTo>
                  <a:lnTo>
                    <a:pt x="1384998" y="155319"/>
                  </a:lnTo>
                  <a:lnTo>
                    <a:pt x="1396835" y="155484"/>
                  </a:lnTo>
                  <a:lnTo>
                    <a:pt x="1408673" y="155677"/>
                  </a:lnTo>
                  <a:lnTo>
                    <a:pt x="1420511" y="155903"/>
                  </a:lnTo>
                  <a:lnTo>
                    <a:pt x="1432348" y="156168"/>
                  </a:lnTo>
                  <a:lnTo>
                    <a:pt x="1444186" y="156478"/>
                  </a:lnTo>
                  <a:lnTo>
                    <a:pt x="1456023" y="156841"/>
                  </a:lnTo>
                  <a:lnTo>
                    <a:pt x="1467861" y="157265"/>
                  </a:lnTo>
                  <a:lnTo>
                    <a:pt x="1479699" y="157761"/>
                  </a:lnTo>
                  <a:lnTo>
                    <a:pt x="1491536" y="158340"/>
                  </a:lnTo>
                  <a:lnTo>
                    <a:pt x="1503374" y="159014"/>
                  </a:lnTo>
                  <a:lnTo>
                    <a:pt x="1515211" y="159799"/>
                  </a:lnTo>
                  <a:lnTo>
                    <a:pt x="1527049" y="160712"/>
                  </a:lnTo>
                  <a:lnTo>
                    <a:pt x="1538887" y="161770"/>
                  </a:lnTo>
                  <a:lnTo>
                    <a:pt x="1550724" y="162994"/>
                  </a:lnTo>
                  <a:lnTo>
                    <a:pt x="1562562" y="164408"/>
                  </a:lnTo>
                  <a:lnTo>
                    <a:pt x="1574399" y="166035"/>
                  </a:lnTo>
                  <a:lnTo>
                    <a:pt x="1586237" y="167901"/>
                  </a:lnTo>
                  <a:lnTo>
                    <a:pt x="1598074" y="170033"/>
                  </a:lnTo>
                  <a:lnTo>
                    <a:pt x="1609912" y="172458"/>
                  </a:lnTo>
                  <a:lnTo>
                    <a:pt x="1621750" y="175202"/>
                  </a:lnTo>
                  <a:lnTo>
                    <a:pt x="1633587" y="178290"/>
                  </a:lnTo>
                  <a:lnTo>
                    <a:pt x="1645425" y="181742"/>
                  </a:lnTo>
                  <a:lnTo>
                    <a:pt x="1657262" y="185572"/>
                  </a:lnTo>
                  <a:lnTo>
                    <a:pt x="1669100" y="189789"/>
                  </a:lnTo>
                  <a:lnTo>
                    <a:pt x="1680938" y="194392"/>
                  </a:lnTo>
                  <a:lnTo>
                    <a:pt x="1692775" y="199366"/>
                  </a:lnTo>
                  <a:lnTo>
                    <a:pt x="1704613" y="204687"/>
                  </a:lnTo>
                  <a:lnTo>
                    <a:pt x="1716450" y="210315"/>
                  </a:lnTo>
                  <a:lnTo>
                    <a:pt x="1728288" y="216199"/>
                  </a:lnTo>
                  <a:lnTo>
                    <a:pt x="1740126" y="222275"/>
                  </a:lnTo>
                  <a:lnTo>
                    <a:pt x="1751963" y="228471"/>
                  </a:lnTo>
                  <a:lnTo>
                    <a:pt x="1763801" y="234707"/>
                  </a:lnTo>
                  <a:lnTo>
                    <a:pt x="1775638" y="240903"/>
                  </a:lnTo>
                  <a:lnTo>
                    <a:pt x="1787476" y="246979"/>
                  </a:lnTo>
                  <a:lnTo>
                    <a:pt x="1799314" y="252863"/>
                  </a:lnTo>
                  <a:lnTo>
                    <a:pt x="1811151" y="258491"/>
                  </a:lnTo>
                  <a:lnTo>
                    <a:pt x="1822989" y="263812"/>
                  </a:lnTo>
                  <a:lnTo>
                    <a:pt x="1834826" y="268786"/>
                  </a:lnTo>
                  <a:lnTo>
                    <a:pt x="1846664" y="273388"/>
                  </a:lnTo>
                  <a:lnTo>
                    <a:pt x="1858502" y="277606"/>
                  </a:lnTo>
                  <a:lnTo>
                    <a:pt x="1870339" y="281436"/>
                  </a:lnTo>
                  <a:lnTo>
                    <a:pt x="1882177" y="284888"/>
                  </a:lnTo>
                  <a:lnTo>
                    <a:pt x="1894014" y="287975"/>
                  </a:lnTo>
                  <a:lnTo>
                    <a:pt x="1905852" y="290719"/>
                  </a:lnTo>
                  <a:lnTo>
                    <a:pt x="1917689" y="293144"/>
                  </a:lnTo>
                  <a:lnTo>
                    <a:pt x="1929527" y="295276"/>
                  </a:lnTo>
                  <a:lnTo>
                    <a:pt x="1941365" y="297143"/>
                  </a:lnTo>
                  <a:lnTo>
                    <a:pt x="1953202" y="298770"/>
                  </a:lnTo>
                  <a:lnTo>
                    <a:pt x="1965040" y="300183"/>
                  </a:lnTo>
                  <a:lnTo>
                    <a:pt x="1976877" y="301408"/>
                  </a:lnTo>
                  <a:lnTo>
                    <a:pt x="1988715" y="302466"/>
                  </a:lnTo>
                  <a:lnTo>
                    <a:pt x="2000553" y="303379"/>
                  </a:lnTo>
                  <a:lnTo>
                    <a:pt x="2012390" y="304164"/>
                  </a:lnTo>
                  <a:lnTo>
                    <a:pt x="2024228" y="304838"/>
                  </a:lnTo>
                  <a:lnTo>
                    <a:pt x="2036065" y="305417"/>
                  </a:lnTo>
                  <a:lnTo>
                    <a:pt x="2047903" y="305913"/>
                  </a:lnTo>
                  <a:lnTo>
                    <a:pt x="2059741" y="306337"/>
                  </a:lnTo>
                  <a:lnTo>
                    <a:pt x="2071578" y="306700"/>
                  </a:lnTo>
                  <a:lnTo>
                    <a:pt x="2083416" y="307010"/>
                  </a:lnTo>
                  <a:lnTo>
                    <a:pt x="2095253" y="307275"/>
                  </a:lnTo>
                  <a:lnTo>
                    <a:pt x="2107091" y="307501"/>
                  </a:lnTo>
                  <a:lnTo>
                    <a:pt x="2118929" y="307694"/>
                  </a:lnTo>
                  <a:lnTo>
                    <a:pt x="2130766" y="307858"/>
                  </a:lnTo>
                  <a:lnTo>
                    <a:pt x="2142604" y="307998"/>
                  </a:lnTo>
                  <a:lnTo>
                    <a:pt x="2154441" y="308118"/>
                  </a:lnTo>
                  <a:lnTo>
                    <a:pt x="2166279" y="308220"/>
                  </a:lnTo>
                  <a:lnTo>
                    <a:pt x="2178117" y="308306"/>
                  </a:lnTo>
                  <a:lnTo>
                    <a:pt x="2189954" y="308380"/>
                  </a:lnTo>
                  <a:lnTo>
                    <a:pt x="2201792" y="308443"/>
                  </a:lnTo>
                  <a:lnTo>
                    <a:pt x="2213629" y="308497"/>
                  </a:lnTo>
                  <a:lnTo>
                    <a:pt x="2225467" y="308542"/>
                  </a:lnTo>
                  <a:lnTo>
                    <a:pt x="2237304" y="308581"/>
                  </a:lnTo>
                  <a:lnTo>
                    <a:pt x="2249142" y="308614"/>
                  </a:lnTo>
                  <a:lnTo>
                    <a:pt x="2260980" y="308642"/>
                  </a:lnTo>
                  <a:lnTo>
                    <a:pt x="2272817" y="308666"/>
                  </a:lnTo>
                  <a:lnTo>
                    <a:pt x="2284655" y="308686"/>
                  </a:lnTo>
                  <a:lnTo>
                    <a:pt x="2296492" y="308704"/>
                  </a:lnTo>
                  <a:lnTo>
                    <a:pt x="2308330" y="308719"/>
                  </a:lnTo>
                  <a:lnTo>
                    <a:pt x="2320168" y="308731"/>
                  </a:lnTo>
                  <a:lnTo>
                    <a:pt x="2332005" y="308742"/>
                  </a:lnTo>
                  <a:lnTo>
                    <a:pt x="2343843" y="308751"/>
                  </a:lnTo>
                  <a:lnTo>
                    <a:pt x="2343843" y="308906"/>
                  </a:lnTo>
                  <a:lnTo>
                    <a:pt x="2355680" y="308924"/>
                  </a:lnTo>
                  <a:lnTo>
                    <a:pt x="2367518" y="308946"/>
                  </a:lnTo>
                  <a:lnTo>
                    <a:pt x="2379356" y="308971"/>
                  </a:lnTo>
                  <a:lnTo>
                    <a:pt x="2391193" y="309000"/>
                  </a:lnTo>
                  <a:lnTo>
                    <a:pt x="2403031" y="309035"/>
                  </a:lnTo>
                  <a:lnTo>
                    <a:pt x="2414868" y="309076"/>
                  </a:lnTo>
                  <a:lnTo>
                    <a:pt x="2426706" y="309123"/>
                  </a:lnTo>
                  <a:lnTo>
                    <a:pt x="2438544" y="309180"/>
                  </a:lnTo>
                  <a:lnTo>
                    <a:pt x="2450381" y="309246"/>
                  </a:lnTo>
                  <a:lnTo>
                    <a:pt x="2462219" y="309323"/>
                  </a:lnTo>
                  <a:lnTo>
                    <a:pt x="2474056" y="309414"/>
                  </a:lnTo>
                  <a:lnTo>
                    <a:pt x="2485894" y="309521"/>
                  </a:lnTo>
                  <a:lnTo>
                    <a:pt x="2497732" y="309647"/>
                  </a:lnTo>
                  <a:lnTo>
                    <a:pt x="2509569" y="309795"/>
                  </a:lnTo>
                  <a:lnTo>
                    <a:pt x="2521407" y="309968"/>
                  </a:lnTo>
                  <a:lnTo>
                    <a:pt x="2533244" y="310172"/>
                  </a:lnTo>
                  <a:lnTo>
                    <a:pt x="2545082" y="310411"/>
                  </a:lnTo>
                  <a:lnTo>
                    <a:pt x="2556919" y="310691"/>
                  </a:lnTo>
                  <a:lnTo>
                    <a:pt x="2568757" y="311020"/>
                  </a:lnTo>
                  <a:lnTo>
                    <a:pt x="2580595" y="311406"/>
                  </a:lnTo>
                  <a:lnTo>
                    <a:pt x="2592432" y="311858"/>
                  </a:lnTo>
                  <a:lnTo>
                    <a:pt x="2604270" y="312388"/>
                  </a:lnTo>
                  <a:lnTo>
                    <a:pt x="2616107" y="313008"/>
                  </a:lnTo>
                  <a:lnTo>
                    <a:pt x="2627945" y="313734"/>
                  </a:lnTo>
                  <a:lnTo>
                    <a:pt x="2639783" y="314582"/>
                  </a:lnTo>
                  <a:lnTo>
                    <a:pt x="2651620" y="315574"/>
                  </a:lnTo>
                  <a:lnTo>
                    <a:pt x="2663458" y="316731"/>
                  </a:lnTo>
                  <a:lnTo>
                    <a:pt x="2675295" y="318080"/>
                  </a:lnTo>
                  <a:lnTo>
                    <a:pt x="2687133" y="319651"/>
                  </a:lnTo>
                  <a:lnTo>
                    <a:pt x="2698971" y="321475"/>
                  </a:lnTo>
                  <a:lnTo>
                    <a:pt x="2710808" y="323592"/>
                  </a:lnTo>
                  <a:lnTo>
                    <a:pt x="2722646" y="326041"/>
                  </a:lnTo>
                  <a:lnTo>
                    <a:pt x="2734483" y="328869"/>
                  </a:lnTo>
                  <a:lnTo>
                    <a:pt x="2746321" y="332123"/>
                  </a:lnTo>
                  <a:lnTo>
                    <a:pt x="2758159" y="335855"/>
                  </a:lnTo>
                  <a:lnTo>
                    <a:pt x="2769996" y="340119"/>
                  </a:lnTo>
                  <a:lnTo>
                    <a:pt x="2781834" y="344969"/>
                  </a:lnTo>
                  <a:lnTo>
                    <a:pt x="2793671" y="350457"/>
                  </a:lnTo>
                  <a:lnTo>
                    <a:pt x="2805509" y="356632"/>
                  </a:lnTo>
                  <a:lnTo>
                    <a:pt x="2817347" y="363535"/>
                  </a:lnTo>
                  <a:lnTo>
                    <a:pt x="2829184" y="371196"/>
                  </a:lnTo>
                  <a:lnTo>
                    <a:pt x="2841022" y="379631"/>
                  </a:lnTo>
                  <a:lnTo>
                    <a:pt x="2852859" y="388836"/>
                  </a:lnTo>
                  <a:lnTo>
                    <a:pt x="2864697" y="398784"/>
                  </a:lnTo>
                  <a:lnTo>
                    <a:pt x="2876534" y="409426"/>
                  </a:lnTo>
                  <a:lnTo>
                    <a:pt x="2888372" y="420682"/>
                  </a:lnTo>
                  <a:lnTo>
                    <a:pt x="2900210" y="432450"/>
                  </a:lnTo>
                  <a:lnTo>
                    <a:pt x="2912047" y="444603"/>
                  </a:lnTo>
                  <a:lnTo>
                    <a:pt x="2923885" y="456994"/>
                  </a:lnTo>
                  <a:lnTo>
                    <a:pt x="2935722" y="469466"/>
                  </a:lnTo>
                  <a:lnTo>
                    <a:pt x="2947560" y="481857"/>
                  </a:lnTo>
                  <a:lnTo>
                    <a:pt x="2959398" y="494010"/>
                  </a:lnTo>
                  <a:lnTo>
                    <a:pt x="2971235" y="505778"/>
                  </a:lnTo>
                  <a:lnTo>
                    <a:pt x="2983073" y="517035"/>
                  </a:lnTo>
                  <a:lnTo>
                    <a:pt x="2994910" y="527676"/>
                  </a:lnTo>
                  <a:lnTo>
                    <a:pt x="3006748" y="537624"/>
                  </a:lnTo>
                  <a:lnTo>
                    <a:pt x="3018586" y="546829"/>
                  </a:lnTo>
                  <a:lnTo>
                    <a:pt x="3030423" y="555264"/>
                  </a:lnTo>
                  <a:lnTo>
                    <a:pt x="3042261" y="562925"/>
                  </a:lnTo>
                  <a:lnTo>
                    <a:pt x="3054098" y="569828"/>
                  </a:lnTo>
                  <a:lnTo>
                    <a:pt x="3065936" y="576003"/>
                  </a:lnTo>
                  <a:lnTo>
                    <a:pt x="3077774" y="581491"/>
                  </a:lnTo>
                  <a:lnTo>
                    <a:pt x="3089611" y="586341"/>
                  </a:lnTo>
                  <a:lnTo>
                    <a:pt x="3101449" y="590605"/>
                  </a:lnTo>
                  <a:lnTo>
                    <a:pt x="3113286" y="594337"/>
                  </a:lnTo>
                  <a:lnTo>
                    <a:pt x="3125124" y="597591"/>
                  </a:lnTo>
                  <a:lnTo>
                    <a:pt x="3136962" y="600419"/>
                  </a:lnTo>
                  <a:lnTo>
                    <a:pt x="3148799" y="602868"/>
                  </a:lnTo>
                  <a:lnTo>
                    <a:pt x="3160637" y="604985"/>
                  </a:lnTo>
                  <a:lnTo>
                    <a:pt x="3172474" y="606809"/>
                  </a:lnTo>
                  <a:lnTo>
                    <a:pt x="3184312" y="608380"/>
                  </a:lnTo>
                  <a:lnTo>
                    <a:pt x="3196149" y="609729"/>
                  </a:lnTo>
                  <a:lnTo>
                    <a:pt x="3207987" y="610886"/>
                  </a:lnTo>
                  <a:lnTo>
                    <a:pt x="3219825" y="611878"/>
                  </a:lnTo>
                  <a:lnTo>
                    <a:pt x="3231662" y="612726"/>
                  </a:lnTo>
                  <a:lnTo>
                    <a:pt x="3243500" y="613452"/>
                  </a:lnTo>
                  <a:lnTo>
                    <a:pt x="3255337" y="614073"/>
                  </a:lnTo>
                  <a:lnTo>
                    <a:pt x="3267175" y="614602"/>
                  </a:lnTo>
                  <a:lnTo>
                    <a:pt x="3279013" y="615054"/>
                  </a:lnTo>
                  <a:lnTo>
                    <a:pt x="3290850" y="615440"/>
                  </a:lnTo>
                  <a:lnTo>
                    <a:pt x="3302688" y="615769"/>
                  </a:lnTo>
                  <a:lnTo>
                    <a:pt x="3314525" y="616049"/>
                  </a:lnTo>
                  <a:lnTo>
                    <a:pt x="3326363" y="616288"/>
                  </a:lnTo>
                  <a:lnTo>
                    <a:pt x="3338201" y="616492"/>
                  </a:lnTo>
                  <a:lnTo>
                    <a:pt x="3350038" y="616665"/>
                  </a:lnTo>
                  <a:lnTo>
                    <a:pt x="3361876" y="616813"/>
                  </a:lnTo>
                  <a:lnTo>
                    <a:pt x="3373713" y="616939"/>
                  </a:lnTo>
                  <a:lnTo>
                    <a:pt x="3385551" y="617046"/>
                  </a:lnTo>
                  <a:lnTo>
                    <a:pt x="3397389" y="617137"/>
                  </a:lnTo>
                  <a:lnTo>
                    <a:pt x="3409226" y="617214"/>
                  </a:lnTo>
                  <a:lnTo>
                    <a:pt x="3421064" y="617280"/>
                  </a:lnTo>
                  <a:lnTo>
                    <a:pt x="3432901" y="617337"/>
                  </a:lnTo>
                  <a:lnTo>
                    <a:pt x="3444739" y="617384"/>
                  </a:lnTo>
                  <a:lnTo>
                    <a:pt x="3456576" y="617425"/>
                  </a:lnTo>
                  <a:lnTo>
                    <a:pt x="3468414" y="617460"/>
                  </a:lnTo>
                  <a:lnTo>
                    <a:pt x="3480252" y="617489"/>
                  </a:lnTo>
                  <a:lnTo>
                    <a:pt x="3492089" y="617514"/>
                  </a:lnTo>
                  <a:lnTo>
                    <a:pt x="3503927" y="617536"/>
                  </a:lnTo>
                  <a:lnTo>
                    <a:pt x="3515764" y="617554"/>
                  </a:lnTo>
                  <a:lnTo>
                    <a:pt x="3515764" y="617709"/>
                  </a:lnTo>
                  <a:lnTo>
                    <a:pt x="3527602" y="617718"/>
                  </a:lnTo>
                  <a:lnTo>
                    <a:pt x="3539440" y="617729"/>
                  </a:lnTo>
                  <a:lnTo>
                    <a:pt x="3551277" y="617742"/>
                  </a:lnTo>
                  <a:lnTo>
                    <a:pt x="3563115" y="617756"/>
                  </a:lnTo>
                  <a:lnTo>
                    <a:pt x="3574952" y="617774"/>
                  </a:lnTo>
                  <a:lnTo>
                    <a:pt x="3586790" y="617794"/>
                  </a:lnTo>
                  <a:lnTo>
                    <a:pt x="3598628" y="617818"/>
                  </a:lnTo>
                  <a:lnTo>
                    <a:pt x="3610465" y="617846"/>
                  </a:lnTo>
                  <a:lnTo>
                    <a:pt x="3622303" y="617879"/>
                  </a:lnTo>
                  <a:lnTo>
                    <a:pt x="3634140" y="617918"/>
                  </a:lnTo>
                  <a:lnTo>
                    <a:pt x="3645978" y="617963"/>
                  </a:lnTo>
                  <a:lnTo>
                    <a:pt x="3657816" y="618017"/>
                  </a:lnTo>
                  <a:lnTo>
                    <a:pt x="3669653" y="618080"/>
                  </a:lnTo>
                  <a:lnTo>
                    <a:pt x="3681491" y="618154"/>
                  </a:lnTo>
                  <a:lnTo>
                    <a:pt x="3693328" y="618240"/>
                  </a:lnTo>
                  <a:lnTo>
                    <a:pt x="3705166" y="618342"/>
                  </a:lnTo>
                  <a:lnTo>
                    <a:pt x="3717004" y="618462"/>
                  </a:lnTo>
                  <a:lnTo>
                    <a:pt x="3728841" y="618602"/>
                  </a:lnTo>
                  <a:lnTo>
                    <a:pt x="3740679" y="618766"/>
                  </a:lnTo>
                  <a:lnTo>
                    <a:pt x="3752516" y="618959"/>
                  </a:lnTo>
                  <a:lnTo>
                    <a:pt x="3764354" y="619185"/>
                  </a:lnTo>
                  <a:lnTo>
                    <a:pt x="3776191" y="619450"/>
                  </a:lnTo>
                  <a:lnTo>
                    <a:pt x="3788029" y="619760"/>
                  </a:lnTo>
                  <a:lnTo>
                    <a:pt x="3799867" y="620123"/>
                  </a:lnTo>
                  <a:lnTo>
                    <a:pt x="3811704" y="620547"/>
                  </a:lnTo>
                  <a:lnTo>
                    <a:pt x="3823542" y="621043"/>
                  </a:lnTo>
                  <a:lnTo>
                    <a:pt x="3835379" y="621622"/>
                  </a:lnTo>
                  <a:lnTo>
                    <a:pt x="3847217" y="622296"/>
                  </a:lnTo>
                  <a:lnTo>
                    <a:pt x="3859055" y="623082"/>
                  </a:lnTo>
                  <a:lnTo>
                    <a:pt x="3870892" y="623994"/>
                  </a:lnTo>
                  <a:lnTo>
                    <a:pt x="3882730" y="625052"/>
                  </a:lnTo>
                  <a:lnTo>
                    <a:pt x="3894567" y="626277"/>
                  </a:lnTo>
                  <a:lnTo>
                    <a:pt x="3906405" y="627690"/>
                  </a:lnTo>
                  <a:lnTo>
                    <a:pt x="3918243" y="629318"/>
                  </a:lnTo>
                  <a:lnTo>
                    <a:pt x="3930080" y="631184"/>
                  </a:lnTo>
                  <a:lnTo>
                    <a:pt x="3941918" y="633316"/>
                  </a:lnTo>
                  <a:lnTo>
                    <a:pt x="3953755" y="635741"/>
                  </a:lnTo>
                  <a:lnTo>
                    <a:pt x="3965593" y="638485"/>
                  </a:lnTo>
                  <a:lnTo>
                    <a:pt x="3977431" y="641572"/>
                  </a:lnTo>
                  <a:lnTo>
                    <a:pt x="3989268" y="645024"/>
                  </a:lnTo>
                  <a:lnTo>
                    <a:pt x="4001106" y="648854"/>
                  </a:lnTo>
                  <a:lnTo>
                    <a:pt x="4012943" y="653072"/>
                  </a:lnTo>
                  <a:lnTo>
                    <a:pt x="4024781" y="657674"/>
                  </a:lnTo>
                  <a:lnTo>
                    <a:pt x="4036619" y="662648"/>
                  </a:lnTo>
                  <a:lnTo>
                    <a:pt x="4048456" y="667969"/>
                  </a:lnTo>
                  <a:lnTo>
                    <a:pt x="4060294" y="673597"/>
                  </a:lnTo>
                  <a:lnTo>
                    <a:pt x="4072131" y="679481"/>
                  </a:lnTo>
                  <a:lnTo>
                    <a:pt x="4083969" y="685558"/>
                  </a:lnTo>
                  <a:lnTo>
                    <a:pt x="4095806" y="691753"/>
                  </a:lnTo>
                  <a:lnTo>
                    <a:pt x="4107644" y="697989"/>
                  </a:lnTo>
                  <a:lnTo>
                    <a:pt x="4119482" y="704185"/>
                  </a:lnTo>
                  <a:lnTo>
                    <a:pt x="4131319" y="710261"/>
                  </a:lnTo>
                  <a:lnTo>
                    <a:pt x="4143157" y="716145"/>
                  </a:lnTo>
                  <a:lnTo>
                    <a:pt x="4154994" y="721773"/>
                  </a:lnTo>
                  <a:lnTo>
                    <a:pt x="4166832" y="727094"/>
                  </a:lnTo>
                  <a:lnTo>
                    <a:pt x="4178670" y="732068"/>
                  </a:lnTo>
                  <a:lnTo>
                    <a:pt x="4190507" y="736671"/>
                  </a:lnTo>
                  <a:lnTo>
                    <a:pt x="4202345" y="740888"/>
                  </a:lnTo>
                  <a:lnTo>
                    <a:pt x="4214182" y="744719"/>
                  </a:lnTo>
                  <a:lnTo>
                    <a:pt x="4226020" y="748170"/>
                  </a:lnTo>
                  <a:lnTo>
                    <a:pt x="4237858" y="751258"/>
                  </a:lnTo>
                  <a:lnTo>
                    <a:pt x="4249695" y="754002"/>
                  </a:lnTo>
                  <a:lnTo>
                    <a:pt x="4261533" y="756427"/>
                  </a:lnTo>
                  <a:lnTo>
                    <a:pt x="4273370" y="758559"/>
                  </a:lnTo>
                  <a:lnTo>
                    <a:pt x="4285208" y="760425"/>
                  </a:lnTo>
                  <a:lnTo>
                    <a:pt x="4297046" y="762052"/>
                  </a:lnTo>
                  <a:lnTo>
                    <a:pt x="4308883" y="763466"/>
                  </a:lnTo>
                  <a:lnTo>
                    <a:pt x="4320721" y="764690"/>
                  </a:lnTo>
                  <a:lnTo>
                    <a:pt x="4332558" y="765749"/>
                  </a:lnTo>
                  <a:lnTo>
                    <a:pt x="4344396" y="766661"/>
                  </a:lnTo>
                  <a:lnTo>
                    <a:pt x="4356234" y="767446"/>
                  </a:lnTo>
                  <a:lnTo>
                    <a:pt x="4368071" y="768121"/>
                  </a:lnTo>
                  <a:lnTo>
                    <a:pt x="4379909" y="768699"/>
                  </a:lnTo>
                  <a:lnTo>
                    <a:pt x="4391746" y="769195"/>
                  </a:lnTo>
                  <a:lnTo>
                    <a:pt x="4403584" y="769619"/>
                  </a:lnTo>
                  <a:lnTo>
                    <a:pt x="4415421" y="769982"/>
                  </a:lnTo>
                  <a:lnTo>
                    <a:pt x="4427259" y="770292"/>
                  </a:lnTo>
                  <a:lnTo>
                    <a:pt x="4439097" y="770557"/>
                  </a:lnTo>
                  <a:lnTo>
                    <a:pt x="4450934" y="770783"/>
                  </a:lnTo>
                  <a:lnTo>
                    <a:pt x="4462772" y="770976"/>
                  </a:lnTo>
                  <a:lnTo>
                    <a:pt x="4474609" y="771141"/>
                  </a:lnTo>
                  <a:lnTo>
                    <a:pt x="4486447" y="771281"/>
                  </a:lnTo>
                  <a:lnTo>
                    <a:pt x="4498285" y="771400"/>
                  </a:lnTo>
                  <a:lnTo>
                    <a:pt x="4510122" y="771502"/>
                  </a:lnTo>
                  <a:lnTo>
                    <a:pt x="4521960" y="771589"/>
                  </a:lnTo>
                  <a:lnTo>
                    <a:pt x="4533797" y="771663"/>
                  </a:lnTo>
                  <a:lnTo>
                    <a:pt x="4545635" y="771725"/>
                  </a:lnTo>
                  <a:lnTo>
                    <a:pt x="4557473" y="771779"/>
                  </a:lnTo>
                  <a:lnTo>
                    <a:pt x="4569310" y="771825"/>
                  </a:lnTo>
                  <a:lnTo>
                    <a:pt x="4581148" y="771863"/>
                  </a:lnTo>
                  <a:lnTo>
                    <a:pt x="4592985" y="771896"/>
                  </a:lnTo>
                  <a:lnTo>
                    <a:pt x="4604823" y="771925"/>
                  </a:lnTo>
                  <a:lnTo>
                    <a:pt x="4616661" y="771948"/>
                  </a:lnTo>
                  <a:lnTo>
                    <a:pt x="4628498" y="771969"/>
                  </a:lnTo>
                  <a:lnTo>
                    <a:pt x="4640336" y="771986"/>
                  </a:lnTo>
                  <a:lnTo>
                    <a:pt x="4652173" y="772001"/>
                  </a:lnTo>
                  <a:lnTo>
                    <a:pt x="4664011" y="772013"/>
                  </a:lnTo>
                  <a:lnTo>
                    <a:pt x="4675849" y="772024"/>
                  </a:lnTo>
                  <a:lnTo>
                    <a:pt x="4687686" y="772033"/>
                  </a:lnTo>
                </a:path>
              </a:pathLst>
            </a:custGeom>
            <a:ln w="40651" cap="flat">
              <a:solidFill>
                <a:srgbClr val="00C0B0">
                  <a:alpha val="100000"/>
                </a:srgbClr>
              </a:solidFill>
              <a:prstDash val="solid"/>
              <a:round/>
            </a:ln>
          </p:spPr>
          <p:txBody>
            <a:bodyPr/>
            <a:lstStyle/>
            <a:p/>
          </p:txBody>
        </p:sp>
        <p:sp>
          <p:nvSpPr>
            <p:cNvPr id="52" name="pl52"/>
            <p:cNvSpPr/>
            <p:nvPr/>
          </p:nvSpPr>
          <p:spPr>
            <a:xfrm>
              <a:off x="2482351" y="1826090"/>
              <a:ext cx="4687686" cy="1389639"/>
            </a:xfrm>
            <a:custGeom>
              <a:avLst/>
              <a:pathLst>
                <a:path w="4687686" h="1389639">
                  <a:moveTo>
                    <a:pt x="0" y="154323"/>
                  </a:moveTo>
                  <a:lnTo>
                    <a:pt x="11837" y="154314"/>
                  </a:lnTo>
                  <a:lnTo>
                    <a:pt x="23675" y="154304"/>
                  </a:lnTo>
                  <a:lnTo>
                    <a:pt x="35512" y="154291"/>
                  </a:lnTo>
                  <a:lnTo>
                    <a:pt x="47350" y="154276"/>
                  </a:lnTo>
                  <a:lnTo>
                    <a:pt x="59187" y="154259"/>
                  </a:lnTo>
                  <a:lnTo>
                    <a:pt x="71025" y="154239"/>
                  </a:lnTo>
                  <a:lnTo>
                    <a:pt x="82863" y="154215"/>
                  </a:lnTo>
                  <a:lnTo>
                    <a:pt x="94700" y="154187"/>
                  </a:lnTo>
                  <a:lnTo>
                    <a:pt x="106538" y="154154"/>
                  </a:lnTo>
                  <a:lnTo>
                    <a:pt x="118375" y="154115"/>
                  </a:lnTo>
                  <a:lnTo>
                    <a:pt x="130213" y="154069"/>
                  </a:lnTo>
                  <a:lnTo>
                    <a:pt x="142051" y="154016"/>
                  </a:lnTo>
                  <a:lnTo>
                    <a:pt x="153888" y="153953"/>
                  </a:lnTo>
                  <a:lnTo>
                    <a:pt x="165726" y="153879"/>
                  </a:lnTo>
                  <a:lnTo>
                    <a:pt x="177563" y="153792"/>
                  </a:lnTo>
                  <a:lnTo>
                    <a:pt x="189401" y="153691"/>
                  </a:lnTo>
                  <a:lnTo>
                    <a:pt x="201239" y="153571"/>
                  </a:lnTo>
                  <a:lnTo>
                    <a:pt x="213076" y="153431"/>
                  </a:lnTo>
                  <a:lnTo>
                    <a:pt x="224914" y="153266"/>
                  </a:lnTo>
                  <a:lnTo>
                    <a:pt x="236751" y="153074"/>
                  </a:lnTo>
                  <a:lnTo>
                    <a:pt x="248589" y="152848"/>
                  </a:lnTo>
                  <a:lnTo>
                    <a:pt x="260427" y="152583"/>
                  </a:lnTo>
                  <a:lnTo>
                    <a:pt x="272264" y="152273"/>
                  </a:lnTo>
                  <a:lnTo>
                    <a:pt x="284102" y="151910"/>
                  </a:lnTo>
                  <a:lnTo>
                    <a:pt x="295939" y="151485"/>
                  </a:lnTo>
                  <a:lnTo>
                    <a:pt x="307777" y="150989"/>
                  </a:lnTo>
                  <a:lnTo>
                    <a:pt x="319614" y="150411"/>
                  </a:lnTo>
                  <a:lnTo>
                    <a:pt x="331452" y="149736"/>
                  </a:lnTo>
                  <a:lnTo>
                    <a:pt x="343290" y="148951"/>
                  </a:lnTo>
                  <a:lnTo>
                    <a:pt x="355127" y="148039"/>
                  </a:lnTo>
                  <a:lnTo>
                    <a:pt x="366965" y="146981"/>
                  </a:lnTo>
                  <a:lnTo>
                    <a:pt x="378802" y="145756"/>
                  </a:lnTo>
                  <a:lnTo>
                    <a:pt x="390640" y="144342"/>
                  </a:lnTo>
                  <a:lnTo>
                    <a:pt x="402478" y="142715"/>
                  </a:lnTo>
                  <a:lnTo>
                    <a:pt x="414315" y="140849"/>
                  </a:lnTo>
                  <a:lnTo>
                    <a:pt x="426153" y="138717"/>
                  </a:lnTo>
                  <a:lnTo>
                    <a:pt x="437990" y="136292"/>
                  </a:lnTo>
                  <a:lnTo>
                    <a:pt x="449828" y="133548"/>
                  </a:lnTo>
                  <a:lnTo>
                    <a:pt x="461666" y="130460"/>
                  </a:lnTo>
                  <a:lnTo>
                    <a:pt x="473503" y="127009"/>
                  </a:lnTo>
                  <a:lnTo>
                    <a:pt x="485341" y="123178"/>
                  </a:lnTo>
                  <a:lnTo>
                    <a:pt x="497178" y="118961"/>
                  </a:lnTo>
                  <a:lnTo>
                    <a:pt x="509016" y="114359"/>
                  </a:lnTo>
                  <a:lnTo>
                    <a:pt x="520854" y="109384"/>
                  </a:lnTo>
                  <a:lnTo>
                    <a:pt x="532691" y="104064"/>
                  </a:lnTo>
                  <a:lnTo>
                    <a:pt x="544529" y="98435"/>
                  </a:lnTo>
                  <a:lnTo>
                    <a:pt x="556366" y="92551"/>
                  </a:lnTo>
                  <a:lnTo>
                    <a:pt x="568204" y="86475"/>
                  </a:lnTo>
                  <a:lnTo>
                    <a:pt x="580042" y="80279"/>
                  </a:lnTo>
                  <a:lnTo>
                    <a:pt x="591879" y="74043"/>
                  </a:lnTo>
                  <a:lnTo>
                    <a:pt x="603717" y="67848"/>
                  </a:lnTo>
                  <a:lnTo>
                    <a:pt x="615554" y="61771"/>
                  </a:lnTo>
                  <a:lnTo>
                    <a:pt x="627392" y="55887"/>
                  </a:lnTo>
                  <a:lnTo>
                    <a:pt x="639229" y="50259"/>
                  </a:lnTo>
                  <a:lnTo>
                    <a:pt x="651067" y="44938"/>
                  </a:lnTo>
                  <a:lnTo>
                    <a:pt x="662905" y="39964"/>
                  </a:lnTo>
                  <a:lnTo>
                    <a:pt x="674742" y="35362"/>
                  </a:lnTo>
                  <a:lnTo>
                    <a:pt x="686580" y="31145"/>
                  </a:lnTo>
                  <a:lnTo>
                    <a:pt x="698417" y="27314"/>
                  </a:lnTo>
                  <a:lnTo>
                    <a:pt x="710255" y="23863"/>
                  </a:lnTo>
                  <a:lnTo>
                    <a:pt x="722093" y="20775"/>
                  </a:lnTo>
                  <a:lnTo>
                    <a:pt x="733930" y="18031"/>
                  </a:lnTo>
                  <a:lnTo>
                    <a:pt x="745768" y="15606"/>
                  </a:lnTo>
                  <a:lnTo>
                    <a:pt x="757605" y="13474"/>
                  </a:lnTo>
                  <a:lnTo>
                    <a:pt x="769443" y="11608"/>
                  </a:lnTo>
                  <a:lnTo>
                    <a:pt x="781281" y="9981"/>
                  </a:lnTo>
                  <a:lnTo>
                    <a:pt x="793118" y="8567"/>
                  </a:lnTo>
                  <a:lnTo>
                    <a:pt x="804956" y="7342"/>
                  </a:lnTo>
                  <a:lnTo>
                    <a:pt x="816793" y="6284"/>
                  </a:lnTo>
                  <a:lnTo>
                    <a:pt x="828631" y="5372"/>
                  </a:lnTo>
                  <a:lnTo>
                    <a:pt x="840469" y="4587"/>
                  </a:lnTo>
                  <a:lnTo>
                    <a:pt x="852306" y="3912"/>
                  </a:lnTo>
                  <a:lnTo>
                    <a:pt x="864144" y="3333"/>
                  </a:lnTo>
                  <a:lnTo>
                    <a:pt x="875981" y="2838"/>
                  </a:lnTo>
                  <a:lnTo>
                    <a:pt x="887819" y="2413"/>
                  </a:lnTo>
                  <a:lnTo>
                    <a:pt x="899657" y="2050"/>
                  </a:lnTo>
                  <a:lnTo>
                    <a:pt x="911494" y="1740"/>
                  </a:lnTo>
                  <a:lnTo>
                    <a:pt x="923332" y="1475"/>
                  </a:lnTo>
                  <a:lnTo>
                    <a:pt x="935169" y="1249"/>
                  </a:lnTo>
                  <a:lnTo>
                    <a:pt x="947007" y="1056"/>
                  </a:lnTo>
                  <a:lnTo>
                    <a:pt x="958844" y="892"/>
                  </a:lnTo>
                  <a:lnTo>
                    <a:pt x="970682" y="752"/>
                  </a:lnTo>
                  <a:lnTo>
                    <a:pt x="982520" y="632"/>
                  </a:lnTo>
                  <a:lnTo>
                    <a:pt x="994357" y="531"/>
                  </a:lnTo>
                  <a:lnTo>
                    <a:pt x="1006195" y="444"/>
                  </a:lnTo>
                  <a:lnTo>
                    <a:pt x="1018032" y="370"/>
                  </a:lnTo>
                  <a:lnTo>
                    <a:pt x="1029870" y="307"/>
                  </a:lnTo>
                  <a:lnTo>
                    <a:pt x="1041708" y="254"/>
                  </a:lnTo>
                  <a:lnTo>
                    <a:pt x="1053545" y="208"/>
                  </a:lnTo>
                  <a:lnTo>
                    <a:pt x="1065383" y="169"/>
                  </a:lnTo>
                  <a:lnTo>
                    <a:pt x="1077220" y="136"/>
                  </a:lnTo>
                  <a:lnTo>
                    <a:pt x="1089058" y="108"/>
                  </a:lnTo>
                  <a:lnTo>
                    <a:pt x="1100896" y="84"/>
                  </a:lnTo>
                  <a:lnTo>
                    <a:pt x="1112733" y="64"/>
                  </a:lnTo>
                  <a:lnTo>
                    <a:pt x="1124571" y="47"/>
                  </a:lnTo>
                  <a:lnTo>
                    <a:pt x="1136408" y="32"/>
                  </a:lnTo>
                  <a:lnTo>
                    <a:pt x="1148246" y="19"/>
                  </a:lnTo>
                  <a:lnTo>
                    <a:pt x="1160084" y="9"/>
                  </a:lnTo>
                  <a:lnTo>
                    <a:pt x="1171921" y="0"/>
                  </a:lnTo>
                  <a:lnTo>
                    <a:pt x="1171921" y="414"/>
                  </a:lnTo>
                  <a:lnTo>
                    <a:pt x="1183759" y="496"/>
                  </a:lnTo>
                  <a:lnTo>
                    <a:pt x="1195596" y="592"/>
                  </a:lnTo>
                  <a:lnTo>
                    <a:pt x="1207434" y="704"/>
                  </a:lnTo>
                  <a:lnTo>
                    <a:pt x="1219272" y="837"/>
                  </a:lnTo>
                  <a:lnTo>
                    <a:pt x="1231109" y="993"/>
                  </a:lnTo>
                  <a:lnTo>
                    <a:pt x="1242947" y="1176"/>
                  </a:lnTo>
                  <a:lnTo>
                    <a:pt x="1254784" y="1391"/>
                  </a:lnTo>
                  <a:lnTo>
                    <a:pt x="1266622" y="1644"/>
                  </a:lnTo>
                  <a:lnTo>
                    <a:pt x="1278459" y="1942"/>
                  </a:lnTo>
                  <a:lnTo>
                    <a:pt x="1290297" y="2291"/>
                  </a:lnTo>
                  <a:lnTo>
                    <a:pt x="1302135" y="2701"/>
                  </a:lnTo>
                  <a:lnTo>
                    <a:pt x="1313972" y="3183"/>
                  </a:lnTo>
                  <a:lnTo>
                    <a:pt x="1325810" y="3749"/>
                  </a:lnTo>
                  <a:lnTo>
                    <a:pt x="1337647" y="4413"/>
                  </a:lnTo>
                  <a:lnTo>
                    <a:pt x="1349485" y="5193"/>
                  </a:lnTo>
                  <a:lnTo>
                    <a:pt x="1361323" y="6109"/>
                  </a:lnTo>
                  <a:lnTo>
                    <a:pt x="1373160" y="7185"/>
                  </a:lnTo>
                  <a:lnTo>
                    <a:pt x="1384998" y="8446"/>
                  </a:lnTo>
                  <a:lnTo>
                    <a:pt x="1396835" y="9926"/>
                  </a:lnTo>
                  <a:lnTo>
                    <a:pt x="1408673" y="11662"/>
                  </a:lnTo>
                  <a:lnTo>
                    <a:pt x="1420511" y="13696"/>
                  </a:lnTo>
                  <a:lnTo>
                    <a:pt x="1432348" y="16080"/>
                  </a:lnTo>
                  <a:lnTo>
                    <a:pt x="1444186" y="18871"/>
                  </a:lnTo>
                  <a:lnTo>
                    <a:pt x="1456023" y="22138"/>
                  </a:lnTo>
                  <a:lnTo>
                    <a:pt x="1467861" y="25957"/>
                  </a:lnTo>
                  <a:lnTo>
                    <a:pt x="1479699" y="30419"/>
                  </a:lnTo>
                  <a:lnTo>
                    <a:pt x="1491536" y="35627"/>
                  </a:lnTo>
                  <a:lnTo>
                    <a:pt x="1503374" y="41698"/>
                  </a:lnTo>
                  <a:lnTo>
                    <a:pt x="1515211" y="48764"/>
                  </a:lnTo>
                  <a:lnTo>
                    <a:pt x="1527049" y="56975"/>
                  </a:lnTo>
                  <a:lnTo>
                    <a:pt x="1538887" y="66500"/>
                  </a:lnTo>
                  <a:lnTo>
                    <a:pt x="1550724" y="77522"/>
                  </a:lnTo>
                  <a:lnTo>
                    <a:pt x="1562562" y="90245"/>
                  </a:lnTo>
                  <a:lnTo>
                    <a:pt x="1574399" y="104888"/>
                  </a:lnTo>
                  <a:lnTo>
                    <a:pt x="1586237" y="121683"/>
                  </a:lnTo>
                  <a:lnTo>
                    <a:pt x="1598074" y="140871"/>
                  </a:lnTo>
                  <a:lnTo>
                    <a:pt x="1609912" y="162696"/>
                  </a:lnTo>
                  <a:lnTo>
                    <a:pt x="1621750" y="187394"/>
                  </a:lnTo>
                  <a:lnTo>
                    <a:pt x="1633587" y="215181"/>
                  </a:lnTo>
                  <a:lnTo>
                    <a:pt x="1645425" y="246245"/>
                  </a:lnTo>
                  <a:lnTo>
                    <a:pt x="1657262" y="280720"/>
                  </a:lnTo>
                  <a:lnTo>
                    <a:pt x="1669100" y="318676"/>
                  </a:lnTo>
                  <a:lnTo>
                    <a:pt x="1680938" y="360096"/>
                  </a:lnTo>
                  <a:lnTo>
                    <a:pt x="1692775" y="404865"/>
                  </a:lnTo>
                  <a:lnTo>
                    <a:pt x="1704613" y="452751"/>
                  </a:lnTo>
                  <a:lnTo>
                    <a:pt x="1716450" y="503405"/>
                  </a:lnTo>
                  <a:lnTo>
                    <a:pt x="1728288" y="556362"/>
                  </a:lnTo>
                  <a:lnTo>
                    <a:pt x="1740126" y="611048"/>
                  </a:lnTo>
                  <a:lnTo>
                    <a:pt x="1751963" y="666809"/>
                  </a:lnTo>
                  <a:lnTo>
                    <a:pt x="1763801" y="722934"/>
                  </a:lnTo>
                  <a:lnTo>
                    <a:pt x="1775638" y="778694"/>
                  </a:lnTo>
                  <a:lnTo>
                    <a:pt x="1787476" y="833381"/>
                  </a:lnTo>
                  <a:lnTo>
                    <a:pt x="1799314" y="886337"/>
                  </a:lnTo>
                  <a:lnTo>
                    <a:pt x="1811151" y="936992"/>
                  </a:lnTo>
                  <a:lnTo>
                    <a:pt x="1822989" y="984878"/>
                  </a:lnTo>
                  <a:lnTo>
                    <a:pt x="1834826" y="1029646"/>
                  </a:lnTo>
                  <a:lnTo>
                    <a:pt x="1846664" y="1071067"/>
                  </a:lnTo>
                  <a:lnTo>
                    <a:pt x="1858502" y="1109022"/>
                  </a:lnTo>
                  <a:lnTo>
                    <a:pt x="1870339" y="1143497"/>
                  </a:lnTo>
                  <a:lnTo>
                    <a:pt x="1882177" y="1174561"/>
                  </a:lnTo>
                  <a:lnTo>
                    <a:pt x="1894014" y="1202349"/>
                  </a:lnTo>
                  <a:lnTo>
                    <a:pt x="1905852" y="1227046"/>
                  </a:lnTo>
                  <a:lnTo>
                    <a:pt x="1917689" y="1248871"/>
                  </a:lnTo>
                  <a:lnTo>
                    <a:pt x="1929527" y="1268059"/>
                  </a:lnTo>
                  <a:lnTo>
                    <a:pt x="1941365" y="1284854"/>
                  </a:lnTo>
                  <a:lnTo>
                    <a:pt x="1953202" y="1299497"/>
                  </a:lnTo>
                  <a:lnTo>
                    <a:pt x="1965040" y="1312221"/>
                  </a:lnTo>
                  <a:lnTo>
                    <a:pt x="1976877" y="1323243"/>
                  </a:lnTo>
                  <a:lnTo>
                    <a:pt x="1988715" y="1332767"/>
                  </a:lnTo>
                  <a:lnTo>
                    <a:pt x="2000553" y="1340978"/>
                  </a:lnTo>
                  <a:lnTo>
                    <a:pt x="2012390" y="1348045"/>
                  </a:lnTo>
                  <a:lnTo>
                    <a:pt x="2024228" y="1354115"/>
                  </a:lnTo>
                  <a:lnTo>
                    <a:pt x="2036065" y="1359323"/>
                  </a:lnTo>
                  <a:lnTo>
                    <a:pt x="2047903" y="1363785"/>
                  </a:lnTo>
                  <a:lnTo>
                    <a:pt x="2059741" y="1367605"/>
                  </a:lnTo>
                  <a:lnTo>
                    <a:pt x="2071578" y="1370871"/>
                  </a:lnTo>
                  <a:lnTo>
                    <a:pt x="2083416" y="1373662"/>
                  </a:lnTo>
                  <a:lnTo>
                    <a:pt x="2095253" y="1376046"/>
                  </a:lnTo>
                  <a:lnTo>
                    <a:pt x="2107091" y="1378080"/>
                  </a:lnTo>
                  <a:lnTo>
                    <a:pt x="2118929" y="1379816"/>
                  </a:lnTo>
                  <a:lnTo>
                    <a:pt x="2130766" y="1381296"/>
                  </a:lnTo>
                  <a:lnTo>
                    <a:pt x="2142604" y="1382558"/>
                  </a:lnTo>
                  <a:lnTo>
                    <a:pt x="2154441" y="1383633"/>
                  </a:lnTo>
                  <a:lnTo>
                    <a:pt x="2166279" y="1384549"/>
                  </a:lnTo>
                  <a:lnTo>
                    <a:pt x="2178117" y="1385329"/>
                  </a:lnTo>
                  <a:lnTo>
                    <a:pt x="2189954" y="1385994"/>
                  </a:lnTo>
                  <a:lnTo>
                    <a:pt x="2201792" y="1386560"/>
                  </a:lnTo>
                  <a:lnTo>
                    <a:pt x="2213629" y="1387042"/>
                  </a:lnTo>
                  <a:lnTo>
                    <a:pt x="2225467" y="1387452"/>
                  </a:lnTo>
                  <a:lnTo>
                    <a:pt x="2237304" y="1387801"/>
                  </a:lnTo>
                  <a:lnTo>
                    <a:pt x="2249142" y="1388098"/>
                  </a:lnTo>
                  <a:lnTo>
                    <a:pt x="2260980" y="1388351"/>
                  </a:lnTo>
                  <a:lnTo>
                    <a:pt x="2272817" y="1388566"/>
                  </a:lnTo>
                  <a:lnTo>
                    <a:pt x="2284655" y="1388749"/>
                  </a:lnTo>
                  <a:lnTo>
                    <a:pt x="2296492" y="1388905"/>
                  </a:lnTo>
                  <a:lnTo>
                    <a:pt x="2308330" y="1389038"/>
                  </a:lnTo>
                  <a:lnTo>
                    <a:pt x="2320168" y="1389151"/>
                  </a:lnTo>
                  <a:lnTo>
                    <a:pt x="2332005" y="1389247"/>
                  </a:lnTo>
                  <a:lnTo>
                    <a:pt x="2343843" y="1389329"/>
                  </a:lnTo>
                  <a:lnTo>
                    <a:pt x="2343843" y="1389639"/>
                  </a:lnTo>
                  <a:lnTo>
                    <a:pt x="2355680" y="1389612"/>
                  </a:lnTo>
                  <a:lnTo>
                    <a:pt x="2367518" y="1389580"/>
                  </a:lnTo>
                  <a:lnTo>
                    <a:pt x="2379356" y="1389542"/>
                  </a:lnTo>
                  <a:lnTo>
                    <a:pt x="2391193" y="1389498"/>
                  </a:lnTo>
                  <a:lnTo>
                    <a:pt x="2403031" y="1389446"/>
                  </a:lnTo>
                  <a:lnTo>
                    <a:pt x="2414868" y="1389385"/>
                  </a:lnTo>
                  <a:lnTo>
                    <a:pt x="2426706" y="1389313"/>
                  </a:lnTo>
                  <a:lnTo>
                    <a:pt x="2438544" y="1389229"/>
                  </a:lnTo>
                  <a:lnTo>
                    <a:pt x="2450381" y="1389130"/>
                  </a:lnTo>
                  <a:lnTo>
                    <a:pt x="2462219" y="1389014"/>
                  </a:lnTo>
                  <a:lnTo>
                    <a:pt x="2474056" y="1388877"/>
                  </a:lnTo>
                  <a:lnTo>
                    <a:pt x="2485894" y="1388716"/>
                  </a:lnTo>
                  <a:lnTo>
                    <a:pt x="2497732" y="1388528"/>
                  </a:lnTo>
                  <a:lnTo>
                    <a:pt x="2509569" y="1388306"/>
                  </a:lnTo>
                  <a:lnTo>
                    <a:pt x="2521407" y="1388046"/>
                  </a:lnTo>
                  <a:lnTo>
                    <a:pt x="2533244" y="1387741"/>
                  </a:lnTo>
                  <a:lnTo>
                    <a:pt x="2545082" y="1387382"/>
                  </a:lnTo>
                  <a:lnTo>
                    <a:pt x="2556919" y="1386962"/>
                  </a:lnTo>
                  <a:lnTo>
                    <a:pt x="2568757" y="1386468"/>
                  </a:lnTo>
                  <a:lnTo>
                    <a:pt x="2580595" y="1385890"/>
                  </a:lnTo>
                  <a:lnTo>
                    <a:pt x="2592432" y="1385212"/>
                  </a:lnTo>
                  <a:lnTo>
                    <a:pt x="2604270" y="1384417"/>
                  </a:lnTo>
                  <a:lnTo>
                    <a:pt x="2616107" y="1383487"/>
                  </a:lnTo>
                  <a:lnTo>
                    <a:pt x="2627945" y="1382398"/>
                  </a:lnTo>
                  <a:lnTo>
                    <a:pt x="2639783" y="1381125"/>
                  </a:lnTo>
                  <a:lnTo>
                    <a:pt x="2651620" y="1379637"/>
                  </a:lnTo>
                  <a:lnTo>
                    <a:pt x="2663458" y="1377901"/>
                  </a:lnTo>
                  <a:lnTo>
                    <a:pt x="2675295" y="1375878"/>
                  </a:lnTo>
                  <a:lnTo>
                    <a:pt x="2687133" y="1373523"/>
                  </a:lnTo>
                  <a:lnTo>
                    <a:pt x="2698971" y="1370785"/>
                  </a:lnTo>
                  <a:lnTo>
                    <a:pt x="2710808" y="1367611"/>
                  </a:lnTo>
                  <a:lnTo>
                    <a:pt x="2722646" y="1363937"/>
                  </a:lnTo>
                  <a:lnTo>
                    <a:pt x="2734483" y="1359696"/>
                  </a:lnTo>
                  <a:lnTo>
                    <a:pt x="2746321" y="1354815"/>
                  </a:lnTo>
                  <a:lnTo>
                    <a:pt x="2758159" y="1349216"/>
                  </a:lnTo>
                  <a:lnTo>
                    <a:pt x="2769996" y="1342820"/>
                  </a:lnTo>
                  <a:lnTo>
                    <a:pt x="2781834" y="1335545"/>
                  </a:lnTo>
                  <a:lnTo>
                    <a:pt x="2793671" y="1327313"/>
                  </a:lnTo>
                  <a:lnTo>
                    <a:pt x="2805509" y="1318050"/>
                  </a:lnTo>
                  <a:lnTo>
                    <a:pt x="2817347" y="1307696"/>
                  </a:lnTo>
                  <a:lnTo>
                    <a:pt x="2829184" y="1296204"/>
                  </a:lnTo>
                  <a:lnTo>
                    <a:pt x="2841022" y="1283552"/>
                  </a:lnTo>
                  <a:lnTo>
                    <a:pt x="2852859" y="1269745"/>
                  </a:lnTo>
                  <a:lnTo>
                    <a:pt x="2864697" y="1254822"/>
                  </a:lnTo>
                  <a:lnTo>
                    <a:pt x="2876534" y="1238860"/>
                  </a:lnTo>
                  <a:lnTo>
                    <a:pt x="2888372" y="1221975"/>
                  </a:lnTo>
                  <a:lnTo>
                    <a:pt x="2900210" y="1204323"/>
                  </a:lnTo>
                  <a:lnTo>
                    <a:pt x="2912047" y="1186095"/>
                  </a:lnTo>
                  <a:lnTo>
                    <a:pt x="2923885" y="1167508"/>
                  </a:lnTo>
                  <a:lnTo>
                    <a:pt x="2935722" y="1148799"/>
                  </a:lnTo>
                  <a:lnTo>
                    <a:pt x="2947560" y="1130213"/>
                  </a:lnTo>
                  <a:lnTo>
                    <a:pt x="2959398" y="1111984"/>
                  </a:lnTo>
                  <a:lnTo>
                    <a:pt x="2971235" y="1094332"/>
                  </a:lnTo>
                  <a:lnTo>
                    <a:pt x="2983073" y="1077447"/>
                  </a:lnTo>
                  <a:lnTo>
                    <a:pt x="2994910" y="1061485"/>
                  </a:lnTo>
                  <a:lnTo>
                    <a:pt x="3006748" y="1046562"/>
                  </a:lnTo>
                  <a:lnTo>
                    <a:pt x="3018586" y="1032755"/>
                  </a:lnTo>
                  <a:lnTo>
                    <a:pt x="3030423" y="1020103"/>
                  </a:lnTo>
                  <a:lnTo>
                    <a:pt x="3042261" y="1008611"/>
                  </a:lnTo>
                  <a:lnTo>
                    <a:pt x="3054098" y="998257"/>
                  </a:lnTo>
                  <a:lnTo>
                    <a:pt x="3065936" y="988994"/>
                  </a:lnTo>
                  <a:lnTo>
                    <a:pt x="3077774" y="980762"/>
                  </a:lnTo>
                  <a:lnTo>
                    <a:pt x="3089611" y="973487"/>
                  </a:lnTo>
                  <a:lnTo>
                    <a:pt x="3101449" y="967091"/>
                  </a:lnTo>
                  <a:lnTo>
                    <a:pt x="3113286" y="961492"/>
                  </a:lnTo>
                  <a:lnTo>
                    <a:pt x="3125124" y="956611"/>
                  </a:lnTo>
                  <a:lnTo>
                    <a:pt x="3136962" y="952370"/>
                  </a:lnTo>
                  <a:lnTo>
                    <a:pt x="3148799" y="948696"/>
                  </a:lnTo>
                  <a:lnTo>
                    <a:pt x="3160637" y="945522"/>
                  </a:lnTo>
                  <a:lnTo>
                    <a:pt x="3172474" y="942784"/>
                  </a:lnTo>
                  <a:lnTo>
                    <a:pt x="3184312" y="940429"/>
                  </a:lnTo>
                  <a:lnTo>
                    <a:pt x="3196149" y="938406"/>
                  </a:lnTo>
                  <a:lnTo>
                    <a:pt x="3207987" y="936670"/>
                  </a:lnTo>
                  <a:lnTo>
                    <a:pt x="3219825" y="935182"/>
                  </a:lnTo>
                  <a:lnTo>
                    <a:pt x="3231662" y="933909"/>
                  </a:lnTo>
                  <a:lnTo>
                    <a:pt x="3243500" y="932820"/>
                  </a:lnTo>
                  <a:lnTo>
                    <a:pt x="3255337" y="931890"/>
                  </a:lnTo>
                  <a:lnTo>
                    <a:pt x="3267175" y="931095"/>
                  </a:lnTo>
                  <a:lnTo>
                    <a:pt x="3279013" y="930417"/>
                  </a:lnTo>
                  <a:lnTo>
                    <a:pt x="3290850" y="929839"/>
                  </a:lnTo>
                  <a:lnTo>
                    <a:pt x="3302688" y="929345"/>
                  </a:lnTo>
                  <a:lnTo>
                    <a:pt x="3314525" y="928925"/>
                  </a:lnTo>
                  <a:lnTo>
                    <a:pt x="3326363" y="928566"/>
                  </a:lnTo>
                  <a:lnTo>
                    <a:pt x="3338201" y="928261"/>
                  </a:lnTo>
                  <a:lnTo>
                    <a:pt x="3350038" y="928001"/>
                  </a:lnTo>
                  <a:lnTo>
                    <a:pt x="3361876" y="927779"/>
                  </a:lnTo>
                  <a:lnTo>
                    <a:pt x="3373713" y="927591"/>
                  </a:lnTo>
                  <a:lnTo>
                    <a:pt x="3385551" y="927430"/>
                  </a:lnTo>
                  <a:lnTo>
                    <a:pt x="3397389" y="927293"/>
                  </a:lnTo>
                  <a:lnTo>
                    <a:pt x="3409226" y="927177"/>
                  </a:lnTo>
                  <a:lnTo>
                    <a:pt x="3421064" y="927078"/>
                  </a:lnTo>
                  <a:lnTo>
                    <a:pt x="3432901" y="926994"/>
                  </a:lnTo>
                  <a:lnTo>
                    <a:pt x="3444739" y="926922"/>
                  </a:lnTo>
                  <a:lnTo>
                    <a:pt x="3456576" y="926861"/>
                  </a:lnTo>
                  <a:lnTo>
                    <a:pt x="3468414" y="926809"/>
                  </a:lnTo>
                  <a:lnTo>
                    <a:pt x="3480252" y="926765"/>
                  </a:lnTo>
                  <a:lnTo>
                    <a:pt x="3492089" y="926727"/>
                  </a:lnTo>
                  <a:lnTo>
                    <a:pt x="3503927" y="926695"/>
                  </a:lnTo>
                  <a:lnTo>
                    <a:pt x="3515764" y="926668"/>
                  </a:lnTo>
                  <a:lnTo>
                    <a:pt x="3515764" y="926564"/>
                  </a:lnTo>
                  <a:lnTo>
                    <a:pt x="3527602" y="926573"/>
                  </a:lnTo>
                  <a:lnTo>
                    <a:pt x="3539440" y="926584"/>
                  </a:lnTo>
                  <a:lnTo>
                    <a:pt x="3551277" y="926596"/>
                  </a:lnTo>
                  <a:lnTo>
                    <a:pt x="3563115" y="926611"/>
                  </a:lnTo>
                  <a:lnTo>
                    <a:pt x="3574952" y="926629"/>
                  </a:lnTo>
                  <a:lnTo>
                    <a:pt x="3586790" y="926649"/>
                  </a:lnTo>
                  <a:lnTo>
                    <a:pt x="3598628" y="926673"/>
                  </a:lnTo>
                  <a:lnTo>
                    <a:pt x="3610465" y="926701"/>
                  </a:lnTo>
                  <a:lnTo>
                    <a:pt x="3622303" y="926734"/>
                  </a:lnTo>
                  <a:lnTo>
                    <a:pt x="3634140" y="926773"/>
                  </a:lnTo>
                  <a:lnTo>
                    <a:pt x="3645978" y="926818"/>
                  </a:lnTo>
                  <a:lnTo>
                    <a:pt x="3657816" y="926872"/>
                  </a:lnTo>
                  <a:lnTo>
                    <a:pt x="3669653" y="926935"/>
                  </a:lnTo>
                  <a:lnTo>
                    <a:pt x="3681491" y="927009"/>
                  </a:lnTo>
                  <a:lnTo>
                    <a:pt x="3693328" y="927095"/>
                  </a:lnTo>
                  <a:lnTo>
                    <a:pt x="3705166" y="927197"/>
                  </a:lnTo>
                  <a:lnTo>
                    <a:pt x="3717004" y="927316"/>
                  </a:lnTo>
                  <a:lnTo>
                    <a:pt x="3728841" y="927457"/>
                  </a:lnTo>
                  <a:lnTo>
                    <a:pt x="3740679" y="927621"/>
                  </a:lnTo>
                  <a:lnTo>
                    <a:pt x="3752516" y="927814"/>
                  </a:lnTo>
                  <a:lnTo>
                    <a:pt x="3764354" y="928040"/>
                  </a:lnTo>
                  <a:lnTo>
                    <a:pt x="3776191" y="928305"/>
                  </a:lnTo>
                  <a:lnTo>
                    <a:pt x="3788029" y="928615"/>
                  </a:lnTo>
                  <a:lnTo>
                    <a:pt x="3799867" y="928978"/>
                  </a:lnTo>
                  <a:lnTo>
                    <a:pt x="3811704" y="929402"/>
                  </a:lnTo>
                  <a:lnTo>
                    <a:pt x="3823542" y="929898"/>
                  </a:lnTo>
                  <a:lnTo>
                    <a:pt x="3835379" y="930477"/>
                  </a:lnTo>
                  <a:lnTo>
                    <a:pt x="3847217" y="931151"/>
                  </a:lnTo>
                  <a:lnTo>
                    <a:pt x="3859055" y="931936"/>
                  </a:lnTo>
                  <a:lnTo>
                    <a:pt x="3870892" y="932849"/>
                  </a:lnTo>
                  <a:lnTo>
                    <a:pt x="3882730" y="933907"/>
                  </a:lnTo>
                  <a:lnTo>
                    <a:pt x="3894567" y="935132"/>
                  </a:lnTo>
                  <a:lnTo>
                    <a:pt x="3906405" y="936545"/>
                  </a:lnTo>
                  <a:lnTo>
                    <a:pt x="3918243" y="938172"/>
                  </a:lnTo>
                  <a:lnTo>
                    <a:pt x="3930080" y="940039"/>
                  </a:lnTo>
                  <a:lnTo>
                    <a:pt x="3941918" y="942171"/>
                  </a:lnTo>
                  <a:lnTo>
                    <a:pt x="3953755" y="944596"/>
                  </a:lnTo>
                  <a:lnTo>
                    <a:pt x="3965593" y="947340"/>
                  </a:lnTo>
                  <a:lnTo>
                    <a:pt x="3977431" y="950427"/>
                  </a:lnTo>
                  <a:lnTo>
                    <a:pt x="3989268" y="953879"/>
                  </a:lnTo>
                  <a:lnTo>
                    <a:pt x="4001106" y="957709"/>
                  </a:lnTo>
                  <a:lnTo>
                    <a:pt x="4012943" y="961927"/>
                  </a:lnTo>
                  <a:lnTo>
                    <a:pt x="4024781" y="966529"/>
                  </a:lnTo>
                  <a:lnTo>
                    <a:pt x="4036619" y="971503"/>
                  </a:lnTo>
                  <a:lnTo>
                    <a:pt x="4048456" y="976824"/>
                  </a:lnTo>
                  <a:lnTo>
                    <a:pt x="4060294" y="982452"/>
                  </a:lnTo>
                  <a:lnTo>
                    <a:pt x="4072131" y="988336"/>
                  </a:lnTo>
                  <a:lnTo>
                    <a:pt x="4083969" y="994412"/>
                  </a:lnTo>
                  <a:lnTo>
                    <a:pt x="4095806" y="1000608"/>
                  </a:lnTo>
                  <a:lnTo>
                    <a:pt x="4107644" y="1006844"/>
                  </a:lnTo>
                  <a:lnTo>
                    <a:pt x="4119482" y="1013040"/>
                  </a:lnTo>
                  <a:lnTo>
                    <a:pt x="4131319" y="1019116"/>
                  </a:lnTo>
                  <a:lnTo>
                    <a:pt x="4143157" y="1025000"/>
                  </a:lnTo>
                  <a:lnTo>
                    <a:pt x="4154994" y="1030628"/>
                  </a:lnTo>
                  <a:lnTo>
                    <a:pt x="4166832" y="1035949"/>
                  </a:lnTo>
                  <a:lnTo>
                    <a:pt x="4178670" y="1040923"/>
                  </a:lnTo>
                  <a:lnTo>
                    <a:pt x="4190507" y="1045526"/>
                  </a:lnTo>
                  <a:lnTo>
                    <a:pt x="4202345" y="1049743"/>
                  </a:lnTo>
                  <a:lnTo>
                    <a:pt x="4214182" y="1053573"/>
                  </a:lnTo>
                  <a:lnTo>
                    <a:pt x="4226020" y="1057025"/>
                  </a:lnTo>
                  <a:lnTo>
                    <a:pt x="4237858" y="1060112"/>
                  </a:lnTo>
                  <a:lnTo>
                    <a:pt x="4249695" y="1062857"/>
                  </a:lnTo>
                  <a:lnTo>
                    <a:pt x="4261533" y="1065282"/>
                  </a:lnTo>
                  <a:lnTo>
                    <a:pt x="4273370" y="1067414"/>
                  </a:lnTo>
                  <a:lnTo>
                    <a:pt x="4285208" y="1069280"/>
                  </a:lnTo>
                  <a:lnTo>
                    <a:pt x="4297046" y="1070907"/>
                  </a:lnTo>
                  <a:lnTo>
                    <a:pt x="4308883" y="1072320"/>
                  </a:lnTo>
                  <a:lnTo>
                    <a:pt x="4320721" y="1073545"/>
                  </a:lnTo>
                  <a:lnTo>
                    <a:pt x="4332558" y="1074603"/>
                  </a:lnTo>
                  <a:lnTo>
                    <a:pt x="4344396" y="1075516"/>
                  </a:lnTo>
                  <a:lnTo>
                    <a:pt x="4356234" y="1076301"/>
                  </a:lnTo>
                  <a:lnTo>
                    <a:pt x="4368071" y="1076975"/>
                  </a:lnTo>
                  <a:lnTo>
                    <a:pt x="4379909" y="1077554"/>
                  </a:lnTo>
                  <a:lnTo>
                    <a:pt x="4391746" y="1078050"/>
                  </a:lnTo>
                  <a:lnTo>
                    <a:pt x="4403584" y="1078474"/>
                  </a:lnTo>
                  <a:lnTo>
                    <a:pt x="4415421" y="1078837"/>
                  </a:lnTo>
                  <a:lnTo>
                    <a:pt x="4427259" y="1079147"/>
                  </a:lnTo>
                  <a:lnTo>
                    <a:pt x="4439097" y="1079412"/>
                  </a:lnTo>
                  <a:lnTo>
                    <a:pt x="4450934" y="1079638"/>
                  </a:lnTo>
                  <a:lnTo>
                    <a:pt x="4462772" y="1079831"/>
                  </a:lnTo>
                  <a:lnTo>
                    <a:pt x="4474609" y="1079996"/>
                  </a:lnTo>
                  <a:lnTo>
                    <a:pt x="4486447" y="1080136"/>
                  </a:lnTo>
                  <a:lnTo>
                    <a:pt x="4498285" y="1080255"/>
                  </a:lnTo>
                  <a:lnTo>
                    <a:pt x="4510122" y="1080357"/>
                  </a:lnTo>
                  <a:lnTo>
                    <a:pt x="4521960" y="1080444"/>
                  </a:lnTo>
                  <a:lnTo>
                    <a:pt x="4533797" y="1080517"/>
                  </a:lnTo>
                  <a:lnTo>
                    <a:pt x="4545635" y="1080580"/>
                  </a:lnTo>
                  <a:lnTo>
                    <a:pt x="4557473" y="1080634"/>
                  </a:lnTo>
                  <a:lnTo>
                    <a:pt x="4569310" y="1080679"/>
                  </a:lnTo>
                  <a:lnTo>
                    <a:pt x="4581148" y="1080718"/>
                  </a:lnTo>
                  <a:lnTo>
                    <a:pt x="4592985" y="1080751"/>
                  </a:lnTo>
                  <a:lnTo>
                    <a:pt x="4604823" y="1080779"/>
                  </a:lnTo>
                  <a:lnTo>
                    <a:pt x="4616661" y="1080803"/>
                  </a:lnTo>
                  <a:lnTo>
                    <a:pt x="4628498" y="1080824"/>
                  </a:lnTo>
                  <a:lnTo>
                    <a:pt x="4640336" y="1080841"/>
                  </a:lnTo>
                  <a:lnTo>
                    <a:pt x="4652173" y="1080856"/>
                  </a:lnTo>
                  <a:lnTo>
                    <a:pt x="4664011" y="1080868"/>
                  </a:lnTo>
                  <a:lnTo>
                    <a:pt x="4675849" y="1080879"/>
                  </a:lnTo>
                  <a:lnTo>
                    <a:pt x="4687686" y="1080888"/>
                  </a:lnTo>
                </a:path>
              </a:pathLst>
            </a:custGeom>
            <a:ln w="40651" cap="flat">
              <a:solidFill>
                <a:srgbClr val="00BFC4">
                  <a:alpha val="100000"/>
                </a:srgbClr>
              </a:solidFill>
              <a:prstDash val="solid"/>
              <a:round/>
            </a:ln>
          </p:spPr>
          <p:txBody>
            <a:bodyPr/>
            <a:lstStyle/>
            <a:p/>
          </p:txBody>
        </p:sp>
        <p:sp>
          <p:nvSpPr>
            <p:cNvPr id="53" name="pl53"/>
            <p:cNvSpPr/>
            <p:nvPr/>
          </p:nvSpPr>
          <p:spPr>
            <a:xfrm>
              <a:off x="2482351" y="1671818"/>
              <a:ext cx="4687686" cy="617399"/>
            </a:xfrm>
            <a:custGeom>
              <a:avLst/>
              <a:pathLst>
                <a:path w="4687686" h="617399">
                  <a:moveTo>
                    <a:pt x="0" y="0"/>
                  </a:moveTo>
                  <a:lnTo>
                    <a:pt x="11837" y="36"/>
                  </a:lnTo>
                  <a:lnTo>
                    <a:pt x="23675" y="79"/>
                  </a:lnTo>
                  <a:lnTo>
                    <a:pt x="35512" y="129"/>
                  </a:lnTo>
                  <a:lnTo>
                    <a:pt x="47350" y="188"/>
                  </a:lnTo>
                  <a:lnTo>
                    <a:pt x="59187" y="257"/>
                  </a:lnTo>
                  <a:lnTo>
                    <a:pt x="71025" y="338"/>
                  </a:lnTo>
                  <a:lnTo>
                    <a:pt x="82863" y="434"/>
                  </a:lnTo>
                  <a:lnTo>
                    <a:pt x="94700" y="546"/>
                  </a:lnTo>
                  <a:lnTo>
                    <a:pt x="106538" y="678"/>
                  </a:lnTo>
                  <a:lnTo>
                    <a:pt x="118375" y="834"/>
                  </a:lnTo>
                  <a:lnTo>
                    <a:pt x="130213" y="1016"/>
                  </a:lnTo>
                  <a:lnTo>
                    <a:pt x="142051" y="1230"/>
                  </a:lnTo>
                  <a:lnTo>
                    <a:pt x="153888" y="1482"/>
                  </a:lnTo>
                  <a:lnTo>
                    <a:pt x="165726" y="1777"/>
                  </a:lnTo>
                  <a:lnTo>
                    <a:pt x="177563" y="2124"/>
                  </a:lnTo>
                  <a:lnTo>
                    <a:pt x="189401" y="2531"/>
                  </a:lnTo>
                  <a:lnTo>
                    <a:pt x="201239" y="3009"/>
                  </a:lnTo>
                  <a:lnTo>
                    <a:pt x="213076" y="3570"/>
                  </a:lnTo>
                  <a:lnTo>
                    <a:pt x="224914" y="4227"/>
                  </a:lnTo>
                  <a:lnTo>
                    <a:pt x="236751" y="4999"/>
                  </a:lnTo>
                  <a:lnTo>
                    <a:pt x="248589" y="5903"/>
                  </a:lnTo>
                  <a:lnTo>
                    <a:pt x="260427" y="6962"/>
                  </a:lnTo>
                  <a:lnTo>
                    <a:pt x="272264" y="8203"/>
                  </a:lnTo>
                  <a:lnTo>
                    <a:pt x="284102" y="9655"/>
                  </a:lnTo>
                  <a:lnTo>
                    <a:pt x="295939" y="11352"/>
                  </a:lnTo>
                  <a:lnTo>
                    <a:pt x="307777" y="13335"/>
                  </a:lnTo>
                  <a:lnTo>
                    <a:pt x="319614" y="15650"/>
                  </a:lnTo>
                  <a:lnTo>
                    <a:pt x="331452" y="18348"/>
                  </a:lnTo>
                  <a:lnTo>
                    <a:pt x="343290" y="21488"/>
                  </a:lnTo>
                  <a:lnTo>
                    <a:pt x="355127" y="25138"/>
                  </a:lnTo>
                  <a:lnTo>
                    <a:pt x="366965" y="29371"/>
                  </a:lnTo>
                  <a:lnTo>
                    <a:pt x="378802" y="34270"/>
                  </a:lnTo>
                  <a:lnTo>
                    <a:pt x="390640" y="39924"/>
                  </a:lnTo>
                  <a:lnTo>
                    <a:pt x="402478" y="46432"/>
                  </a:lnTo>
                  <a:lnTo>
                    <a:pt x="414315" y="53897"/>
                  </a:lnTo>
                  <a:lnTo>
                    <a:pt x="426153" y="62425"/>
                  </a:lnTo>
                  <a:lnTo>
                    <a:pt x="437990" y="72125"/>
                  </a:lnTo>
                  <a:lnTo>
                    <a:pt x="449828" y="83102"/>
                  </a:lnTo>
                  <a:lnTo>
                    <a:pt x="461666" y="95452"/>
                  </a:lnTo>
                  <a:lnTo>
                    <a:pt x="473503" y="109258"/>
                  </a:lnTo>
                  <a:lnTo>
                    <a:pt x="485341" y="124580"/>
                  </a:lnTo>
                  <a:lnTo>
                    <a:pt x="497178" y="141449"/>
                  </a:lnTo>
                  <a:lnTo>
                    <a:pt x="509016" y="159858"/>
                  </a:lnTo>
                  <a:lnTo>
                    <a:pt x="520854" y="179755"/>
                  </a:lnTo>
                  <a:lnTo>
                    <a:pt x="532691" y="201038"/>
                  </a:lnTo>
                  <a:lnTo>
                    <a:pt x="544529" y="223551"/>
                  </a:lnTo>
                  <a:lnTo>
                    <a:pt x="556366" y="247087"/>
                  </a:lnTo>
                  <a:lnTo>
                    <a:pt x="568204" y="271393"/>
                  </a:lnTo>
                  <a:lnTo>
                    <a:pt x="580042" y="296175"/>
                  </a:lnTo>
                  <a:lnTo>
                    <a:pt x="591879" y="321119"/>
                  </a:lnTo>
                  <a:lnTo>
                    <a:pt x="603717" y="345902"/>
                  </a:lnTo>
                  <a:lnTo>
                    <a:pt x="615554" y="370207"/>
                  </a:lnTo>
                  <a:lnTo>
                    <a:pt x="627392" y="393743"/>
                  </a:lnTo>
                  <a:lnTo>
                    <a:pt x="639229" y="416256"/>
                  </a:lnTo>
                  <a:lnTo>
                    <a:pt x="651067" y="437539"/>
                  </a:lnTo>
                  <a:lnTo>
                    <a:pt x="662905" y="457436"/>
                  </a:lnTo>
                  <a:lnTo>
                    <a:pt x="674742" y="475845"/>
                  </a:lnTo>
                  <a:lnTo>
                    <a:pt x="686580" y="492714"/>
                  </a:lnTo>
                  <a:lnTo>
                    <a:pt x="698417" y="508037"/>
                  </a:lnTo>
                  <a:lnTo>
                    <a:pt x="710255" y="521843"/>
                  </a:lnTo>
                  <a:lnTo>
                    <a:pt x="722093" y="534193"/>
                  </a:lnTo>
                  <a:lnTo>
                    <a:pt x="733930" y="545169"/>
                  </a:lnTo>
                  <a:lnTo>
                    <a:pt x="745768" y="554869"/>
                  </a:lnTo>
                  <a:lnTo>
                    <a:pt x="757605" y="563397"/>
                  </a:lnTo>
                  <a:lnTo>
                    <a:pt x="769443" y="570862"/>
                  </a:lnTo>
                  <a:lnTo>
                    <a:pt x="781281" y="577370"/>
                  </a:lnTo>
                  <a:lnTo>
                    <a:pt x="793118" y="583025"/>
                  </a:lnTo>
                  <a:lnTo>
                    <a:pt x="804956" y="587924"/>
                  </a:lnTo>
                  <a:lnTo>
                    <a:pt x="816793" y="592156"/>
                  </a:lnTo>
                  <a:lnTo>
                    <a:pt x="828631" y="595806"/>
                  </a:lnTo>
                  <a:lnTo>
                    <a:pt x="840469" y="598947"/>
                  </a:lnTo>
                  <a:lnTo>
                    <a:pt x="852306" y="601645"/>
                  </a:lnTo>
                  <a:lnTo>
                    <a:pt x="864144" y="603959"/>
                  </a:lnTo>
                  <a:lnTo>
                    <a:pt x="875981" y="605942"/>
                  </a:lnTo>
                  <a:lnTo>
                    <a:pt x="887819" y="607640"/>
                  </a:lnTo>
                  <a:lnTo>
                    <a:pt x="899657" y="609092"/>
                  </a:lnTo>
                  <a:lnTo>
                    <a:pt x="911494" y="610332"/>
                  </a:lnTo>
                  <a:lnTo>
                    <a:pt x="923332" y="611392"/>
                  </a:lnTo>
                  <a:lnTo>
                    <a:pt x="935169" y="612296"/>
                  </a:lnTo>
                  <a:lnTo>
                    <a:pt x="947007" y="613067"/>
                  </a:lnTo>
                  <a:lnTo>
                    <a:pt x="958844" y="613725"/>
                  </a:lnTo>
                  <a:lnTo>
                    <a:pt x="970682" y="614286"/>
                  </a:lnTo>
                  <a:lnTo>
                    <a:pt x="982520" y="614764"/>
                  </a:lnTo>
                  <a:lnTo>
                    <a:pt x="994357" y="615171"/>
                  </a:lnTo>
                  <a:lnTo>
                    <a:pt x="1006195" y="615517"/>
                  </a:lnTo>
                  <a:lnTo>
                    <a:pt x="1018032" y="615813"/>
                  </a:lnTo>
                  <a:lnTo>
                    <a:pt x="1029870" y="616064"/>
                  </a:lnTo>
                  <a:lnTo>
                    <a:pt x="1041708" y="616278"/>
                  </a:lnTo>
                  <a:lnTo>
                    <a:pt x="1053545" y="616461"/>
                  </a:lnTo>
                  <a:lnTo>
                    <a:pt x="1065383" y="616616"/>
                  </a:lnTo>
                  <a:lnTo>
                    <a:pt x="1077220" y="616748"/>
                  </a:lnTo>
                  <a:lnTo>
                    <a:pt x="1089058" y="616860"/>
                  </a:lnTo>
                  <a:lnTo>
                    <a:pt x="1100896" y="616956"/>
                  </a:lnTo>
                  <a:lnTo>
                    <a:pt x="1112733" y="617038"/>
                  </a:lnTo>
                  <a:lnTo>
                    <a:pt x="1124571" y="617107"/>
                  </a:lnTo>
                  <a:lnTo>
                    <a:pt x="1136408" y="617166"/>
                  </a:lnTo>
                  <a:lnTo>
                    <a:pt x="1148246" y="617216"/>
                  </a:lnTo>
                  <a:lnTo>
                    <a:pt x="1160084" y="617259"/>
                  </a:lnTo>
                  <a:lnTo>
                    <a:pt x="1171921" y="617295"/>
                  </a:lnTo>
                  <a:lnTo>
                    <a:pt x="1171921" y="617399"/>
                  </a:lnTo>
                  <a:lnTo>
                    <a:pt x="1183759" y="617380"/>
                  </a:lnTo>
                  <a:lnTo>
                    <a:pt x="1195596" y="617359"/>
                  </a:lnTo>
                  <a:lnTo>
                    <a:pt x="1207434" y="617334"/>
                  </a:lnTo>
                  <a:lnTo>
                    <a:pt x="1219272" y="617304"/>
                  </a:lnTo>
                  <a:lnTo>
                    <a:pt x="1231109" y="617270"/>
                  </a:lnTo>
                  <a:lnTo>
                    <a:pt x="1242947" y="617229"/>
                  </a:lnTo>
                  <a:lnTo>
                    <a:pt x="1254784" y="617181"/>
                  </a:lnTo>
                  <a:lnTo>
                    <a:pt x="1266622" y="617125"/>
                  </a:lnTo>
                  <a:lnTo>
                    <a:pt x="1278459" y="617059"/>
                  </a:lnTo>
                  <a:lnTo>
                    <a:pt x="1290297" y="616981"/>
                  </a:lnTo>
                  <a:lnTo>
                    <a:pt x="1302135" y="616890"/>
                  </a:lnTo>
                  <a:lnTo>
                    <a:pt x="1313972" y="616783"/>
                  </a:lnTo>
                  <a:lnTo>
                    <a:pt x="1325810" y="616657"/>
                  </a:lnTo>
                  <a:lnTo>
                    <a:pt x="1337647" y="616510"/>
                  </a:lnTo>
                  <a:lnTo>
                    <a:pt x="1349485" y="616336"/>
                  </a:lnTo>
                  <a:lnTo>
                    <a:pt x="1361323" y="616133"/>
                  </a:lnTo>
                  <a:lnTo>
                    <a:pt x="1373160" y="615894"/>
                  </a:lnTo>
                  <a:lnTo>
                    <a:pt x="1384998" y="615614"/>
                  </a:lnTo>
                  <a:lnTo>
                    <a:pt x="1396835" y="615285"/>
                  </a:lnTo>
                  <a:lnTo>
                    <a:pt x="1408673" y="614899"/>
                  </a:lnTo>
                  <a:lnTo>
                    <a:pt x="1420511" y="614447"/>
                  </a:lnTo>
                  <a:lnTo>
                    <a:pt x="1432348" y="613917"/>
                  </a:lnTo>
                  <a:lnTo>
                    <a:pt x="1444186" y="613297"/>
                  </a:lnTo>
                  <a:lnTo>
                    <a:pt x="1456023" y="612571"/>
                  </a:lnTo>
                  <a:lnTo>
                    <a:pt x="1467861" y="611722"/>
                  </a:lnTo>
                  <a:lnTo>
                    <a:pt x="1479699" y="610731"/>
                  </a:lnTo>
                  <a:lnTo>
                    <a:pt x="1491536" y="609573"/>
                  </a:lnTo>
                  <a:lnTo>
                    <a:pt x="1503374" y="608224"/>
                  </a:lnTo>
                  <a:lnTo>
                    <a:pt x="1515211" y="606654"/>
                  </a:lnTo>
                  <a:lnTo>
                    <a:pt x="1527049" y="604829"/>
                  </a:lnTo>
                  <a:lnTo>
                    <a:pt x="1538887" y="602713"/>
                  </a:lnTo>
                  <a:lnTo>
                    <a:pt x="1550724" y="600263"/>
                  </a:lnTo>
                  <a:lnTo>
                    <a:pt x="1562562" y="597436"/>
                  </a:lnTo>
                  <a:lnTo>
                    <a:pt x="1574399" y="594182"/>
                  </a:lnTo>
                  <a:lnTo>
                    <a:pt x="1586237" y="590450"/>
                  </a:lnTo>
                  <a:lnTo>
                    <a:pt x="1598074" y="586186"/>
                  </a:lnTo>
                  <a:lnTo>
                    <a:pt x="1609912" y="581336"/>
                  </a:lnTo>
                  <a:lnTo>
                    <a:pt x="1621750" y="575847"/>
                  </a:lnTo>
                  <a:lnTo>
                    <a:pt x="1633587" y="569672"/>
                  </a:lnTo>
                  <a:lnTo>
                    <a:pt x="1645425" y="562769"/>
                  </a:lnTo>
                  <a:lnTo>
                    <a:pt x="1657262" y="555108"/>
                  </a:lnTo>
                  <a:lnTo>
                    <a:pt x="1669100" y="546674"/>
                  </a:lnTo>
                  <a:lnTo>
                    <a:pt x="1680938" y="537469"/>
                  </a:lnTo>
                  <a:lnTo>
                    <a:pt x="1692775" y="527521"/>
                  </a:lnTo>
                  <a:lnTo>
                    <a:pt x="1704613" y="516879"/>
                  </a:lnTo>
                  <a:lnTo>
                    <a:pt x="1716450" y="505623"/>
                  </a:lnTo>
                  <a:lnTo>
                    <a:pt x="1728288" y="493855"/>
                  </a:lnTo>
                  <a:lnTo>
                    <a:pt x="1740126" y="481702"/>
                  </a:lnTo>
                  <a:lnTo>
                    <a:pt x="1751963" y="469311"/>
                  </a:lnTo>
                  <a:lnTo>
                    <a:pt x="1763801" y="456839"/>
                  </a:lnTo>
                  <a:lnTo>
                    <a:pt x="1775638" y="444447"/>
                  </a:lnTo>
                  <a:lnTo>
                    <a:pt x="1787476" y="432295"/>
                  </a:lnTo>
                  <a:lnTo>
                    <a:pt x="1799314" y="420527"/>
                  </a:lnTo>
                  <a:lnTo>
                    <a:pt x="1811151" y="409270"/>
                  </a:lnTo>
                  <a:lnTo>
                    <a:pt x="1822989" y="398629"/>
                  </a:lnTo>
                  <a:lnTo>
                    <a:pt x="1834826" y="388680"/>
                  </a:lnTo>
                  <a:lnTo>
                    <a:pt x="1846664" y="379476"/>
                  </a:lnTo>
                  <a:lnTo>
                    <a:pt x="1858502" y="371041"/>
                  </a:lnTo>
                  <a:lnTo>
                    <a:pt x="1870339" y="363380"/>
                  </a:lnTo>
                  <a:lnTo>
                    <a:pt x="1882177" y="356477"/>
                  </a:lnTo>
                  <a:lnTo>
                    <a:pt x="1894014" y="350302"/>
                  </a:lnTo>
                  <a:lnTo>
                    <a:pt x="1905852" y="344814"/>
                  </a:lnTo>
                  <a:lnTo>
                    <a:pt x="1917689" y="339964"/>
                  </a:lnTo>
                  <a:lnTo>
                    <a:pt x="1929527" y="335700"/>
                  </a:lnTo>
                  <a:lnTo>
                    <a:pt x="1941365" y="331967"/>
                  </a:lnTo>
                  <a:lnTo>
                    <a:pt x="1953202" y="328713"/>
                  </a:lnTo>
                  <a:lnTo>
                    <a:pt x="1965040" y="325886"/>
                  </a:lnTo>
                  <a:lnTo>
                    <a:pt x="1976877" y="323437"/>
                  </a:lnTo>
                  <a:lnTo>
                    <a:pt x="1988715" y="321320"/>
                  </a:lnTo>
                  <a:lnTo>
                    <a:pt x="2000553" y="319495"/>
                  </a:lnTo>
                  <a:lnTo>
                    <a:pt x="2012390" y="317925"/>
                  </a:lnTo>
                  <a:lnTo>
                    <a:pt x="2024228" y="316576"/>
                  </a:lnTo>
                  <a:lnTo>
                    <a:pt x="2036065" y="315419"/>
                  </a:lnTo>
                  <a:lnTo>
                    <a:pt x="2047903" y="314427"/>
                  </a:lnTo>
                  <a:lnTo>
                    <a:pt x="2059741" y="313578"/>
                  </a:lnTo>
                  <a:lnTo>
                    <a:pt x="2071578" y="312852"/>
                  </a:lnTo>
                  <a:lnTo>
                    <a:pt x="2083416" y="312232"/>
                  </a:lnTo>
                  <a:lnTo>
                    <a:pt x="2095253" y="311703"/>
                  </a:lnTo>
                  <a:lnTo>
                    <a:pt x="2107091" y="311250"/>
                  </a:lnTo>
                  <a:lnTo>
                    <a:pt x="2118929" y="310865"/>
                  </a:lnTo>
                  <a:lnTo>
                    <a:pt x="2130766" y="310536"/>
                  </a:lnTo>
                  <a:lnTo>
                    <a:pt x="2142604" y="310255"/>
                  </a:lnTo>
                  <a:lnTo>
                    <a:pt x="2154441" y="310017"/>
                  </a:lnTo>
                  <a:lnTo>
                    <a:pt x="2166279" y="309813"/>
                  </a:lnTo>
                  <a:lnTo>
                    <a:pt x="2178117" y="309640"/>
                  </a:lnTo>
                  <a:lnTo>
                    <a:pt x="2189954" y="309492"/>
                  </a:lnTo>
                  <a:lnTo>
                    <a:pt x="2201792" y="309366"/>
                  </a:lnTo>
                  <a:lnTo>
                    <a:pt x="2213629" y="309259"/>
                  </a:lnTo>
                  <a:lnTo>
                    <a:pt x="2225467" y="309168"/>
                  </a:lnTo>
                  <a:lnTo>
                    <a:pt x="2237304" y="309090"/>
                  </a:lnTo>
                  <a:lnTo>
                    <a:pt x="2249142" y="309024"/>
                  </a:lnTo>
                  <a:lnTo>
                    <a:pt x="2260980" y="308968"/>
                  </a:lnTo>
                  <a:lnTo>
                    <a:pt x="2272817" y="308920"/>
                  </a:lnTo>
                  <a:lnTo>
                    <a:pt x="2284655" y="308880"/>
                  </a:lnTo>
                  <a:lnTo>
                    <a:pt x="2296492" y="308845"/>
                  </a:lnTo>
                  <a:lnTo>
                    <a:pt x="2308330" y="308815"/>
                  </a:lnTo>
                  <a:lnTo>
                    <a:pt x="2320168" y="308790"/>
                  </a:lnTo>
                  <a:lnTo>
                    <a:pt x="2332005" y="308769"/>
                  </a:lnTo>
                  <a:lnTo>
                    <a:pt x="2343843" y="308751"/>
                  </a:lnTo>
                  <a:lnTo>
                    <a:pt x="2343843" y="308647"/>
                  </a:lnTo>
                  <a:lnTo>
                    <a:pt x="2355680" y="308647"/>
                  </a:lnTo>
                  <a:lnTo>
                    <a:pt x="2367518" y="308647"/>
                  </a:lnTo>
                  <a:lnTo>
                    <a:pt x="2379356" y="308647"/>
                  </a:lnTo>
                  <a:lnTo>
                    <a:pt x="2391193" y="308647"/>
                  </a:lnTo>
                  <a:lnTo>
                    <a:pt x="2403031" y="308647"/>
                  </a:lnTo>
                  <a:lnTo>
                    <a:pt x="2414868" y="308647"/>
                  </a:lnTo>
                  <a:lnTo>
                    <a:pt x="2426706" y="308647"/>
                  </a:lnTo>
                  <a:lnTo>
                    <a:pt x="2438544" y="308647"/>
                  </a:lnTo>
                  <a:lnTo>
                    <a:pt x="2450381" y="308647"/>
                  </a:lnTo>
                  <a:lnTo>
                    <a:pt x="2462219" y="308647"/>
                  </a:lnTo>
                  <a:lnTo>
                    <a:pt x="2474056" y="308647"/>
                  </a:lnTo>
                  <a:lnTo>
                    <a:pt x="2485894" y="308647"/>
                  </a:lnTo>
                  <a:lnTo>
                    <a:pt x="2497732" y="308647"/>
                  </a:lnTo>
                  <a:lnTo>
                    <a:pt x="2509569" y="308647"/>
                  </a:lnTo>
                  <a:lnTo>
                    <a:pt x="2521407" y="308647"/>
                  </a:lnTo>
                  <a:lnTo>
                    <a:pt x="2533244" y="308647"/>
                  </a:lnTo>
                  <a:lnTo>
                    <a:pt x="2545082" y="308647"/>
                  </a:lnTo>
                  <a:lnTo>
                    <a:pt x="2556919" y="308647"/>
                  </a:lnTo>
                  <a:lnTo>
                    <a:pt x="2568757" y="308647"/>
                  </a:lnTo>
                  <a:lnTo>
                    <a:pt x="2580595" y="308647"/>
                  </a:lnTo>
                  <a:lnTo>
                    <a:pt x="2592432" y="308647"/>
                  </a:lnTo>
                  <a:lnTo>
                    <a:pt x="2604270" y="308647"/>
                  </a:lnTo>
                  <a:lnTo>
                    <a:pt x="2616107" y="308647"/>
                  </a:lnTo>
                  <a:lnTo>
                    <a:pt x="2627945" y="308647"/>
                  </a:lnTo>
                  <a:lnTo>
                    <a:pt x="2639783" y="308647"/>
                  </a:lnTo>
                  <a:lnTo>
                    <a:pt x="2651620" y="308647"/>
                  </a:lnTo>
                  <a:lnTo>
                    <a:pt x="2663458" y="308647"/>
                  </a:lnTo>
                  <a:lnTo>
                    <a:pt x="2675295" y="308647"/>
                  </a:lnTo>
                  <a:lnTo>
                    <a:pt x="2687133" y="308647"/>
                  </a:lnTo>
                  <a:lnTo>
                    <a:pt x="2698971" y="308647"/>
                  </a:lnTo>
                  <a:lnTo>
                    <a:pt x="2710808" y="308647"/>
                  </a:lnTo>
                  <a:lnTo>
                    <a:pt x="2722646" y="308647"/>
                  </a:lnTo>
                  <a:lnTo>
                    <a:pt x="2734483" y="308647"/>
                  </a:lnTo>
                  <a:lnTo>
                    <a:pt x="2746321" y="308647"/>
                  </a:lnTo>
                  <a:lnTo>
                    <a:pt x="2758159" y="308647"/>
                  </a:lnTo>
                  <a:lnTo>
                    <a:pt x="2769996" y="308647"/>
                  </a:lnTo>
                  <a:lnTo>
                    <a:pt x="2781834" y="308647"/>
                  </a:lnTo>
                  <a:lnTo>
                    <a:pt x="2793671" y="308647"/>
                  </a:lnTo>
                  <a:lnTo>
                    <a:pt x="2805509" y="308647"/>
                  </a:lnTo>
                  <a:lnTo>
                    <a:pt x="2817347" y="308647"/>
                  </a:lnTo>
                  <a:lnTo>
                    <a:pt x="2829184" y="308647"/>
                  </a:lnTo>
                  <a:lnTo>
                    <a:pt x="2841022" y="308647"/>
                  </a:lnTo>
                  <a:lnTo>
                    <a:pt x="2852859" y="308647"/>
                  </a:lnTo>
                  <a:lnTo>
                    <a:pt x="2864697" y="308647"/>
                  </a:lnTo>
                  <a:lnTo>
                    <a:pt x="2876534" y="308647"/>
                  </a:lnTo>
                  <a:lnTo>
                    <a:pt x="2888372" y="308647"/>
                  </a:lnTo>
                  <a:lnTo>
                    <a:pt x="2900210" y="308647"/>
                  </a:lnTo>
                  <a:lnTo>
                    <a:pt x="2912047" y="308647"/>
                  </a:lnTo>
                  <a:lnTo>
                    <a:pt x="2923885" y="308647"/>
                  </a:lnTo>
                  <a:lnTo>
                    <a:pt x="2935722" y="308647"/>
                  </a:lnTo>
                  <a:lnTo>
                    <a:pt x="2947560" y="308647"/>
                  </a:lnTo>
                  <a:lnTo>
                    <a:pt x="2959398" y="308647"/>
                  </a:lnTo>
                  <a:lnTo>
                    <a:pt x="2971235" y="308647"/>
                  </a:lnTo>
                  <a:lnTo>
                    <a:pt x="2983073" y="308647"/>
                  </a:lnTo>
                  <a:lnTo>
                    <a:pt x="2994910" y="308647"/>
                  </a:lnTo>
                  <a:lnTo>
                    <a:pt x="3006748" y="308647"/>
                  </a:lnTo>
                  <a:lnTo>
                    <a:pt x="3018586" y="308647"/>
                  </a:lnTo>
                  <a:lnTo>
                    <a:pt x="3030423" y="308647"/>
                  </a:lnTo>
                  <a:lnTo>
                    <a:pt x="3042261" y="308647"/>
                  </a:lnTo>
                  <a:lnTo>
                    <a:pt x="3054098" y="308647"/>
                  </a:lnTo>
                  <a:lnTo>
                    <a:pt x="3065936" y="308647"/>
                  </a:lnTo>
                  <a:lnTo>
                    <a:pt x="3077774" y="308647"/>
                  </a:lnTo>
                  <a:lnTo>
                    <a:pt x="3089611" y="308647"/>
                  </a:lnTo>
                  <a:lnTo>
                    <a:pt x="3101449" y="308647"/>
                  </a:lnTo>
                  <a:lnTo>
                    <a:pt x="3113286" y="308647"/>
                  </a:lnTo>
                  <a:lnTo>
                    <a:pt x="3125124" y="308647"/>
                  </a:lnTo>
                  <a:lnTo>
                    <a:pt x="3136962" y="308647"/>
                  </a:lnTo>
                  <a:lnTo>
                    <a:pt x="3148799" y="308647"/>
                  </a:lnTo>
                  <a:lnTo>
                    <a:pt x="3160637" y="308647"/>
                  </a:lnTo>
                  <a:lnTo>
                    <a:pt x="3172474" y="308647"/>
                  </a:lnTo>
                  <a:lnTo>
                    <a:pt x="3184312" y="308647"/>
                  </a:lnTo>
                  <a:lnTo>
                    <a:pt x="3196149" y="308647"/>
                  </a:lnTo>
                  <a:lnTo>
                    <a:pt x="3207987" y="308647"/>
                  </a:lnTo>
                  <a:lnTo>
                    <a:pt x="3219825" y="308647"/>
                  </a:lnTo>
                  <a:lnTo>
                    <a:pt x="3231662" y="308647"/>
                  </a:lnTo>
                  <a:lnTo>
                    <a:pt x="3243500" y="308647"/>
                  </a:lnTo>
                  <a:lnTo>
                    <a:pt x="3255337" y="308647"/>
                  </a:lnTo>
                  <a:lnTo>
                    <a:pt x="3267175" y="308647"/>
                  </a:lnTo>
                  <a:lnTo>
                    <a:pt x="3279013" y="308647"/>
                  </a:lnTo>
                  <a:lnTo>
                    <a:pt x="3290850" y="308647"/>
                  </a:lnTo>
                  <a:lnTo>
                    <a:pt x="3302688" y="308647"/>
                  </a:lnTo>
                  <a:lnTo>
                    <a:pt x="3314525" y="308647"/>
                  </a:lnTo>
                  <a:lnTo>
                    <a:pt x="3326363" y="308647"/>
                  </a:lnTo>
                  <a:lnTo>
                    <a:pt x="3338201" y="308647"/>
                  </a:lnTo>
                  <a:lnTo>
                    <a:pt x="3350038" y="308647"/>
                  </a:lnTo>
                  <a:lnTo>
                    <a:pt x="3361876" y="308647"/>
                  </a:lnTo>
                  <a:lnTo>
                    <a:pt x="3373713" y="308647"/>
                  </a:lnTo>
                  <a:lnTo>
                    <a:pt x="3385551" y="308647"/>
                  </a:lnTo>
                  <a:lnTo>
                    <a:pt x="3397389" y="308647"/>
                  </a:lnTo>
                  <a:lnTo>
                    <a:pt x="3409226" y="308647"/>
                  </a:lnTo>
                  <a:lnTo>
                    <a:pt x="3421064" y="308647"/>
                  </a:lnTo>
                  <a:lnTo>
                    <a:pt x="3432901" y="308647"/>
                  </a:lnTo>
                  <a:lnTo>
                    <a:pt x="3444739" y="308647"/>
                  </a:lnTo>
                  <a:lnTo>
                    <a:pt x="3456576" y="308647"/>
                  </a:lnTo>
                  <a:lnTo>
                    <a:pt x="3468414" y="308647"/>
                  </a:lnTo>
                  <a:lnTo>
                    <a:pt x="3480252" y="308647"/>
                  </a:lnTo>
                  <a:lnTo>
                    <a:pt x="3492089" y="308647"/>
                  </a:lnTo>
                  <a:lnTo>
                    <a:pt x="3503927" y="308647"/>
                  </a:lnTo>
                  <a:lnTo>
                    <a:pt x="3515764" y="308647"/>
                  </a:lnTo>
                  <a:lnTo>
                    <a:pt x="3515764" y="308699"/>
                  </a:lnTo>
                  <a:lnTo>
                    <a:pt x="3527602" y="308708"/>
                  </a:lnTo>
                  <a:lnTo>
                    <a:pt x="3539440" y="308719"/>
                  </a:lnTo>
                  <a:lnTo>
                    <a:pt x="3551277" y="308731"/>
                  </a:lnTo>
                  <a:lnTo>
                    <a:pt x="3563115" y="308746"/>
                  </a:lnTo>
                  <a:lnTo>
                    <a:pt x="3574952" y="308763"/>
                  </a:lnTo>
                  <a:lnTo>
                    <a:pt x="3586790" y="308784"/>
                  </a:lnTo>
                  <a:lnTo>
                    <a:pt x="3598628" y="308808"/>
                  </a:lnTo>
                  <a:lnTo>
                    <a:pt x="3610465" y="308836"/>
                  </a:lnTo>
                  <a:lnTo>
                    <a:pt x="3622303" y="308869"/>
                  </a:lnTo>
                  <a:lnTo>
                    <a:pt x="3634140" y="308908"/>
                  </a:lnTo>
                  <a:lnTo>
                    <a:pt x="3645978" y="308953"/>
                  </a:lnTo>
                  <a:lnTo>
                    <a:pt x="3657816" y="309007"/>
                  </a:lnTo>
                  <a:lnTo>
                    <a:pt x="3669653" y="309070"/>
                  </a:lnTo>
                  <a:lnTo>
                    <a:pt x="3681491" y="309143"/>
                  </a:lnTo>
                  <a:lnTo>
                    <a:pt x="3693328" y="309230"/>
                  </a:lnTo>
                  <a:lnTo>
                    <a:pt x="3705166" y="309332"/>
                  </a:lnTo>
                  <a:lnTo>
                    <a:pt x="3717004" y="309451"/>
                  </a:lnTo>
                  <a:lnTo>
                    <a:pt x="3728841" y="309592"/>
                  </a:lnTo>
                  <a:lnTo>
                    <a:pt x="3740679" y="309756"/>
                  </a:lnTo>
                  <a:lnTo>
                    <a:pt x="3752516" y="309949"/>
                  </a:lnTo>
                  <a:lnTo>
                    <a:pt x="3764354" y="310175"/>
                  </a:lnTo>
                  <a:lnTo>
                    <a:pt x="3776191" y="310440"/>
                  </a:lnTo>
                  <a:lnTo>
                    <a:pt x="3788029" y="310750"/>
                  </a:lnTo>
                  <a:lnTo>
                    <a:pt x="3799867" y="311113"/>
                  </a:lnTo>
                  <a:lnTo>
                    <a:pt x="3811704" y="311537"/>
                  </a:lnTo>
                  <a:lnTo>
                    <a:pt x="3823542" y="312033"/>
                  </a:lnTo>
                  <a:lnTo>
                    <a:pt x="3835379" y="312612"/>
                  </a:lnTo>
                  <a:lnTo>
                    <a:pt x="3847217" y="313286"/>
                  </a:lnTo>
                  <a:lnTo>
                    <a:pt x="3859055" y="314071"/>
                  </a:lnTo>
                  <a:lnTo>
                    <a:pt x="3870892" y="314984"/>
                  </a:lnTo>
                  <a:lnTo>
                    <a:pt x="3882730" y="316042"/>
                  </a:lnTo>
                  <a:lnTo>
                    <a:pt x="3894567" y="317267"/>
                  </a:lnTo>
                  <a:lnTo>
                    <a:pt x="3906405" y="318680"/>
                  </a:lnTo>
                  <a:lnTo>
                    <a:pt x="3918243" y="320307"/>
                  </a:lnTo>
                  <a:lnTo>
                    <a:pt x="3930080" y="322173"/>
                  </a:lnTo>
                  <a:lnTo>
                    <a:pt x="3941918" y="324305"/>
                  </a:lnTo>
                  <a:lnTo>
                    <a:pt x="3953755" y="326730"/>
                  </a:lnTo>
                  <a:lnTo>
                    <a:pt x="3965593" y="329475"/>
                  </a:lnTo>
                  <a:lnTo>
                    <a:pt x="3977431" y="332562"/>
                  </a:lnTo>
                  <a:lnTo>
                    <a:pt x="3989268" y="336014"/>
                  </a:lnTo>
                  <a:lnTo>
                    <a:pt x="4001106" y="339844"/>
                  </a:lnTo>
                  <a:lnTo>
                    <a:pt x="4012943" y="344061"/>
                  </a:lnTo>
                  <a:lnTo>
                    <a:pt x="4024781" y="348664"/>
                  </a:lnTo>
                  <a:lnTo>
                    <a:pt x="4036619" y="353638"/>
                  </a:lnTo>
                  <a:lnTo>
                    <a:pt x="4048456" y="358959"/>
                  </a:lnTo>
                  <a:lnTo>
                    <a:pt x="4060294" y="364587"/>
                  </a:lnTo>
                  <a:lnTo>
                    <a:pt x="4072131" y="370471"/>
                  </a:lnTo>
                  <a:lnTo>
                    <a:pt x="4083969" y="376547"/>
                  </a:lnTo>
                  <a:lnTo>
                    <a:pt x="4095806" y="382743"/>
                  </a:lnTo>
                  <a:lnTo>
                    <a:pt x="4107644" y="388979"/>
                  </a:lnTo>
                  <a:lnTo>
                    <a:pt x="4119482" y="395175"/>
                  </a:lnTo>
                  <a:lnTo>
                    <a:pt x="4131319" y="401251"/>
                  </a:lnTo>
                  <a:lnTo>
                    <a:pt x="4143157" y="407135"/>
                  </a:lnTo>
                  <a:lnTo>
                    <a:pt x="4154994" y="412763"/>
                  </a:lnTo>
                  <a:lnTo>
                    <a:pt x="4166832" y="418084"/>
                  </a:lnTo>
                  <a:lnTo>
                    <a:pt x="4178670" y="423058"/>
                  </a:lnTo>
                  <a:lnTo>
                    <a:pt x="4190507" y="427660"/>
                  </a:lnTo>
                  <a:lnTo>
                    <a:pt x="4202345" y="431878"/>
                  </a:lnTo>
                  <a:lnTo>
                    <a:pt x="4214182" y="435708"/>
                  </a:lnTo>
                  <a:lnTo>
                    <a:pt x="4226020" y="439160"/>
                  </a:lnTo>
                  <a:lnTo>
                    <a:pt x="4237858" y="442247"/>
                  </a:lnTo>
                  <a:lnTo>
                    <a:pt x="4249695" y="444992"/>
                  </a:lnTo>
                  <a:lnTo>
                    <a:pt x="4261533" y="447416"/>
                  </a:lnTo>
                  <a:lnTo>
                    <a:pt x="4273370" y="449549"/>
                  </a:lnTo>
                  <a:lnTo>
                    <a:pt x="4285208" y="451415"/>
                  </a:lnTo>
                  <a:lnTo>
                    <a:pt x="4297046" y="453042"/>
                  </a:lnTo>
                  <a:lnTo>
                    <a:pt x="4308883" y="454455"/>
                  </a:lnTo>
                  <a:lnTo>
                    <a:pt x="4320721" y="455680"/>
                  </a:lnTo>
                  <a:lnTo>
                    <a:pt x="4332558" y="456738"/>
                  </a:lnTo>
                  <a:lnTo>
                    <a:pt x="4344396" y="457651"/>
                  </a:lnTo>
                  <a:lnTo>
                    <a:pt x="4356234" y="458436"/>
                  </a:lnTo>
                  <a:lnTo>
                    <a:pt x="4368071" y="459110"/>
                  </a:lnTo>
                  <a:lnTo>
                    <a:pt x="4379909" y="459689"/>
                  </a:lnTo>
                  <a:lnTo>
                    <a:pt x="4391746" y="460185"/>
                  </a:lnTo>
                  <a:lnTo>
                    <a:pt x="4403584" y="460609"/>
                  </a:lnTo>
                  <a:lnTo>
                    <a:pt x="4415421" y="460972"/>
                  </a:lnTo>
                  <a:lnTo>
                    <a:pt x="4427259" y="461282"/>
                  </a:lnTo>
                  <a:lnTo>
                    <a:pt x="4439097" y="461547"/>
                  </a:lnTo>
                  <a:lnTo>
                    <a:pt x="4450934" y="461773"/>
                  </a:lnTo>
                  <a:lnTo>
                    <a:pt x="4462772" y="461966"/>
                  </a:lnTo>
                  <a:lnTo>
                    <a:pt x="4474609" y="462130"/>
                  </a:lnTo>
                  <a:lnTo>
                    <a:pt x="4486447" y="462271"/>
                  </a:lnTo>
                  <a:lnTo>
                    <a:pt x="4498285" y="462390"/>
                  </a:lnTo>
                  <a:lnTo>
                    <a:pt x="4510122" y="462492"/>
                  </a:lnTo>
                  <a:lnTo>
                    <a:pt x="4521960" y="462579"/>
                  </a:lnTo>
                  <a:lnTo>
                    <a:pt x="4533797" y="462652"/>
                  </a:lnTo>
                  <a:lnTo>
                    <a:pt x="4545635" y="462715"/>
                  </a:lnTo>
                  <a:lnTo>
                    <a:pt x="4557473" y="462769"/>
                  </a:lnTo>
                  <a:lnTo>
                    <a:pt x="4569310" y="462814"/>
                  </a:lnTo>
                  <a:lnTo>
                    <a:pt x="4581148" y="462853"/>
                  </a:lnTo>
                  <a:lnTo>
                    <a:pt x="4592985" y="462886"/>
                  </a:lnTo>
                  <a:lnTo>
                    <a:pt x="4604823" y="462914"/>
                  </a:lnTo>
                  <a:lnTo>
                    <a:pt x="4616661" y="462938"/>
                  </a:lnTo>
                  <a:lnTo>
                    <a:pt x="4628498" y="462959"/>
                  </a:lnTo>
                  <a:lnTo>
                    <a:pt x="4640336" y="462976"/>
                  </a:lnTo>
                  <a:lnTo>
                    <a:pt x="4652173" y="462991"/>
                  </a:lnTo>
                  <a:lnTo>
                    <a:pt x="4664011" y="463003"/>
                  </a:lnTo>
                  <a:lnTo>
                    <a:pt x="4675849" y="463014"/>
                  </a:lnTo>
                  <a:lnTo>
                    <a:pt x="4687686" y="463023"/>
                  </a:lnTo>
                </a:path>
              </a:pathLst>
            </a:custGeom>
            <a:ln w="40651" cap="flat">
              <a:solidFill>
                <a:srgbClr val="00BCD7">
                  <a:alpha val="100000"/>
                </a:srgbClr>
              </a:solidFill>
              <a:prstDash val="solid"/>
              <a:round/>
            </a:ln>
          </p:spPr>
          <p:txBody>
            <a:bodyPr/>
            <a:lstStyle/>
            <a:p/>
          </p:txBody>
        </p:sp>
        <p:sp>
          <p:nvSpPr>
            <p:cNvPr id="54" name="pl54"/>
            <p:cNvSpPr/>
            <p:nvPr/>
          </p:nvSpPr>
          <p:spPr>
            <a:xfrm>
              <a:off x="2482351" y="3833595"/>
              <a:ext cx="4687686" cy="463178"/>
            </a:xfrm>
            <a:custGeom>
              <a:avLst/>
              <a:pathLst>
                <a:path w="4687686" h="463178">
                  <a:moveTo>
                    <a:pt x="0" y="155"/>
                  </a:moveTo>
                  <a:lnTo>
                    <a:pt x="11837" y="182"/>
                  </a:lnTo>
                  <a:lnTo>
                    <a:pt x="23675" y="214"/>
                  </a:lnTo>
                  <a:lnTo>
                    <a:pt x="35512" y="252"/>
                  </a:lnTo>
                  <a:lnTo>
                    <a:pt x="47350" y="296"/>
                  </a:lnTo>
                  <a:lnTo>
                    <a:pt x="59187" y="348"/>
                  </a:lnTo>
                  <a:lnTo>
                    <a:pt x="71025" y="409"/>
                  </a:lnTo>
                  <a:lnTo>
                    <a:pt x="82863" y="481"/>
                  </a:lnTo>
                  <a:lnTo>
                    <a:pt x="94700" y="565"/>
                  </a:lnTo>
                  <a:lnTo>
                    <a:pt x="106538" y="664"/>
                  </a:lnTo>
                  <a:lnTo>
                    <a:pt x="118375" y="780"/>
                  </a:lnTo>
                  <a:lnTo>
                    <a:pt x="130213" y="917"/>
                  </a:lnTo>
                  <a:lnTo>
                    <a:pt x="142051" y="1078"/>
                  </a:lnTo>
                  <a:lnTo>
                    <a:pt x="153888" y="1266"/>
                  </a:lnTo>
                  <a:lnTo>
                    <a:pt x="165726" y="1488"/>
                  </a:lnTo>
                  <a:lnTo>
                    <a:pt x="177563" y="1748"/>
                  </a:lnTo>
                  <a:lnTo>
                    <a:pt x="189401" y="2053"/>
                  </a:lnTo>
                  <a:lnTo>
                    <a:pt x="201239" y="2412"/>
                  </a:lnTo>
                  <a:lnTo>
                    <a:pt x="213076" y="2832"/>
                  </a:lnTo>
                  <a:lnTo>
                    <a:pt x="224914" y="3326"/>
                  </a:lnTo>
                  <a:lnTo>
                    <a:pt x="236751" y="3904"/>
                  </a:lnTo>
                  <a:lnTo>
                    <a:pt x="248589" y="4582"/>
                  </a:lnTo>
                  <a:lnTo>
                    <a:pt x="260427" y="5377"/>
                  </a:lnTo>
                  <a:lnTo>
                    <a:pt x="272264" y="6307"/>
                  </a:lnTo>
                  <a:lnTo>
                    <a:pt x="284102" y="7396"/>
                  </a:lnTo>
                  <a:lnTo>
                    <a:pt x="295939" y="8669"/>
                  </a:lnTo>
                  <a:lnTo>
                    <a:pt x="307777" y="10157"/>
                  </a:lnTo>
                  <a:lnTo>
                    <a:pt x="319614" y="11893"/>
                  </a:lnTo>
                  <a:lnTo>
                    <a:pt x="331452" y="13916"/>
                  </a:lnTo>
                  <a:lnTo>
                    <a:pt x="343290" y="16272"/>
                  </a:lnTo>
                  <a:lnTo>
                    <a:pt x="355127" y="19009"/>
                  </a:lnTo>
                  <a:lnTo>
                    <a:pt x="366965" y="22183"/>
                  </a:lnTo>
                  <a:lnTo>
                    <a:pt x="378802" y="25858"/>
                  </a:lnTo>
                  <a:lnTo>
                    <a:pt x="390640" y="30099"/>
                  </a:lnTo>
                  <a:lnTo>
                    <a:pt x="402478" y="34980"/>
                  </a:lnTo>
                  <a:lnTo>
                    <a:pt x="414315" y="40578"/>
                  </a:lnTo>
                  <a:lnTo>
                    <a:pt x="426153" y="46974"/>
                  </a:lnTo>
                  <a:lnTo>
                    <a:pt x="437990" y="54249"/>
                  </a:lnTo>
                  <a:lnTo>
                    <a:pt x="449828" y="62481"/>
                  </a:lnTo>
                  <a:lnTo>
                    <a:pt x="461666" y="71744"/>
                  </a:lnTo>
                  <a:lnTo>
                    <a:pt x="473503" y="82099"/>
                  </a:lnTo>
                  <a:lnTo>
                    <a:pt x="485341" y="93590"/>
                  </a:lnTo>
                  <a:lnTo>
                    <a:pt x="497178" y="106242"/>
                  </a:lnTo>
                  <a:lnTo>
                    <a:pt x="509016" y="120049"/>
                  </a:lnTo>
                  <a:lnTo>
                    <a:pt x="520854" y="134972"/>
                  </a:lnTo>
                  <a:lnTo>
                    <a:pt x="532691" y="150934"/>
                  </a:lnTo>
                  <a:lnTo>
                    <a:pt x="544529" y="167819"/>
                  </a:lnTo>
                  <a:lnTo>
                    <a:pt x="556366" y="185471"/>
                  </a:lnTo>
                  <a:lnTo>
                    <a:pt x="568204" y="203700"/>
                  </a:lnTo>
                  <a:lnTo>
                    <a:pt x="580042" y="222287"/>
                  </a:lnTo>
                  <a:lnTo>
                    <a:pt x="591879" y="240995"/>
                  </a:lnTo>
                  <a:lnTo>
                    <a:pt x="603717" y="259582"/>
                  </a:lnTo>
                  <a:lnTo>
                    <a:pt x="615554" y="277810"/>
                  </a:lnTo>
                  <a:lnTo>
                    <a:pt x="627392" y="295463"/>
                  </a:lnTo>
                  <a:lnTo>
                    <a:pt x="639229" y="312347"/>
                  </a:lnTo>
                  <a:lnTo>
                    <a:pt x="651067" y="328310"/>
                  </a:lnTo>
                  <a:lnTo>
                    <a:pt x="662905" y="343232"/>
                  </a:lnTo>
                  <a:lnTo>
                    <a:pt x="674742" y="357039"/>
                  </a:lnTo>
                  <a:lnTo>
                    <a:pt x="686580" y="369691"/>
                  </a:lnTo>
                  <a:lnTo>
                    <a:pt x="698417" y="381183"/>
                  </a:lnTo>
                  <a:lnTo>
                    <a:pt x="710255" y="391537"/>
                  </a:lnTo>
                  <a:lnTo>
                    <a:pt x="722093" y="400800"/>
                  </a:lnTo>
                  <a:lnTo>
                    <a:pt x="733930" y="409032"/>
                  </a:lnTo>
                  <a:lnTo>
                    <a:pt x="745768" y="416307"/>
                  </a:lnTo>
                  <a:lnTo>
                    <a:pt x="757605" y="422703"/>
                  </a:lnTo>
                  <a:lnTo>
                    <a:pt x="769443" y="428302"/>
                  </a:lnTo>
                  <a:lnTo>
                    <a:pt x="781281" y="433183"/>
                  </a:lnTo>
                  <a:lnTo>
                    <a:pt x="793118" y="437424"/>
                  </a:lnTo>
                  <a:lnTo>
                    <a:pt x="804956" y="441098"/>
                  </a:lnTo>
                  <a:lnTo>
                    <a:pt x="816793" y="444273"/>
                  </a:lnTo>
                  <a:lnTo>
                    <a:pt x="828631" y="447010"/>
                  </a:lnTo>
                  <a:lnTo>
                    <a:pt x="840469" y="449365"/>
                  </a:lnTo>
                  <a:lnTo>
                    <a:pt x="852306" y="451389"/>
                  </a:lnTo>
                  <a:lnTo>
                    <a:pt x="864144" y="453125"/>
                  </a:lnTo>
                  <a:lnTo>
                    <a:pt x="875981" y="454612"/>
                  </a:lnTo>
                  <a:lnTo>
                    <a:pt x="887819" y="455885"/>
                  </a:lnTo>
                  <a:lnTo>
                    <a:pt x="899657" y="456974"/>
                  </a:lnTo>
                  <a:lnTo>
                    <a:pt x="911494" y="457904"/>
                  </a:lnTo>
                  <a:lnTo>
                    <a:pt x="923332" y="458699"/>
                  </a:lnTo>
                  <a:lnTo>
                    <a:pt x="935169" y="459377"/>
                  </a:lnTo>
                  <a:lnTo>
                    <a:pt x="947007" y="459956"/>
                  </a:lnTo>
                  <a:lnTo>
                    <a:pt x="958844" y="460449"/>
                  </a:lnTo>
                  <a:lnTo>
                    <a:pt x="970682" y="460869"/>
                  </a:lnTo>
                  <a:lnTo>
                    <a:pt x="982520" y="461228"/>
                  </a:lnTo>
                  <a:lnTo>
                    <a:pt x="994357" y="461533"/>
                  </a:lnTo>
                  <a:lnTo>
                    <a:pt x="1006195" y="461793"/>
                  </a:lnTo>
                  <a:lnTo>
                    <a:pt x="1018032" y="462015"/>
                  </a:lnTo>
                  <a:lnTo>
                    <a:pt x="1029870" y="462204"/>
                  </a:lnTo>
                  <a:lnTo>
                    <a:pt x="1041708" y="462364"/>
                  </a:lnTo>
                  <a:lnTo>
                    <a:pt x="1053545" y="462501"/>
                  </a:lnTo>
                  <a:lnTo>
                    <a:pt x="1065383" y="462617"/>
                  </a:lnTo>
                  <a:lnTo>
                    <a:pt x="1077220" y="462716"/>
                  </a:lnTo>
                  <a:lnTo>
                    <a:pt x="1089058" y="462801"/>
                  </a:lnTo>
                  <a:lnTo>
                    <a:pt x="1100896" y="462872"/>
                  </a:lnTo>
                  <a:lnTo>
                    <a:pt x="1112733" y="462933"/>
                  </a:lnTo>
                  <a:lnTo>
                    <a:pt x="1124571" y="462985"/>
                  </a:lnTo>
                  <a:lnTo>
                    <a:pt x="1136408" y="463030"/>
                  </a:lnTo>
                  <a:lnTo>
                    <a:pt x="1148246" y="463067"/>
                  </a:lnTo>
                  <a:lnTo>
                    <a:pt x="1160084" y="463099"/>
                  </a:lnTo>
                  <a:lnTo>
                    <a:pt x="1171921" y="463126"/>
                  </a:lnTo>
                  <a:lnTo>
                    <a:pt x="1171921" y="463178"/>
                  </a:lnTo>
                  <a:lnTo>
                    <a:pt x="1183759" y="463160"/>
                  </a:lnTo>
                  <a:lnTo>
                    <a:pt x="1195596" y="463139"/>
                  </a:lnTo>
                  <a:lnTo>
                    <a:pt x="1207434" y="463114"/>
                  </a:lnTo>
                  <a:lnTo>
                    <a:pt x="1219272" y="463084"/>
                  </a:lnTo>
                  <a:lnTo>
                    <a:pt x="1231109" y="463050"/>
                  </a:lnTo>
                  <a:lnTo>
                    <a:pt x="1242947" y="463009"/>
                  </a:lnTo>
                  <a:lnTo>
                    <a:pt x="1254784" y="462961"/>
                  </a:lnTo>
                  <a:lnTo>
                    <a:pt x="1266622" y="462905"/>
                  </a:lnTo>
                  <a:lnTo>
                    <a:pt x="1278459" y="462839"/>
                  </a:lnTo>
                  <a:lnTo>
                    <a:pt x="1290297" y="462761"/>
                  </a:lnTo>
                  <a:lnTo>
                    <a:pt x="1302135" y="462670"/>
                  </a:lnTo>
                  <a:lnTo>
                    <a:pt x="1313972" y="462563"/>
                  </a:lnTo>
                  <a:lnTo>
                    <a:pt x="1325810" y="462437"/>
                  </a:lnTo>
                  <a:lnTo>
                    <a:pt x="1337647" y="462290"/>
                  </a:lnTo>
                  <a:lnTo>
                    <a:pt x="1349485" y="462116"/>
                  </a:lnTo>
                  <a:lnTo>
                    <a:pt x="1361323" y="461913"/>
                  </a:lnTo>
                  <a:lnTo>
                    <a:pt x="1373160" y="461674"/>
                  </a:lnTo>
                  <a:lnTo>
                    <a:pt x="1384998" y="461393"/>
                  </a:lnTo>
                  <a:lnTo>
                    <a:pt x="1396835" y="461064"/>
                  </a:lnTo>
                  <a:lnTo>
                    <a:pt x="1408673" y="460679"/>
                  </a:lnTo>
                  <a:lnTo>
                    <a:pt x="1420511" y="460227"/>
                  </a:lnTo>
                  <a:lnTo>
                    <a:pt x="1432348" y="459697"/>
                  </a:lnTo>
                  <a:lnTo>
                    <a:pt x="1444186" y="459077"/>
                  </a:lnTo>
                  <a:lnTo>
                    <a:pt x="1456023" y="458351"/>
                  </a:lnTo>
                  <a:lnTo>
                    <a:pt x="1467861" y="457502"/>
                  </a:lnTo>
                  <a:lnTo>
                    <a:pt x="1479699" y="456510"/>
                  </a:lnTo>
                  <a:lnTo>
                    <a:pt x="1491536" y="455353"/>
                  </a:lnTo>
                  <a:lnTo>
                    <a:pt x="1503374" y="454004"/>
                  </a:lnTo>
                  <a:lnTo>
                    <a:pt x="1515211" y="452434"/>
                  </a:lnTo>
                  <a:lnTo>
                    <a:pt x="1527049" y="450609"/>
                  </a:lnTo>
                  <a:lnTo>
                    <a:pt x="1538887" y="448493"/>
                  </a:lnTo>
                  <a:lnTo>
                    <a:pt x="1550724" y="446043"/>
                  </a:lnTo>
                  <a:lnTo>
                    <a:pt x="1562562" y="443216"/>
                  </a:lnTo>
                  <a:lnTo>
                    <a:pt x="1574399" y="439962"/>
                  </a:lnTo>
                  <a:lnTo>
                    <a:pt x="1586237" y="436230"/>
                  </a:lnTo>
                  <a:lnTo>
                    <a:pt x="1598074" y="431965"/>
                  </a:lnTo>
                  <a:lnTo>
                    <a:pt x="1609912" y="427116"/>
                  </a:lnTo>
                  <a:lnTo>
                    <a:pt x="1621750" y="421627"/>
                  </a:lnTo>
                  <a:lnTo>
                    <a:pt x="1633587" y="415452"/>
                  </a:lnTo>
                  <a:lnTo>
                    <a:pt x="1645425" y="408549"/>
                  </a:lnTo>
                  <a:lnTo>
                    <a:pt x="1657262" y="400888"/>
                  </a:lnTo>
                  <a:lnTo>
                    <a:pt x="1669100" y="392453"/>
                  </a:lnTo>
                  <a:lnTo>
                    <a:pt x="1680938" y="383249"/>
                  </a:lnTo>
                  <a:lnTo>
                    <a:pt x="1692775" y="373300"/>
                  </a:lnTo>
                  <a:lnTo>
                    <a:pt x="1704613" y="362659"/>
                  </a:lnTo>
                  <a:lnTo>
                    <a:pt x="1716450" y="351402"/>
                  </a:lnTo>
                  <a:lnTo>
                    <a:pt x="1728288" y="339634"/>
                  </a:lnTo>
                  <a:lnTo>
                    <a:pt x="1740126" y="327482"/>
                  </a:lnTo>
                  <a:lnTo>
                    <a:pt x="1751963" y="315090"/>
                  </a:lnTo>
                  <a:lnTo>
                    <a:pt x="1763801" y="302618"/>
                  </a:lnTo>
                  <a:lnTo>
                    <a:pt x="1775638" y="290227"/>
                  </a:lnTo>
                  <a:lnTo>
                    <a:pt x="1787476" y="278075"/>
                  </a:lnTo>
                  <a:lnTo>
                    <a:pt x="1799314" y="266306"/>
                  </a:lnTo>
                  <a:lnTo>
                    <a:pt x="1811151" y="255050"/>
                  </a:lnTo>
                  <a:lnTo>
                    <a:pt x="1822989" y="244408"/>
                  </a:lnTo>
                  <a:lnTo>
                    <a:pt x="1834826" y="234460"/>
                  </a:lnTo>
                  <a:lnTo>
                    <a:pt x="1846664" y="225255"/>
                  </a:lnTo>
                  <a:lnTo>
                    <a:pt x="1858502" y="216821"/>
                  </a:lnTo>
                  <a:lnTo>
                    <a:pt x="1870339" y="209160"/>
                  </a:lnTo>
                  <a:lnTo>
                    <a:pt x="1882177" y="202257"/>
                  </a:lnTo>
                  <a:lnTo>
                    <a:pt x="1894014" y="196082"/>
                  </a:lnTo>
                  <a:lnTo>
                    <a:pt x="1905852" y="190593"/>
                  </a:lnTo>
                  <a:lnTo>
                    <a:pt x="1917689" y="185743"/>
                  </a:lnTo>
                  <a:lnTo>
                    <a:pt x="1929527" y="181479"/>
                  </a:lnTo>
                  <a:lnTo>
                    <a:pt x="1941365" y="177747"/>
                  </a:lnTo>
                  <a:lnTo>
                    <a:pt x="1953202" y="174493"/>
                  </a:lnTo>
                  <a:lnTo>
                    <a:pt x="1965040" y="171666"/>
                  </a:lnTo>
                  <a:lnTo>
                    <a:pt x="1976877" y="169216"/>
                  </a:lnTo>
                  <a:lnTo>
                    <a:pt x="1988715" y="167100"/>
                  </a:lnTo>
                  <a:lnTo>
                    <a:pt x="2000553" y="165275"/>
                  </a:lnTo>
                  <a:lnTo>
                    <a:pt x="2012390" y="163705"/>
                  </a:lnTo>
                  <a:lnTo>
                    <a:pt x="2024228" y="162356"/>
                  </a:lnTo>
                  <a:lnTo>
                    <a:pt x="2036065" y="161198"/>
                  </a:lnTo>
                  <a:lnTo>
                    <a:pt x="2047903" y="160207"/>
                  </a:lnTo>
                  <a:lnTo>
                    <a:pt x="2059741" y="159358"/>
                  </a:lnTo>
                  <a:lnTo>
                    <a:pt x="2071578" y="158632"/>
                  </a:lnTo>
                  <a:lnTo>
                    <a:pt x="2083416" y="158012"/>
                  </a:lnTo>
                  <a:lnTo>
                    <a:pt x="2095253" y="157482"/>
                  </a:lnTo>
                  <a:lnTo>
                    <a:pt x="2107091" y="157030"/>
                  </a:lnTo>
                  <a:lnTo>
                    <a:pt x="2118929" y="156644"/>
                  </a:lnTo>
                  <a:lnTo>
                    <a:pt x="2130766" y="156316"/>
                  </a:lnTo>
                  <a:lnTo>
                    <a:pt x="2142604" y="156035"/>
                  </a:lnTo>
                  <a:lnTo>
                    <a:pt x="2154441" y="155796"/>
                  </a:lnTo>
                  <a:lnTo>
                    <a:pt x="2166279" y="155593"/>
                  </a:lnTo>
                  <a:lnTo>
                    <a:pt x="2178117" y="155419"/>
                  </a:lnTo>
                  <a:lnTo>
                    <a:pt x="2189954" y="155272"/>
                  </a:lnTo>
                  <a:lnTo>
                    <a:pt x="2201792" y="155146"/>
                  </a:lnTo>
                  <a:lnTo>
                    <a:pt x="2213629" y="155039"/>
                  </a:lnTo>
                  <a:lnTo>
                    <a:pt x="2225467" y="154948"/>
                  </a:lnTo>
                  <a:lnTo>
                    <a:pt x="2237304" y="154870"/>
                  </a:lnTo>
                  <a:lnTo>
                    <a:pt x="2249142" y="154804"/>
                  </a:lnTo>
                  <a:lnTo>
                    <a:pt x="2260980" y="154748"/>
                  </a:lnTo>
                  <a:lnTo>
                    <a:pt x="2272817" y="154700"/>
                  </a:lnTo>
                  <a:lnTo>
                    <a:pt x="2284655" y="154659"/>
                  </a:lnTo>
                  <a:lnTo>
                    <a:pt x="2296492" y="154625"/>
                  </a:lnTo>
                  <a:lnTo>
                    <a:pt x="2308330" y="154595"/>
                  </a:lnTo>
                  <a:lnTo>
                    <a:pt x="2320168" y="154570"/>
                  </a:lnTo>
                  <a:lnTo>
                    <a:pt x="2332005" y="154549"/>
                  </a:lnTo>
                  <a:lnTo>
                    <a:pt x="2343843" y="154531"/>
                  </a:lnTo>
                  <a:lnTo>
                    <a:pt x="2343843" y="154375"/>
                  </a:lnTo>
                  <a:lnTo>
                    <a:pt x="2355680" y="154366"/>
                  </a:lnTo>
                  <a:lnTo>
                    <a:pt x="2367518" y="154355"/>
                  </a:lnTo>
                  <a:lnTo>
                    <a:pt x="2379356" y="154343"/>
                  </a:lnTo>
                  <a:lnTo>
                    <a:pt x="2391193" y="154328"/>
                  </a:lnTo>
                  <a:lnTo>
                    <a:pt x="2403031" y="154311"/>
                  </a:lnTo>
                  <a:lnTo>
                    <a:pt x="2414868" y="154290"/>
                  </a:lnTo>
                  <a:lnTo>
                    <a:pt x="2426706" y="154267"/>
                  </a:lnTo>
                  <a:lnTo>
                    <a:pt x="2438544" y="154238"/>
                  </a:lnTo>
                  <a:lnTo>
                    <a:pt x="2450381" y="154205"/>
                  </a:lnTo>
                  <a:lnTo>
                    <a:pt x="2462219" y="154167"/>
                  </a:lnTo>
                  <a:lnTo>
                    <a:pt x="2474056" y="154121"/>
                  </a:lnTo>
                  <a:lnTo>
                    <a:pt x="2485894" y="154068"/>
                  </a:lnTo>
                  <a:lnTo>
                    <a:pt x="2497732" y="154005"/>
                  </a:lnTo>
                  <a:lnTo>
                    <a:pt x="2509569" y="153931"/>
                  </a:lnTo>
                  <a:lnTo>
                    <a:pt x="2521407" y="153844"/>
                  </a:lnTo>
                  <a:lnTo>
                    <a:pt x="2533244" y="153742"/>
                  </a:lnTo>
                  <a:lnTo>
                    <a:pt x="2545082" y="153623"/>
                  </a:lnTo>
                  <a:lnTo>
                    <a:pt x="2556919" y="153483"/>
                  </a:lnTo>
                  <a:lnTo>
                    <a:pt x="2568757" y="153318"/>
                  </a:lnTo>
                  <a:lnTo>
                    <a:pt x="2580595" y="153125"/>
                  </a:lnTo>
                  <a:lnTo>
                    <a:pt x="2592432" y="152899"/>
                  </a:lnTo>
                  <a:lnTo>
                    <a:pt x="2604270" y="152634"/>
                  </a:lnTo>
                  <a:lnTo>
                    <a:pt x="2616107" y="152324"/>
                  </a:lnTo>
                  <a:lnTo>
                    <a:pt x="2627945" y="151961"/>
                  </a:lnTo>
                  <a:lnTo>
                    <a:pt x="2639783" y="151537"/>
                  </a:lnTo>
                  <a:lnTo>
                    <a:pt x="2651620" y="151041"/>
                  </a:lnTo>
                  <a:lnTo>
                    <a:pt x="2663458" y="150463"/>
                  </a:lnTo>
                  <a:lnTo>
                    <a:pt x="2675295" y="149788"/>
                  </a:lnTo>
                  <a:lnTo>
                    <a:pt x="2687133" y="149003"/>
                  </a:lnTo>
                  <a:lnTo>
                    <a:pt x="2698971" y="148091"/>
                  </a:lnTo>
                  <a:lnTo>
                    <a:pt x="2710808" y="147032"/>
                  </a:lnTo>
                  <a:lnTo>
                    <a:pt x="2722646" y="145808"/>
                  </a:lnTo>
                  <a:lnTo>
                    <a:pt x="2734483" y="144394"/>
                  </a:lnTo>
                  <a:lnTo>
                    <a:pt x="2746321" y="142767"/>
                  </a:lnTo>
                  <a:lnTo>
                    <a:pt x="2758159" y="140901"/>
                  </a:lnTo>
                  <a:lnTo>
                    <a:pt x="2769996" y="138769"/>
                  </a:lnTo>
                  <a:lnTo>
                    <a:pt x="2781834" y="136344"/>
                  </a:lnTo>
                  <a:lnTo>
                    <a:pt x="2793671" y="133600"/>
                  </a:lnTo>
                  <a:lnTo>
                    <a:pt x="2805509" y="130512"/>
                  </a:lnTo>
                  <a:lnTo>
                    <a:pt x="2817347" y="127061"/>
                  </a:lnTo>
                  <a:lnTo>
                    <a:pt x="2829184" y="123230"/>
                  </a:lnTo>
                  <a:lnTo>
                    <a:pt x="2841022" y="119013"/>
                  </a:lnTo>
                  <a:lnTo>
                    <a:pt x="2852859" y="114410"/>
                  </a:lnTo>
                  <a:lnTo>
                    <a:pt x="2864697" y="109436"/>
                  </a:lnTo>
                  <a:lnTo>
                    <a:pt x="2876534" y="104115"/>
                  </a:lnTo>
                  <a:lnTo>
                    <a:pt x="2888372" y="98487"/>
                  </a:lnTo>
                  <a:lnTo>
                    <a:pt x="2900210" y="92603"/>
                  </a:lnTo>
                  <a:lnTo>
                    <a:pt x="2912047" y="86527"/>
                  </a:lnTo>
                  <a:lnTo>
                    <a:pt x="2923885" y="80331"/>
                  </a:lnTo>
                  <a:lnTo>
                    <a:pt x="2935722" y="74095"/>
                  </a:lnTo>
                  <a:lnTo>
                    <a:pt x="2947560" y="67900"/>
                  </a:lnTo>
                  <a:lnTo>
                    <a:pt x="2959398" y="61823"/>
                  </a:lnTo>
                  <a:lnTo>
                    <a:pt x="2971235" y="55939"/>
                  </a:lnTo>
                  <a:lnTo>
                    <a:pt x="2983073" y="50311"/>
                  </a:lnTo>
                  <a:lnTo>
                    <a:pt x="2994910" y="44990"/>
                  </a:lnTo>
                  <a:lnTo>
                    <a:pt x="3006748" y="40016"/>
                  </a:lnTo>
                  <a:lnTo>
                    <a:pt x="3018586" y="35414"/>
                  </a:lnTo>
                  <a:lnTo>
                    <a:pt x="3030423" y="31196"/>
                  </a:lnTo>
                  <a:lnTo>
                    <a:pt x="3042261" y="27366"/>
                  </a:lnTo>
                  <a:lnTo>
                    <a:pt x="3054098" y="23914"/>
                  </a:lnTo>
                  <a:lnTo>
                    <a:pt x="3065936" y="20827"/>
                  </a:lnTo>
                  <a:lnTo>
                    <a:pt x="3077774" y="18083"/>
                  </a:lnTo>
                  <a:lnTo>
                    <a:pt x="3089611" y="15658"/>
                  </a:lnTo>
                  <a:lnTo>
                    <a:pt x="3101449" y="13526"/>
                  </a:lnTo>
                  <a:lnTo>
                    <a:pt x="3113286" y="11660"/>
                  </a:lnTo>
                  <a:lnTo>
                    <a:pt x="3125124" y="10033"/>
                  </a:lnTo>
                  <a:lnTo>
                    <a:pt x="3136962" y="8619"/>
                  </a:lnTo>
                  <a:lnTo>
                    <a:pt x="3148799" y="7394"/>
                  </a:lnTo>
                  <a:lnTo>
                    <a:pt x="3160637" y="6336"/>
                  </a:lnTo>
                  <a:lnTo>
                    <a:pt x="3172474" y="5424"/>
                  </a:lnTo>
                  <a:lnTo>
                    <a:pt x="3184312" y="4638"/>
                  </a:lnTo>
                  <a:lnTo>
                    <a:pt x="3196149" y="3964"/>
                  </a:lnTo>
                  <a:lnTo>
                    <a:pt x="3207987" y="3385"/>
                  </a:lnTo>
                  <a:lnTo>
                    <a:pt x="3219825" y="2889"/>
                  </a:lnTo>
                  <a:lnTo>
                    <a:pt x="3231662" y="2465"/>
                  </a:lnTo>
                  <a:lnTo>
                    <a:pt x="3243500" y="2102"/>
                  </a:lnTo>
                  <a:lnTo>
                    <a:pt x="3255337" y="1792"/>
                  </a:lnTo>
                  <a:lnTo>
                    <a:pt x="3267175" y="1527"/>
                  </a:lnTo>
                  <a:lnTo>
                    <a:pt x="3279013" y="1301"/>
                  </a:lnTo>
                  <a:lnTo>
                    <a:pt x="3290850" y="1108"/>
                  </a:lnTo>
                  <a:lnTo>
                    <a:pt x="3302688" y="944"/>
                  </a:lnTo>
                  <a:lnTo>
                    <a:pt x="3314525" y="804"/>
                  </a:lnTo>
                  <a:lnTo>
                    <a:pt x="3326363" y="684"/>
                  </a:lnTo>
                  <a:lnTo>
                    <a:pt x="3338201" y="582"/>
                  </a:lnTo>
                  <a:lnTo>
                    <a:pt x="3350038" y="496"/>
                  </a:lnTo>
                  <a:lnTo>
                    <a:pt x="3361876" y="422"/>
                  </a:lnTo>
                  <a:lnTo>
                    <a:pt x="3373713" y="359"/>
                  </a:lnTo>
                  <a:lnTo>
                    <a:pt x="3385551" y="305"/>
                  </a:lnTo>
                  <a:lnTo>
                    <a:pt x="3397389" y="260"/>
                  </a:lnTo>
                  <a:lnTo>
                    <a:pt x="3409226" y="221"/>
                  </a:lnTo>
                  <a:lnTo>
                    <a:pt x="3421064" y="188"/>
                  </a:lnTo>
                  <a:lnTo>
                    <a:pt x="3432901" y="160"/>
                  </a:lnTo>
                  <a:lnTo>
                    <a:pt x="3444739" y="136"/>
                  </a:lnTo>
                  <a:lnTo>
                    <a:pt x="3456576" y="116"/>
                  </a:lnTo>
                  <a:lnTo>
                    <a:pt x="3468414" y="98"/>
                  </a:lnTo>
                  <a:lnTo>
                    <a:pt x="3480252" y="84"/>
                  </a:lnTo>
                  <a:lnTo>
                    <a:pt x="3492089" y="71"/>
                  </a:lnTo>
                  <a:lnTo>
                    <a:pt x="3503927" y="60"/>
                  </a:lnTo>
                  <a:lnTo>
                    <a:pt x="3515764" y="5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8E7">
                  <a:alpha val="100000"/>
                </a:srgbClr>
              </a:solidFill>
              <a:prstDash val="solid"/>
              <a:round/>
            </a:ln>
          </p:spPr>
          <p:txBody>
            <a:bodyPr/>
            <a:lstStyle/>
            <a:p/>
          </p:txBody>
        </p:sp>
        <p:sp>
          <p:nvSpPr>
            <p:cNvPr id="55" name="pl55"/>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1F4">
                  <a:alpha val="100000"/>
                </a:srgbClr>
              </a:solidFill>
              <a:prstDash val="solid"/>
              <a:round/>
            </a:ln>
          </p:spPr>
          <p:txBody>
            <a:bodyPr/>
            <a:lstStyle/>
            <a:p/>
          </p:txBody>
        </p:sp>
        <p:sp>
          <p:nvSpPr>
            <p:cNvPr id="56" name="pl56"/>
            <p:cNvSpPr/>
            <p:nvPr/>
          </p:nvSpPr>
          <p:spPr>
            <a:xfrm>
              <a:off x="2482351" y="1208329"/>
              <a:ext cx="4687686" cy="463282"/>
            </a:xfrm>
            <a:custGeom>
              <a:avLst/>
              <a:pathLst>
                <a:path w="4687686" h="463282">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55"/>
                  </a:lnTo>
                  <a:lnTo>
                    <a:pt x="1183759" y="182"/>
                  </a:lnTo>
                  <a:lnTo>
                    <a:pt x="1195596" y="214"/>
                  </a:lnTo>
                  <a:lnTo>
                    <a:pt x="1207434" y="252"/>
                  </a:lnTo>
                  <a:lnTo>
                    <a:pt x="1219272" y="296"/>
                  </a:lnTo>
                  <a:lnTo>
                    <a:pt x="1231109" y="348"/>
                  </a:lnTo>
                  <a:lnTo>
                    <a:pt x="1242947" y="409"/>
                  </a:lnTo>
                  <a:lnTo>
                    <a:pt x="1254784" y="481"/>
                  </a:lnTo>
                  <a:lnTo>
                    <a:pt x="1266622" y="565"/>
                  </a:lnTo>
                  <a:lnTo>
                    <a:pt x="1278459" y="664"/>
                  </a:lnTo>
                  <a:lnTo>
                    <a:pt x="1290297" y="780"/>
                  </a:lnTo>
                  <a:lnTo>
                    <a:pt x="1302135" y="917"/>
                  </a:lnTo>
                  <a:lnTo>
                    <a:pt x="1313972" y="1078"/>
                  </a:lnTo>
                  <a:lnTo>
                    <a:pt x="1325810" y="1266"/>
                  </a:lnTo>
                  <a:lnTo>
                    <a:pt x="1337647" y="1488"/>
                  </a:lnTo>
                  <a:lnTo>
                    <a:pt x="1349485" y="1748"/>
                  </a:lnTo>
                  <a:lnTo>
                    <a:pt x="1361323" y="2053"/>
                  </a:lnTo>
                  <a:lnTo>
                    <a:pt x="1373160" y="2412"/>
                  </a:lnTo>
                  <a:lnTo>
                    <a:pt x="1384998" y="2832"/>
                  </a:lnTo>
                  <a:lnTo>
                    <a:pt x="1396835" y="3326"/>
                  </a:lnTo>
                  <a:lnTo>
                    <a:pt x="1408673" y="3904"/>
                  </a:lnTo>
                  <a:lnTo>
                    <a:pt x="1420511" y="4582"/>
                  </a:lnTo>
                  <a:lnTo>
                    <a:pt x="1432348" y="5377"/>
                  </a:lnTo>
                  <a:lnTo>
                    <a:pt x="1444186" y="6307"/>
                  </a:lnTo>
                  <a:lnTo>
                    <a:pt x="1456023" y="7396"/>
                  </a:lnTo>
                  <a:lnTo>
                    <a:pt x="1467861" y="8669"/>
                  </a:lnTo>
                  <a:lnTo>
                    <a:pt x="1479699" y="10157"/>
                  </a:lnTo>
                  <a:lnTo>
                    <a:pt x="1491536" y="11893"/>
                  </a:lnTo>
                  <a:lnTo>
                    <a:pt x="1503374" y="13916"/>
                  </a:lnTo>
                  <a:lnTo>
                    <a:pt x="1515211" y="16272"/>
                  </a:lnTo>
                  <a:lnTo>
                    <a:pt x="1527049" y="19009"/>
                  </a:lnTo>
                  <a:lnTo>
                    <a:pt x="1538887" y="22183"/>
                  </a:lnTo>
                  <a:lnTo>
                    <a:pt x="1550724" y="25858"/>
                  </a:lnTo>
                  <a:lnTo>
                    <a:pt x="1562562" y="30099"/>
                  </a:lnTo>
                  <a:lnTo>
                    <a:pt x="1574399" y="34980"/>
                  </a:lnTo>
                  <a:lnTo>
                    <a:pt x="1586237" y="40578"/>
                  </a:lnTo>
                  <a:lnTo>
                    <a:pt x="1598074" y="46974"/>
                  </a:lnTo>
                  <a:lnTo>
                    <a:pt x="1609912" y="54249"/>
                  </a:lnTo>
                  <a:lnTo>
                    <a:pt x="1621750" y="62481"/>
                  </a:lnTo>
                  <a:lnTo>
                    <a:pt x="1633587" y="71744"/>
                  </a:lnTo>
                  <a:lnTo>
                    <a:pt x="1645425" y="82099"/>
                  </a:lnTo>
                  <a:lnTo>
                    <a:pt x="1657262" y="93590"/>
                  </a:lnTo>
                  <a:lnTo>
                    <a:pt x="1669100" y="106242"/>
                  </a:lnTo>
                  <a:lnTo>
                    <a:pt x="1680938" y="120049"/>
                  </a:lnTo>
                  <a:lnTo>
                    <a:pt x="1692775" y="134972"/>
                  </a:lnTo>
                  <a:lnTo>
                    <a:pt x="1704613" y="150934"/>
                  </a:lnTo>
                  <a:lnTo>
                    <a:pt x="1716450" y="167819"/>
                  </a:lnTo>
                  <a:lnTo>
                    <a:pt x="1728288" y="185471"/>
                  </a:lnTo>
                  <a:lnTo>
                    <a:pt x="1740126" y="203700"/>
                  </a:lnTo>
                  <a:lnTo>
                    <a:pt x="1751963" y="222287"/>
                  </a:lnTo>
                  <a:lnTo>
                    <a:pt x="1763801" y="240995"/>
                  </a:lnTo>
                  <a:lnTo>
                    <a:pt x="1775638" y="259582"/>
                  </a:lnTo>
                  <a:lnTo>
                    <a:pt x="1787476" y="277810"/>
                  </a:lnTo>
                  <a:lnTo>
                    <a:pt x="1799314" y="295463"/>
                  </a:lnTo>
                  <a:lnTo>
                    <a:pt x="1811151" y="312347"/>
                  </a:lnTo>
                  <a:lnTo>
                    <a:pt x="1822989" y="328310"/>
                  </a:lnTo>
                  <a:lnTo>
                    <a:pt x="1834826" y="343232"/>
                  </a:lnTo>
                  <a:lnTo>
                    <a:pt x="1846664" y="357039"/>
                  </a:lnTo>
                  <a:lnTo>
                    <a:pt x="1858502" y="369691"/>
                  </a:lnTo>
                  <a:lnTo>
                    <a:pt x="1870339" y="381183"/>
                  </a:lnTo>
                  <a:lnTo>
                    <a:pt x="1882177" y="391537"/>
                  </a:lnTo>
                  <a:lnTo>
                    <a:pt x="1894014" y="400800"/>
                  </a:lnTo>
                  <a:lnTo>
                    <a:pt x="1905852" y="409032"/>
                  </a:lnTo>
                  <a:lnTo>
                    <a:pt x="1917689" y="416307"/>
                  </a:lnTo>
                  <a:lnTo>
                    <a:pt x="1929527" y="422703"/>
                  </a:lnTo>
                  <a:lnTo>
                    <a:pt x="1941365" y="428302"/>
                  </a:lnTo>
                  <a:lnTo>
                    <a:pt x="1953202" y="433183"/>
                  </a:lnTo>
                  <a:lnTo>
                    <a:pt x="1965040" y="437424"/>
                  </a:lnTo>
                  <a:lnTo>
                    <a:pt x="1976877" y="441098"/>
                  </a:lnTo>
                  <a:lnTo>
                    <a:pt x="1988715" y="444273"/>
                  </a:lnTo>
                  <a:lnTo>
                    <a:pt x="2000553" y="447010"/>
                  </a:lnTo>
                  <a:lnTo>
                    <a:pt x="2012390" y="449365"/>
                  </a:lnTo>
                  <a:lnTo>
                    <a:pt x="2024228" y="451389"/>
                  </a:lnTo>
                  <a:lnTo>
                    <a:pt x="2036065" y="453125"/>
                  </a:lnTo>
                  <a:lnTo>
                    <a:pt x="2047903" y="454612"/>
                  </a:lnTo>
                  <a:lnTo>
                    <a:pt x="2059741" y="455885"/>
                  </a:lnTo>
                  <a:lnTo>
                    <a:pt x="2071578" y="456974"/>
                  </a:lnTo>
                  <a:lnTo>
                    <a:pt x="2083416" y="457904"/>
                  </a:lnTo>
                  <a:lnTo>
                    <a:pt x="2095253" y="458699"/>
                  </a:lnTo>
                  <a:lnTo>
                    <a:pt x="2107091" y="459377"/>
                  </a:lnTo>
                  <a:lnTo>
                    <a:pt x="2118929" y="459956"/>
                  </a:lnTo>
                  <a:lnTo>
                    <a:pt x="2130766" y="460449"/>
                  </a:lnTo>
                  <a:lnTo>
                    <a:pt x="2142604" y="460869"/>
                  </a:lnTo>
                  <a:lnTo>
                    <a:pt x="2154441" y="461228"/>
                  </a:lnTo>
                  <a:lnTo>
                    <a:pt x="2166279" y="461533"/>
                  </a:lnTo>
                  <a:lnTo>
                    <a:pt x="2178117" y="461793"/>
                  </a:lnTo>
                  <a:lnTo>
                    <a:pt x="2189954" y="462015"/>
                  </a:lnTo>
                  <a:lnTo>
                    <a:pt x="2201792" y="462204"/>
                  </a:lnTo>
                  <a:lnTo>
                    <a:pt x="2213629" y="462364"/>
                  </a:lnTo>
                  <a:lnTo>
                    <a:pt x="2225467" y="462501"/>
                  </a:lnTo>
                  <a:lnTo>
                    <a:pt x="2237304" y="462617"/>
                  </a:lnTo>
                  <a:lnTo>
                    <a:pt x="2249142" y="462716"/>
                  </a:lnTo>
                  <a:lnTo>
                    <a:pt x="2260980" y="462801"/>
                  </a:lnTo>
                  <a:lnTo>
                    <a:pt x="2272817" y="462872"/>
                  </a:lnTo>
                  <a:lnTo>
                    <a:pt x="2284655" y="462933"/>
                  </a:lnTo>
                  <a:lnTo>
                    <a:pt x="2296492" y="462985"/>
                  </a:lnTo>
                  <a:lnTo>
                    <a:pt x="2308330" y="463030"/>
                  </a:lnTo>
                  <a:lnTo>
                    <a:pt x="2320168" y="463067"/>
                  </a:lnTo>
                  <a:lnTo>
                    <a:pt x="2332005" y="463099"/>
                  </a:lnTo>
                  <a:lnTo>
                    <a:pt x="2343843" y="463126"/>
                  </a:lnTo>
                  <a:lnTo>
                    <a:pt x="2343843" y="463282"/>
                  </a:lnTo>
                  <a:lnTo>
                    <a:pt x="2355680" y="463282"/>
                  </a:lnTo>
                  <a:lnTo>
                    <a:pt x="2367518" y="463282"/>
                  </a:lnTo>
                  <a:lnTo>
                    <a:pt x="2379356" y="463282"/>
                  </a:lnTo>
                  <a:lnTo>
                    <a:pt x="2391193" y="463282"/>
                  </a:lnTo>
                  <a:lnTo>
                    <a:pt x="2403031" y="463282"/>
                  </a:lnTo>
                  <a:lnTo>
                    <a:pt x="2414868" y="463282"/>
                  </a:lnTo>
                  <a:lnTo>
                    <a:pt x="2426706" y="463282"/>
                  </a:lnTo>
                  <a:lnTo>
                    <a:pt x="2438544" y="463282"/>
                  </a:lnTo>
                  <a:lnTo>
                    <a:pt x="2450381" y="463282"/>
                  </a:lnTo>
                  <a:lnTo>
                    <a:pt x="2462219" y="463282"/>
                  </a:lnTo>
                  <a:lnTo>
                    <a:pt x="2474056" y="463282"/>
                  </a:lnTo>
                  <a:lnTo>
                    <a:pt x="2485894" y="463282"/>
                  </a:lnTo>
                  <a:lnTo>
                    <a:pt x="2497732" y="463282"/>
                  </a:lnTo>
                  <a:lnTo>
                    <a:pt x="2509569" y="463282"/>
                  </a:lnTo>
                  <a:lnTo>
                    <a:pt x="2521407" y="463282"/>
                  </a:lnTo>
                  <a:lnTo>
                    <a:pt x="2533244" y="463282"/>
                  </a:lnTo>
                  <a:lnTo>
                    <a:pt x="2545082" y="463282"/>
                  </a:lnTo>
                  <a:lnTo>
                    <a:pt x="2556919" y="463282"/>
                  </a:lnTo>
                  <a:lnTo>
                    <a:pt x="2568757" y="463282"/>
                  </a:lnTo>
                  <a:lnTo>
                    <a:pt x="2580595" y="463282"/>
                  </a:lnTo>
                  <a:lnTo>
                    <a:pt x="2592432" y="463282"/>
                  </a:lnTo>
                  <a:lnTo>
                    <a:pt x="2604270" y="463282"/>
                  </a:lnTo>
                  <a:lnTo>
                    <a:pt x="2616107" y="463282"/>
                  </a:lnTo>
                  <a:lnTo>
                    <a:pt x="2627945" y="463282"/>
                  </a:lnTo>
                  <a:lnTo>
                    <a:pt x="2639783" y="463282"/>
                  </a:lnTo>
                  <a:lnTo>
                    <a:pt x="2651620" y="463282"/>
                  </a:lnTo>
                  <a:lnTo>
                    <a:pt x="2663458" y="463282"/>
                  </a:lnTo>
                  <a:lnTo>
                    <a:pt x="2675295" y="463282"/>
                  </a:lnTo>
                  <a:lnTo>
                    <a:pt x="2687133" y="463282"/>
                  </a:lnTo>
                  <a:lnTo>
                    <a:pt x="2698971" y="463282"/>
                  </a:lnTo>
                  <a:lnTo>
                    <a:pt x="2710808" y="463282"/>
                  </a:lnTo>
                  <a:lnTo>
                    <a:pt x="2722646" y="463282"/>
                  </a:lnTo>
                  <a:lnTo>
                    <a:pt x="2734483" y="463282"/>
                  </a:lnTo>
                  <a:lnTo>
                    <a:pt x="2746321" y="463282"/>
                  </a:lnTo>
                  <a:lnTo>
                    <a:pt x="2758159" y="463282"/>
                  </a:lnTo>
                  <a:lnTo>
                    <a:pt x="2769996" y="463282"/>
                  </a:lnTo>
                  <a:lnTo>
                    <a:pt x="2781834" y="463282"/>
                  </a:lnTo>
                  <a:lnTo>
                    <a:pt x="2793671" y="463282"/>
                  </a:lnTo>
                  <a:lnTo>
                    <a:pt x="2805509" y="463282"/>
                  </a:lnTo>
                  <a:lnTo>
                    <a:pt x="2817347" y="463282"/>
                  </a:lnTo>
                  <a:lnTo>
                    <a:pt x="2829184" y="463282"/>
                  </a:lnTo>
                  <a:lnTo>
                    <a:pt x="2841022" y="463282"/>
                  </a:lnTo>
                  <a:lnTo>
                    <a:pt x="2852859" y="463282"/>
                  </a:lnTo>
                  <a:lnTo>
                    <a:pt x="2864697" y="463282"/>
                  </a:lnTo>
                  <a:lnTo>
                    <a:pt x="2876534" y="463282"/>
                  </a:lnTo>
                  <a:lnTo>
                    <a:pt x="2888372" y="463282"/>
                  </a:lnTo>
                  <a:lnTo>
                    <a:pt x="2900210" y="463282"/>
                  </a:lnTo>
                  <a:lnTo>
                    <a:pt x="2912047" y="463282"/>
                  </a:lnTo>
                  <a:lnTo>
                    <a:pt x="2923885" y="463282"/>
                  </a:lnTo>
                  <a:lnTo>
                    <a:pt x="2935722" y="463282"/>
                  </a:lnTo>
                  <a:lnTo>
                    <a:pt x="2947560" y="463282"/>
                  </a:lnTo>
                  <a:lnTo>
                    <a:pt x="2959398" y="463282"/>
                  </a:lnTo>
                  <a:lnTo>
                    <a:pt x="2971235" y="463282"/>
                  </a:lnTo>
                  <a:lnTo>
                    <a:pt x="2983073" y="463282"/>
                  </a:lnTo>
                  <a:lnTo>
                    <a:pt x="2994910" y="463282"/>
                  </a:lnTo>
                  <a:lnTo>
                    <a:pt x="3006748" y="463282"/>
                  </a:lnTo>
                  <a:lnTo>
                    <a:pt x="3018586" y="463282"/>
                  </a:lnTo>
                  <a:lnTo>
                    <a:pt x="3030423" y="463282"/>
                  </a:lnTo>
                  <a:lnTo>
                    <a:pt x="3042261" y="463282"/>
                  </a:lnTo>
                  <a:lnTo>
                    <a:pt x="3054098" y="463282"/>
                  </a:lnTo>
                  <a:lnTo>
                    <a:pt x="3065936" y="463282"/>
                  </a:lnTo>
                  <a:lnTo>
                    <a:pt x="3077774" y="463282"/>
                  </a:lnTo>
                  <a:lnTo>
                    <a:pt x="3089611" y="463282"/>
                  </a:lnTo>
                  <a:lnTo>
                    <a:pt x="3101449" y="463282"/>
                  </a:lnTo>
                  <a:lnTo>
                    <a:pt x="3113286" y="463282"/>
                  </a:lnTo>
                  <a:lnTo>
                    <a:pt x="3125124" y="463282"/>
                  </a:lnTo>
                  <a:lnTo>
                    <a:pt x="3136962" y="463282"/>
                  </a:lnTo>
                  <a:lnTo>
                    <a:pt x="3148799" y="463282"/>
                  </a:lnTo>
                  <a:lnTo>
                    <a:pt x="3160637" y="463282"/>
                  </a:lnTo>
                  <a:lnTo>
                    <a:pt x="3172474" y="463282"/>
                  </a:lnTo>
                  <a:lnTo>
                    <a:pt x="3184312" y="463282"/>
                  </a:lnTo>
                  <a:lnTo>
                    <a:pt x="3196149" y="463282"/>
                  </a:lnTo>
                  <a:lnTo>
                    <a:pt x="3207987" y="463282"/>
                  </a:lnTo>
                  <a:lnTo>
                    <a:pt x="3219825" y="463282"/>
                  </a:lnTo>
                  <a:lnTo>
                    <a:pt x="3231662" y="463282"/>
                  </a:lnTo>
                  <a:lnTo>
                    <a:pt x="3243500" y="463282"/>
                  </a:lnTo>
                  <a:lnTo>
                    <a:pt x="3255337" y="463282"/>
                  </a:lnTo>
                  <a:lnTo>
                    <a:pt x="3267175" y="463282"/>
                  </a:lnTo>
                  <a:lnTo>
                    <a:pt x="3279013" y="463282"/>
                  </a:lnTo>
                  <a:lnTo>
                    <a:pt x="3290850" y="463282"/>
                  </a:lnTo>
                  <a:lnTo>
                    <a:pt x="3302688" y="463282"/>
                  </a:lnTo>
                  <a:lnTo>
                    <a:pt x="3314525" y="463282"/>
                  </a:lnTo>
                  <a:lnTo>
                    <a:pt x="3326363" y="463282"/>
                  </a:lnTo>
                  <a:lnTo>
                    <a:pt x="3338201" y="463282"/>
                  </a:lnTo>
                  <a:lnTo>
                    <a:pt x="3350038" y="463282"/>
                  </a:lnTo>
                  <a:lnTo>
                    <a:pt x="3361876" y="463282"/>
                  </a:lnTo>
                  <a:lnTo>
                    <a:pt x="3373713" y="463282"/>
                  </a:lnTo>
                  <a:lnTo>
                    <a:pt x="3385551" y="463282"/>
                  </a:lnTo>
                  <a:lnTo>
                    <a:pt x="3397389" y="463282"/>
                  </a:lnTo>
                  <a:lnTo>
                    <a:pt x="3409226" y="463282"/>
                  </a:lnTo>
                  <a:lnTo>
                    <a:pt x="3421064" y="463282"/>
                  </a:lnTo>
                  <a:lnTo>
                    <a:pt x="3432901" y="463282"/>
                  </a:lnTo>
                  <a:lnTo>
                    <a:pt x="3444739" y="463282"/>
                  </a:lnTo>
                  <a:lnTo>
                    <a:pt x="3456576" y="463282"/>
                  </a:lnTo>
                  <a:lnTo>
                    <a:pt x="3468414" y="463282"/>
                  </a:lnTo>
                  <a:lnTo>
                    <a:pt x="3480252" y="463282"/>
                  </a:lnTo>
                  <a:lnTo>
                    <a:pt x="3492089" y="463282"/>
                  </a:lnTo>
                  <a:lnTo>
                    <a:pt x="3503927" y="463282"/>
                  </a:lnTo>
                  <a:lnTo>
                    <a:pt x="3515764" y="463282"/>
                  </a:lnTo>
                  <a:lnTo>
                    <a:pt x="3515764" y="463230"/>
                  </a:lnTo>
                  <a:lnTo>
                    <a:pt x="3527602" y="463221"/>
                  </a:lnTo>
                  <a:lnTo>
                    <a:pt x="3539440" y="463210"/>
                  </a:lnTo>
                  <a:lnTo>
                    <a:pt x="3551277" y="463198"/>
                  </a:lnTo>
                  <a:lnTo>
                    <a:pt x="3563115" y="463183"/>
                  </a:lnTo>
                  <a:lnTo>
                    <a:pt x="3574952" y="463166"/>
                  </a:lnTo>
                  <a:lnTo>
                    <a:pt x="3586790" y="463145"/>
                  </a:lnTo>
                  <a:lnTo>
                    <a:pt x="3598628" y="463121"/>
                  </a:lnTo>
                  <a:lnTo>
                    <a:pt x="3610465" y="463093"/>
                  </a:lnTo>
                  <a:lnTo>
                    <a:pt x="3622303" y="463060"/>
                  </a:lnTo>
                  <a:lnTo>
                    <a:pt x="3634140" y="463021"/>
                  </a:lnTo>
                  <a:lnTo>
                    <a:pt x="3645978" y="462976"/>
                  </a:lnTo>
                  <a:lnTo>
                    <a:pt x="3657816" y="462922"/>
                  </a:lnTo>
                  <a:lnTo>
                    <a:pt x="3669653" y="462860"/>
                  </a:lnTo>
                  <a:lnTo>
                    <a:pt x="3681491" y="462786"/>
                  </a:lnTo>
                  <a:lnTo>
                    <a:pt x="3693328" y="462699"/>
                  </a:lnTo>
                  <a:lnTo>
                    <a:pt x="3705166" y="462597"/>
                  </a:lnTo>
                  <a:lnTo>
                    <a:pt x="3717004" y="462478"/>
                  </a:lnTo>
                  <a:lnTo>
                    <a:pt x="3728841" y="462338"/>
                  </a:lnTo>
                  <a:lnTo>
                    <a:pt x="3740679" y="462173"/>
                  </a:lnTo>
                  <a:lnTo>
                    <a:pt x="3752516" y="461980"/>
                  </a:lnTo>
                  <a:lnTo>
                    <a:pt x="3764354" y="461754"/>
                  </a:lnTo>
                  <a:lnTo>
                    <a:pt x="3776191" y="461489"/>
                  </a:lnTo>
                  <a:lnTo>
                    <a:pt x="3788029" y="461179"/>
                  </a:lnTo>
                  <a:lnTo>
                    <a:pt x="3799867" y="460816"/>
                  </a:lnTo>
                  <a:lnTo>
                    <a:pt x="3811704" y="460392"/>
                  </a:lnTo>
                  <a:lnTo>
                    <a:pt x="3823542" y="459896"/>
                  </a:lnTo>
                  <a:lnTo>
                    <a:pt x="3835379" y="459317"/>
                  </a:lnTo>
                  <a:lnTo>
                    <a:pt x="3847217" y="458643"/>
                  </a:lnTo>
                  <a:lnTo>
                    <a:pt x="3859055" y="457858"/>
                  </a:lnTo>
                  <a:lnTo>
                    <a:pt x="3870892" y="456945"/>
                  </a:lnTo>
                  <a:lnTo>
                    <a:pt x="3882730" y="455887"/>
                  </a:lnTo>
                  <a:lnTo>
                    <a:pt x="3894567" y="454662"/>
                  </a:lnTo>
                  <a:lnTo>
                    <a:pt x="3906405" y="453249"/>
                  </a:lnTo>
                  <a:lnTo>
                    <a:pt x="3918243" y="451622"/>
                  </a:lnTo>
                  <a:lnTo>
                    <a:pt x="3930080" y="449756"/>
                  </a:lnTo>
                  <a:lnTo>
                    <a:pt x="3941918" y="447624"/>
                  </a:lnTo>
                  <a:lnTo>
                    <a:pt x="3953755" y="445199"/>
                  </a:lnTo>
                  <a:lnTo>
                    <a:pt x="3965593" y="442455"/>
                  </a:lnTo>
                  <a:lnTo>
                    <a:pt x="3977431" y="439367"/>
                  </a:lnTo>
                  <a:lnTo>
                    <a:pt x="3989268" y="435915"/>
                  </a:lnTo>
                  <a:lnTo>
                    <a:pt x="4001106" y="432085"/>
                  </a:lnTo>
                  <a:lnTo>
                    <a:pt x="4012943" y="427868"/>
                  </a:lnTo>
                  <a:lnTo>
                    <a:pt x="4024781" y="423265"/>
                  </a:lnTo>
                  <a:lnTo>
                    <a:pt x="4036619" y="418291"/>
                  </a:lnTo>
                  <a:lnTo>
                    <a:pt x="4048456" y="412970"/>
                  </a:lnTo>
                  <a:lnTo>
                    <a:pt x="4060294" y="407342"/>
                  </a:lnTo>
                  <a:lnTo>
                    <a:pt x="4072131" y="401458"/>
                  </a:lnTo>
                  <a:lnTo>
                    <a:pt x="4083969" y="395382"/>
                  </a:lnTo>
                  <a:lnTo>
                    <a:pt x="4095806" y="389186"/>
                  </a:lnTo>
                  <a:lnTo>
                    <a:pt x="4107644" y="382950"/>
                  </a:lnTo>
                  <a:lnTo>
                    <a:pt x="4119482" y="376754"/>
                  </a:lnTo>
                  <a:lnTo>
                    <a:pt x="4131319" y="370678"/>
                  </a:lnTo>
                  <a:lnTo>
                    <a:pt x="4143157" y="364794"/>
                  </a:lnTo>
                  <a:lnTo>
                    <a:pt x="4154994" y="359166"/>
                  </a:lnTo>
                  <a:lnTo>
                    <a:pt x="4166832" y="353845"/>
                  </a:lnTo>
                  <a:lnTo>
                    <a:pt x="4178670" y="348871"/>
                  </a:lnTo>
                  <a:lnTo>
                    <a:pt x="4190507" y="344269"/>
                  </a:lnTo>
                  <a:lnTo>
                    <a:pt x="4202345" y="340051"/>
                  </a:lnTo>
                  <a:lnTo>
                    <a:pt x="4214182" y="336221"/>
                  </a:lnTo>
                  <a:lnTo>
                    <a:pt x="4226020" y="332769"/>
                  </a:lnTo>
                  <a:lnTo>
                    <a:pt x="4237858" y="329682"/>
                  </a:lnTo>
                  <a:lnTo>
                    <a:pt x="4249695" y="326938"/>
                  </a:lnTo>
                  <a:lnTo>
                    <a:pt x="4261533" y="324513"/>
                  </a:lnTo>
                  <a:lnTo>
                    <a:pt x="4273370" y="322381"/>
                  </a:lnTo>
                  <a:lnTo>
                    <a:pt x="4285208" y="320514"/>
                  </a:lnTo>
                  <a:lnTo>
                    <a:pt x="4297046" y="318887"/>
                  </a:lnTo>
                  <a:lnTo>
                    <a:pt x="4308883" y="317474"/>
                  </a:lnTo>
                  <a:lnTo>
                    <a:pt x="4320721" y="316249"/>
                  </a:lnTo>
                  <a:lnTo>
                    <a:pt x="4332558" y="315191"/>
                  </a:lnTo>
                  <a:lnTo>
                    <a:pt x="4344396" y="314278"/>
                  </a:lnTo>
                  <a:lnTo>
                    <a:pt x="4356234" y="313493"/>
                  </a:lnTo>
                  <a:lnTo>
                    <a:pt x="4368071" y="312819"/>
                  </a:lnTo>
                  <a:lnTo>
                    <a:pt x="4379909" y="312240"/>
                  </a:lnTo>
                  <a:lnTo>
                    <a:pt x="4391746" y="311744"/>
                  </a:lnTo>
                  <a:lnTo>
                    <a:pt x="4403584" y="311320"/>
                  </a:lnTo>
                  <a:lnTo>
                    <a:pt x="4415421" y="310957"/>
                  </a:lnTo>
                  <a:lnTo>
                    <a:pt x="4427259" y="310647"/>
                  </a:lnTo>
                  <a:lnTo>
                    <a:pt x="4439097" y="310382"/>
                  </a:lnTo>
                  <a:lnTo>
                    <a:pt x="4450934" y="310156"/>
                  </a:lnTo>
                  <a:lnTo>
                    <a:pt x="4462772" y="309963"/>
                  </a:lnTo>
                  <a:lnTo>
                    <a:pt x="4474609" y="309799"/>
                  </a:lnTo>
                  <a:lnTo>
                    <a:pt x="4486447" y="309658"/>
                  </a:lnTo>
                  <a:lnTo>
                    <a:pt x="4498285" y="309539"/>
                  </a:lnTo>
                  <a:lnTo>
                    <a:pt x="4510122" y="309437"/>
                  </a:lnTo>
                  <a:lnTo>
                    <a:pt x="4521960" y="309351"/>
                  </a:lnTo>
                  <a:lnTo>
                    <a:pt x="4533797" y="309277"/>
                  </a:lnTo>
                  <a:lnTo>
                    <a:pt x="4545635" y="309214"/>
                  </a:lnTo>
                  <a:lnTo>
                    <a:pt x="4557473" y="309160"/>
                  </a:lnTo>
                  <a:lnTo>
                    <a:pt x="4569310" y="309115"/>
                  </a:lnTo>
                  <a:lnTo>
                    <a:pt x="4581148" y="309076"/>
                  </a:lnTo>
                  <a:lnTo>
                    <a:pt x="4592985" y="309043"/>
                  </a:lnTo>
                  <a:lnTo>
                    <a:pt x="4604823" y="309015"/>
                  </a:lnTo>
                  <a:lnTo>
                    <a:pt x="4616661" y="308991"/>
                  </a:lnTo>
                  <a:lnTo>
                    <a:pt x="4628498" y="308971"/>
                  </a:lnTo>
                  <a:lnTo>
                    <a:pt x="4640336" y="308953"/>
                  </a:lnTo>
                  <a:lnTo>
                    <a:pt x="4652173" y="308938"/>
                  </a:lnTo>
                  <a:lnTo>
                    <a:pt x="4664011" y="308926"/>
                  </a:lnTo>
                  <a:lnTo>
                    <a:pt x="4675849" y="308915"/>
                  </a:lnTo>
                  <a:lnTo>
                    <a:pt x="4687686" y="308906"/>
                  </a:lnTo>
                </a:path>
              </a:pathLst>
            </a:custGeom>
            <a:ln w="40651" cap="flat">
              <a:solidFill>
                <a:srgbClr val="00A9FF">
                  <a:alpha val="100000"/>
                </a:srgbClr>
              </a:solidFill>
              <a:prstDash val="solid"/>
              <a:round/>
            </a:ln>
          </p:spPr>
          <p:txBody>
            <a:bodyPr/>
            <a:lstStyle/>
            <a:p/>
          </p:txBody>
        </p:sp>
        <p:sp>
          <p:nvSpPr>
            <p:cNvPr id="57" name="pl57"/>
            <p:cNvSpPr/>
            <p:nvPr/>
          </p:nvSpPr>
          <p:spPr>
            <a:xfrm>
              <a:off x="2482351" y="1362860"/>
              <a:ext cx="4687686" cy="1080681"/>
            </a:xfrm>
            <a:custGeom>
              <a:avLst/>
              <a:pathLst>
                <a:path w="4687686" h="1080681">
                  <a:moveTo>
                    <a:pt x="0" y="0"/>
                  </a:moveTo>
                  <a:lnTo>
                    <a:pt x="11837" y="18"/>
                  </a:lnTo>
                  <a:lnTo>
                    <a:pt x="23675" y="39"/>
                  </a:lnTo>
                  <a:lnTo>
                    <a:pt x="35512" y="64"/>
                  </a:lnTo>
                  <a:lnTo>
                    <a:pt x="47350" y="94"/>
                  </a:lnTo>
                  <a:lnTo>
                    <a:pt x="59187" y="128"/>
                  </a:lnTo>
                  <a:lnTo>
                    <a:pt x="71025" y="169"/>
                  </a:lnTo>
                  <a:lnTo>
                    <a:pt x="82863" y="217"/>
                  </a:lnTo>
                  <a:lnTo>
                    <a:pt x="94700" y="273"/>
                  </a:lnTo>
                  <a:lnTo>
                    <a:pt x="106538" y="339"/>
                  </a:lnTo>
                  <a:lnTo>
                    <a:pt x="118375" y="417"/>
                  </a:lnTo>
                  <a:lnTo>
                    <a:pt x="130213" y="508"/>
                  </a:lnTo>
                  <a:lnTo>
                    <a:pt x="142051" y="615"/>
                  </a:lnTo>
                  <a:lnTo>
                    <a:pt x="153888" y="741"/>
                  </a:lnTo>
                  <a:lnTo>
                    <a:pt x="165726" y="888"/>
                  </a:lnTo>
                  <a:lnTo>
                    <a:pt x="177563" y="1062"/>
                  </a:lnTo>
                  <a:lnTo>
                    <a:pt x="189401" y="1265"/>
                  </a:lnTo>
                  <a:lnTo>
                    <a:pt x="201239" y="1504"/>
                  </a:lnTo>
                  <a:lnTo>
                    <a:pt x="213076" y="1785"/>
                  </a:lnTo>
                  <a:lnTo>
                    <a:pt x="224914" y="2113"/>
                  </a:lnTo>
                  <a:lnTo>
                    <a:pt x="236751" y="2499"/>
                  </a:lnTo>
                  <a:lnTo>
                    <a:pt x="248589" y="2951"/>
                  </a:lnTo>
                  <a:lnTo>
                    <a:pt x="260427" y="3481"/>
                  </a:lnTo>
                  <a:lnTo>
                    <a:pt x="272264" y="4101"/>
                  </a:lnTo>
                  <a:lnTo>
                    <a:pt x="284102" y="4827"/>
                  </a:lnTo>
                  <a:lnTo>
                    <a:pt x="295939" y="5676"/>
                  </a:lnTo>
                  <a:lnTo>
                    <a:pt x="307777" y="6667"/>
                  </a:lnTo>
                  <a:lnTo>
                    <a:pt x="319614" y="7825"/>
                  </a:lnTo>
                  <a:lnTo>
                    <a:pt x="331452" y="9174"/>
                  </a:lnTo>
                  <a:lnTo>
                    <a:pt x="343290" y="10744"/>
                  </a:lnTo>
                  <a:lnTo>
                    <a:pt x="355127" y="12569"/>
                  </a:lnTo>
                  <a:lnTo>
                    <a:pt x="366965" y="14685"/>
                  </a:lnTo>
                  <a:lnTo>
                    <a:pt x="378802" y="17135"/>
                  </a:lnTo>
                  <a:lnTo>
                    <a:pt x="390640" y="19962"/>
                  </a:lnTo>
                  <a:lnTo>
                    <a:pt x="402478" y="23216"/>
                  </a:lnTo>
                  <a:lnTo>
                    <a:pt x="414315" y="26948"/>
                  </a:lnTo>
                  <a:lnTo>
                    <a:pt x="426153" y="31212"/>
                  </a:lnTo>
                  <a:lnTo>
                    <a:pt x="437990" y="36062"/>
                  </a:lnTo>
                  <a:lnTo>
                    <a:pt x="449828" y="41551"/>
                  </a:lnTo>
                  <a:lnTo>
                    <a:pt x="461666" y="47726"/>
                  </a:lnTo>
                  <a:lnTo>
                    <a:pt x="473503" y="54629"/>
                  </a:lnTo>
                  <a:lnTo>
                    <a:pt x="485341" y="62290"/>
                  </a:lnTo>
                  <a:lnTo>
                    <a:pt x="497178" y="70724"/>
                  </a:lnTo>
                  <a:lnTo>
                    <a:pt x="509016" y="79929"/>
                  </a:lnTo>
                  <a:lnTo>
                    <a:pt x="520854" y="89877"/>
                  </a:lnTo>
                  <a:lnTo>
                    <a:pt x="532691" y="100519"/>
                  </a:lnTo>
                  <a:lnTo>
                    <a:pt x="544529" y="111775"/>
                  </a:lnTo>
                  <a:lnTo>
                    <a:pt x="556366" y="123543"/>
                  </a:lnTo>
                  <a:lnTo>
                    <a:pt x="568204" y="135696"/>
                  </a:lnTo>
                  <a:lnTo>
                    <a:pt x="580042" y="148087"/>
                  </a:lnTo>
                  <a:lnTo>
                    <a:pt x="591879" y="160559"/>
                  </a:lnTo>
                  <a:lnTo>
                    <a:pt x="603717" y="172951"/>
                  </a:lnTo>
                  <a:lnTo>
                    <a:pt x="615554" y="185103"/>
                  </a:lnTo>
                  <a:lnTo>
                    <a:pt x="627392" y="196871"/>
                  </a:lnTo>
                  <a:lnTo>
                    <a:pt x="639229" y="208128"/>
                  </a:lnTo>
                  <a:lnTo>
                    <a:pt x="651067" y="218769"/>
                  </a:lnTo>
                  <a:lnTo>
                    <a:pt x="662905" y="228718"/>
                  </a:lnTo>
                  <a:lnTo>
                    <a:pt x="674742" y="237922"/>
                  </a:lnTo>
                  <a:lnTo>
                    <a:pt x="686580" y="246357"/>
                  </a:lnTo>
                  <a:lnTo>
                    <a:pt x="698417" y="254018"/>
                  </a:lnTo>
                  <a:lnTo>
                    <a:pt x="710255" y="260921"/>
                  </a:lnTo>
                  <a:lnTo>
                    <a:pt x="722093" y="267096"/>
                  </a:lnTo>
                  <a:lnTo>
                    <a:pt x="733930" y="272584"/>
                  </a:lnTo>
                  <a:lnTo>
                    <a:pt x="745768" y="277434"/>
                  </a:lnTo>
                  <a:lnTo>
                    <a:pt x="757605" y="281698"/>
                  </a:lnTo>
                  <a:lnTo>
                    <a:pt x="769443" y="285431"/>
                  </a:lnTo>
                  <a:lnTo>
                    <a:pt x="781281" y="288685"/>
                  </a:lnTo>
                  <a:lnTo>
                    <a:pt x="793118" y="291512"/>
                  </a:lnTo>
                  <a:lnTo>
                    <a:pt x="804956" y="293962"/>
                  </a:lnTo>
                  <a:lnTo>
                    <a:pt x="816793" y="296078"/>
                  </a:lnTo>
                  <a:lnTo>
                    <a:pt x="828631" y="297903"/>
                  </a:lnTo>
                  <a:lnTo>
                    <a:pt x="840469" y="299473"/>
                  </a:lnTo>
                  <a:lnTo>
                    <a:pt x="852306" y="300822"/>
                  </a:lnTo>
                  <a:lnTo>
                    <a:pt x="864144" y="301979"/>
                  </a:lnTo>
                  <a:lnTo>
                    <a:pt x="875981" y="302971"/>
                  </a:lnTo>
                  <a:lnTo>
                    <a:pt x="887819" y="303820"/>
                  </a:lnTo>
                  <a:lnTo>
                    <a:pt x="899657" y="304546"/>
                  </a:lnTo>
                  <a:lnTo>
                    <a:pt x="911494" y="305166"/>
                  </a:lnTo>
                  <a:lnTo>
                    <a:pt x="923332" y="305696"/>
                  </a:lnTo>
                  <a:lnTo>
                    <a:pt x="935169" y="306148"/>
                  </a:lnTo>
                  <a:lnTo>
                    <a:pt x="947007" y="306533"/>
                  </a:lnTo>
                  <a:lnTo>
                    <a:pt x="958844" y="306862"/>
                  </a:lnTo>
                  <a:lnTo>
                    <a:pt x="970682" y="307143"/>
                  </a:lnTo>
                  <a:lnTo>
                    <a:pt x="982520" y="307382"/>
                  </a:lnTo>
                  <a:lnTo>
                    <a:pt x="994357" y="307585"/>
                  </a:lnTo>
                  <a:lnTo>
                    <a:pt x="1006195" y="307758"/>
                  </a:lnTo>
                  <a:lnTo>
                    <a:pt x="1018032" y="307906"/>
                  </a:lnTo>
                  <a:lnTo>
                    <a:pt x="1029870" y="308032"/>
                  </a:lnTo>
                  <a:lnTo>
                    <a:pt x="1041708" y="308139"/>
                  </a:lnTo>
                  <a:lnTo>
                    <a:pt x="1053545" y="308230"/>
                  </a:lnTo>
                  <a:lnTo>
                    <a:pt x="1065383" y="308308"/>
                  </a:lnTo>
                  <a:lnTo>
                    <a:pt x="1077220" y="308374"/>
                  </a:lnTo>
                  <a:lnTo>
                    <a:pt x="1089058" y="308430"/>
                  </a:lnTo>
                  <a:lnTo>
                    <a:pt x="1100896" y="308478"/>
                  </a:lnTo>
                  <a:lnTo>
                    <a:pt x="1112733" y="308519"/>
                  </a:lnTo>
                  <a:lnTo>
                    <a:pt x="1124571" y="308553"/>
                  </a:lnTo>
                  <a:lnTo>
                    <a:pt x="1136408" y="308583"/>
                  </a:lnTo>
                  <a:lnTo>
                    <a:pt x="1148246" y="308608"/>
                  </a:lnTo>
                  <a:lnTo>
                    <a:pt x="1160084" y="308629"/>
                  </a:lnTo>
                  <a:lnTo>
                    <a:pt x="1171921" y="308647"/>
                  </a:lnTo>
                  <a:lnTo>
                    <a:pt x="1171921" y="309010"/>
                  </a:lnTo>
                  <a:lnTo>
                    <a:pt x="1183759" y="309055"/>
                  </a:lnTo>
                  <a:lnTo>
                    <a:pt x="1195596" y="309109"/>
                  </a:lnTo>
                  <a:lnTo>
                    <a:pt x="1207434" y="309171"/>
                  </a:lnTo>
                  <a:lnTo>
                    <a:pt x="1219272" y="309245"/>
                  </a:lnTo>
                  <a:lnTo>
                    <a:pt x="1231109" y="309332"/>
                  </a:lnTo>
                  <a:lnTo>
                    <a:pt x="1242947" y="309433"/>
                  </a:lnTo>
                  <a:lnTo>
                    <a:pt x="1254784" y="309553"/>
                  </a:lnTo>
                  <a:lnTo>
                    <a:pt x="1266622" y="309693"/>
                  </a:lnTo>
                  <a:lnTo>
                    <a:pt x="1278459" y="309858"/>
                  </a:lnTo>
                  <a:lnTo>
                    <a:pt x="1290297" y="310052"/>
                  </a:lnTo>
                  <a:lnTo>
                    <a:pt x="1302135" y="310280"/>
                  </a:lnTo>
                  <a:lnTo>
                    <a:pt x="1313972" y="310548"/>
                  </a:lnTo>
                  <a:lnTo>
                    <a:pt x="1325810" y="310862"/>
                  </a:lnTo>
                  <a:lnTo>
                    <a:pt x="1337647" y="311232"/>
                  </a:lnTo>
                  <a:lnTo>
                    <a:pt x="1349485" y="311665"/>
                  </a:lnTo>
                  <a:lnTo>
                    <a:pt x="1361323" y="312174"/>
                  </a:lnTo>
                  <a:lnTo>
                    <a:pt x="1373160" y="312771"/>
                  </a:lnTo>
                  <a:lnTo>
                    <a:pt x="1384998" y="313472"/>
                  </a:lnTo>
                  <a:lnTo>
                    <a:pt x="1396835" y="314295"/>
                  </a:lnTo>
                  <a:lnTo>
                    <a:pt x="1408673" y="315259"/>
                  </a:lnTo>
                  <a:lnTo>
                    <a:pt x="1420511" y="316389"/>
                  </a:lnTo>
                  <a:lnTo>
                    <a:pt x="1432348" y="317713"/>
                  </a:lnTo>
                  <a:lnTo>
                    <a:pt x="1444186" y="319264"/>
                  </a:lnTo>
                  <a:lnTo>
                    <a:pt x="1456023" y="321079"/>
                  </a:lnTo>
                  <a:lnTo>
                    <a:pt x="1467861" y="323201"/>
                  </a:lnTo>
                  <a:lnTo>
                    <a:pt x="1479699" y="325680"/>
                  </a:lnTo>
                  <a:lnTo>
                    <a:pt x="1491536" y="328573"/>
                  </a:lnTo>
                  <a:lnTo>
                    <a:pt x="1503374" y="331945"/>
                  </a:lnTo>
                  <a:lnTo>
                    <a:pt x="1515211" y="335871"/>
                  </a:lnTo>
                  <a:lnTo>
                    <a:pt x="1527049" y="340433"/>
                  </a:lnTo>
                  <a:lnTo>
                    <a:pt x="1538887" y="345724"/>
                  </a:lnTo>
                  <a:lnTo>
                    <a:pt x="1550724" y="351848"/>
                  </a:lnTo>
                  <a:lnTo>
                    <a:pt x="1562562" y="358916"/>
                  </a:lnTo>
                  <a:lnTo>
                    <a:pt x="1574399" y="367051"/>
                  </a:lnTo>
                  <a:lnTo>
                    <a:pt x="1586237" y="376382"/>
                  </a:lnTo>
                  <a:lnTo>
                    <a:pt x="1598074" y="387042"/>
                  </a:lnTo>
                  <a:lnTo>
                    <a:pt x="1609912" y="399167"/>
                  </a:lnTo>
                  <a:lnTo>
                    <a:pt x="1621750" y="412887"/>
                  </a:lnTo>
                  <a:lnTo>
                    <a:pt x="1633587" y="428325"/>
                  </a:lnTo>
                  <a:lnTo>
                    <a:pt x="1645425" y="445583"/>
                  </a:lnTo>
                  <a:lnTo>
                    <a:pt x="1657262" y="464735"/>
                  </a:lnTo>
                  <a:lnTo>
                    <a:pt x="1669100" y="485822"/>
                  </a:lnTo>
                  <a:lnTo>
                    <a:pt x="1680938" y="508833"/>
                  </a:lnTo>
                  <a:lnTo>
                    <a:pt x="1692775" y="533705"/>
                  </a:lnTo>
                  <a:lnTo>
                    <a:pt x="1704613" y="560308"/>
                  </a:lnTo>
                  <a:lnTo>
                    <a:pt x="1716450" y="588450"/>
                  </a:lnTo>
                  <a:lnTo>
                    <a:pt x="1728288" y="617870"/>
                  </a:lnTo>
                  <a:lnTo>
                    <a:pt x="1740126" y="648251"/>
                  </a:lnTo>
                  <a:lnTo>
                    <a:pt x="1751963" y="679229"/>
                  </a:lnTo>
                  <a:lnTo>
                    <a:pt x="1763801" y="710410"/>
                  </a:lnTo>
                  <a:lnTo>
                    <a:pt x="1775638" y="741388"/>
                  </a:lnTo>
                  <a:lnTo>
                    <a:pt x="1787476" y="771769"/>
                  </a:lnTo>
                  <a:lnTo>
                    <a:pt x="1799314" y="801189"/>
                  </a:lnTo>
                  <a:lnTo>
                    <a:pt x="1811151" y="829331"/>
                  </a:lnTo>
                  <a:lnTo>
                    <a:pt x="1822989" y="855934"/>
                  </a:lnTo>
                  <a:lnTo>
                    <a:pt x="1834826" y="880806"/>
                  </a:lnTo>
                  <a:lnTo>
                    <a:pt x="1846664" y="903817"/>
                  </a:lnTo>
                  <a:lnTo>
                    <a:pt x="1858502" y="924903"/>
                  </a:lnTo>
                  <a:lnTo>
                    <a:pt x="1870339" y="944056"/>
                  </a:lnTo>
                  <a:lnTo>
                    <a:pt x="1882177" y="961314"/>
                  </a:lnTo>
                  <a:lnTo>
                    <a:pt x="1894014" y="976751"/>
                  </a:lnTo>
                  <a:lnTo>
                    <a:pt x="1905852" y="990472"/>
                  </a:lnTo>
                  <a:lnTo>
                    <a:pt x="1917689" y="1002597"/>
                  </a:lnTo>
                  <a:lnTo>
                    <a:pt x="1929527" y="1013257"/>
                  </a:lnTo>
                  <a:lnTo>
                    <a:pt x="1941365" y="1022588"/>
                  </a:lnTo>
                  <a:lnTo>
                    <a:pt x="1953202" y="1030723"/>
                  </a:lnTo>
                  <a:lnTo>
                    <a:pt x="1965040" y="1037791"/>
                  </a:lnTo>
                  <a:lnTo>
                    <a:pt x="1976877" y="1043915"/>
                  </a:lnTo>
                  <a:lnTo>
                    <a:pt x="1988715" y="1049206"/>
                  </a:lnTo>
                  <a:lnTo>
                    <a:pt x="2000553" y="1053768"/>
                  </a:lnTo>
                  <a:lnTo>
                    <a:pt x="2012390" y="1057694"/>
                  </a:lnTo>
                  <a:lnTo>
                    <a:pt x="2024228" y="1061066"/>
                  </a:lnTo>
                  <a:lnTo>
                    <a:pt x="2036065" y="1063959"/>
                  </a:lnTo>
                  <a:lnTo>
                    <a:pt x="2047903" y="1066438"/>
                  </a:lnTo>
                  <a:lnTo>
                    <a:pt x="2059741" y="1068560"/>
                  </a:lnTo>
                  <a:lnTo>
                    <a:pt x="2071578" y="1070375"/>
                  </a:lnTo>
                  <a:lnTo>
                    <a:pt x="2083416" y="1071926"/>
                  </a:lnTo>
                  <a:lnTo>
                    <a:pt x="2095253" y="1073250"/>
                  </a:lnTo>
                  <a:lnTo>
                    <a:pt x="2107091" y="1074380"/>
                  </a:lnTo>
                  <a:lnTo>
                    <a:pt x="2118929" y="1075344"/>
                  </a:lnTo>
                  <a:lnTo>
                    <a:pt x="2130766" y="1076167"/>
                  </a:lnTo>
                  <a:lnTo>
                    <a:pt x="2142604" y="1076867"/>
                  </a:lnTo>
                  <a:lnTo>
                    <a:pt x="2154441" y="1077465"/>
                  </a:lnTo>
                  <a:lnTo>
                    <a:pt x="2166279" y="1077974"/>
                  </a:lnTo>
                  <a:lnTo>
                    <a:pt x="2178117" y="1078407"/>
                  </a:lnTo>
                  <a:lnTo>
                    <a:pt x="2189954" y="1078776"/>
                  </a:lnTo>
                  <a:lnTo>
                    <a:pt x="2201792" y="1079091"/>
                  </a:lnTo>
                  <a:lnTo>
                    <a:pt x="2213629" y="1079358"/>
                  </a:lnTo>
                  <a:lnTo>
                    <a:pt x="2225467" y="1079586"/>
                  </a:lnTo>
                  <a:lnTo>
                    <a:pt x="2237304" y="1079780"/>
                  </a:lnTo>
                  <a:lnTo>
                    <a:pt x="2249142" y="1079945"/>
                  </a:lnTo>
                  <a:lnTo>
                    <a:pt x="2260980" y="1080086"/>
                  </a:lnTo>
                  <a:lnTo>
                    <a:pt x="2272817" y="1080206"/>
                  </a:lnTo>
                  <a:lnTo>
                    <a:pt x="2284655" y="1080307"/>
                  </a:lnTo>
                  <a:lnTo>
                    <a:pt x="2296492" y="1080394"/>
                  </a:lnTo>
                  <a:lnTo>
                    <a:pt x="2308330" y="1080468"/>
                  </a:lnTo>
                  <a:lnTo>
                    <a:pt x="2320168" y="1080530"/>
                  </a:lnTo>
                  <a:lnTo>
                    <a:pt x="2332005" y="1080584"/>
                  </a:lnTo>
                  <a:lnTo>
                    <a:pt x="2343843" y="1080629"/>
                  </a:lnTo>
                  <a:lnTo>
                    <a:pt x="2343843" y="1080681"/>
                  </a:lnTo>
                  <a:lnTo>
                    <a:pt x="2355680" y="1080645"/>
                  </a:lnTo>
                  <a:lnTo>
                    <a:pt x="2367518" y="1080602"/>
                  </a:lnTo>
                  <a:lnTo>
                    <a:pt x="2379356" y="1080552"/>
                  </a:lnTo>
                  <a:lnTo>
                    <a:pt x="2391193" y="1080493"/>
                  </a:lnTo>
                  <a:lnTo>
                    <a:pt x="2403031" y="1080423"/>
                  </a:lnTo>
                  <a:lnTo>
                    <a:pt x="2414868" y="1080342"/>
                  </a:lnTo>
                  <a:lnTo>
                    <a:pt x="2426706" y="1080246"/>
                  </a:lnTo>
                  <a:lnTo>
                    <a:pt x="2438544" y="1080134"/>
                  </a:lnTo>
                  <a:lnTo>
                    <a:pt x="2450381" y="1080002"/>
                  </a:lnTo>
                  <a:lnTo>
                    <a:pt x="2462219" y="1079847"/>
                  </a:lnTo>
                  <a:lnTo>
                    <a:pt x="2474056" y="1079664"/>
                  </a:lnTo>
                  <a:lnTo>
                    <a:pt x="2485894" y="1079450"/>
                  </a:lnTo>
                  <a:lnTo>
                    <a:pt x="2497732" y="1079199"/>
                  </a:lnTo>
                  <a:lnTo>
                    <a:pt x="2509569" y="1078903"/>
                  </a:lnTo>
                  <a:lnTo>
                    <a:pt x="2521407" y="1078557"/>
                  </a:lnTo>
                  <a:lnTo>
                    <a:pt x="2533244" y="1078149"/>
                  </a:lnTo>
                  <a:lnTo>
                    <a:pt x="2545082" y="1077672"/>
                  </a:lnTo>
                  <a:lnTo>
                    <a:pt x="2556919" y="1077111"/>
                  </a:lnTo>
                  <a:lnTo>
                    <a:pt x="2568757" y="1076453"/>
                  </a:lnTo>
                  <a:lnTo>
                    <a:pt x="2580595" y="1075682"/>
                  </a:lnTo>
                  <a:lnTo>
                    <a:pt x="2592432" y="1074777"/>
                  </a:lnTo>
                  <a:lnTo>
                    <a:pt x="2604270" y="1073718"/>
                  </a:lnTo>
                  <a:lnTo>
                    <a:pt x="2616107" y="1072478"/>
                  </a:lnTo>
                  <a:lnTo>
                    <a:pt x="2627945" y="1071026"/>
                  </a:lnTo>
                  <a:lnTo>
                    <a:pt x="2639783" y="1069328"/>
                  </a:lnTo>
                  <a:lnTo>
                    <a:pt x="2651620" y="1067345"/>
                  </a:lnTo>
                  <a:lnTo>
                    <a:pt x="2663458" y="1065030"/>
                  </a:lnTo>
                  <a:lnTo>
                    <a:pt x="2675295" y="1062332"/>
                  </a:lnTo>
                  <a:lnTo>
                    <a:pt x="2687133" y="1059192"/>
                  </a:lnTo>
                  <a:lnTo>
                    <a:pt x="2698971" y="1055542"/>
                  </a:lnTo>
                  <a:lnTo>
                    <a:pt x="2710808" y="1051309"/>
                  </a:lnTo>
                  <a:lnTo>
                    <a:pt x="2722646" y="1046411"/>
                  </a:lnTo>
                  <a:lnTo>
                    <a:pt x="2734483" y="1040756"/>
                  </a:lnTo>
                  <a:lnTo>
                    <a:pt x="2746321" y="1034248"/>
                  </a:lnTo>
                  <a:lnTo>
                    <a:pt x="2758159" y="1026783"/>
                  </a:lnTo>
                  <a:lnTo>
                    <a:pt x="2769996" y="1018255"/>
                  </a:lnTo>
                  <a:lnTo>
                    <a:pt x="2781834" y="1008555"/>
                  </a:lnTo>
                  <a:lnTo>
                    <a:pt x="2793671" y="997579"/>
                  </a:lnTo>
                  <a:lnTo>
                    <a:pt x="2805509" y="985229"/>
                  </a:lnTo>
                  <a:lnTo>
                    <a:pt x="2817347" y="971423"/>
                  </a:lnTo>
                  <a:lnTo>
                    <a:pt x="2829184" y="956100"/>
                  </a:lnTo>
                  <a:lnTo>
                    <a:pt x="2841022" y="939231"/>
                  </a:lnTo>
                  <a:lnTo>
                    <a:pt x="2852859" y="920822"/>
                  </a:lnTo>
                  <a:lnTo>
                    <a:pt x="2864697" y="900925"/>
                  </a:lnTo>
                  <a:lnTo>
                    <a:pt x="2876534" y="879642"/>
                  </a:lnTo>
                  <a:lnTo>
                    <a:pt x="2888372" y="857129"/>
                  </a:lnTo>
                  <a:lnTo>
                    <a:pt x="2900210" y="833593"/>
                  </a:lnTo>
                  <a:lnTo>
                    <a:pt x="2912047" y="809288"/>
                  </a:lnTo>
                  <a:lnTo>
                    <a:pt x="2923885" y="784505"/>
                  </a:lnTo>
                  <a:lnTo>
                    <a:pt x="2935722" y="759561"/>
                  </a:lnTo>
                  <a:lnTo>
                    <a:pt x="2947560" y="734778"/>
                  </a:lnTo>
                  <a:lnTo>
                    <a:pt x="2959398" y="710473"/>
                  </a:lnTo>
                  <a:lnTo>
                    <a:pt x="2971235" y="686937"/>
                  </a:lnTo>
                  <a:lnTo>
                    <a:pt x="2983073" y="664424"/>
                  </a:lnTo>
                  <a:lnTo>
                    <a:pt x="2994910" y="643141"/>
                  </a:lnTo>
                  <a:lnTo>
                    <a:pt x="3006748" y="623244"/>
                  </a:lnTo>
                  <a:lnTo>
                    <a:pt x="3018586" y="604835"/>
                  </a:lnTo>
                  <a:lnTo>
                    <a:pt x="3030423" y="587966"/>
                  </a:lnTo>
                  <a:lnTo>
                    <a:pt x="3042261" y="572644"/>
                  </a:lnTo>
                  <a:lnTo>
                    <a:pt x="3054098" y="558838"/>
                  </a:lnTo>
                  <a:lnTo>
                    <a:pt x="3065936" y="546488"/>
                  </a:lnTo>
                  <a:lnTo>
                    <a:pt x="3077774" y="535511"/>
                  </a:lnTo>
                  <a:lnTo>
                    <a:pt x="3089611" y="525811"/>
                  </a:lnTo>
                  <a:lnTo>
                    <a:pt x="3101449" y="517283"/>
                  </a:lnTo>
                  <a:lnTo>
                    <a:pt x="3113286" y="509818"/>
                  </a:lnTo>
                  <a:lnTo>
                    <a:pt x="3125124" y="503310"/>
                  </a:lnTo>
                  <a:lnTo>
                    <a:pt x="3136962" y="497656"/>
                  </a:lnTo>
                  <a:lnTo>
                    <a:pt x="3148799" y="492757"/>
                  </a:lnTo>
                  <a:lnTo>
                    <a:pt x="3160637" y="488524"/>
                  </a:lnTo>
                  <a:lnTo>
                    <a:pt x="3172474" y="484874"/>
                  </a:lnTo>
                  <a:lnTo>
                    <a:pt x="3184312" y="481734"/>
                  </a:lnTo>
                  <a:lnTo>
                    <a:pt x="3196149" y="479036"/>
                  </a:lnTo>
                  <a:lnTo>
                    <a:pt x="3207987" y="476721"/>
                  </a:lnTo>
                  <a:lnTo>
                    <a:pt x="3219825" y="474738"/>
                  </a:lnTo>
                  <a:lnTo>
                    <a:pt x="3231662" y="473040"/>
                  </a:lnTo>
                  <a:lnTo>
                    <a:pt x="3243500" y="471589"/>
                  </a:lnTo>
                  <a:lnTo>
                    <a:pt x="3255337" y="470348"/>
                  </a:lnTo>
                  <a:lnTo>
                    <a:pt x="3267175" y="469289"/>
                  </a:lnTo>
                  <a:lnTo>
                    <a:pt x="3279013" y="468385"/>
                  </a:lnTo>
                  <a:lnTo>
                    <a:pt x="3290850" y="467613"/>
                  </a:lnTo>
                  <a:lnTo>
                    <a:pt x="3302688" y="466955"/>
                  </a:lnTo>
                  <a:lnTo>
                    <a:pt x="3314525" y="466395"/>
                  </a:lnTo>
                  <a:lnTo>
                    <a:pt x="3326363" y="465917"/>
                  </a:lnTo>
                  <a:lnTo>
                    <a:pt x="3338201" y="465510"/>
                  </a:lnTo>
                  <a:lnTo>
                    <a:pt x="3350038" y="465163"/>
                  </a:lnTo>
                  <a:lnTo>
                    <a:pt x="3361876" y="464868"/>
                  </a:lnTo>
                  <a:lnTo>
                    <a:pt x="3373713" y="464616"/>
                  </a:lnTo>
                  <a:lnTo>
                    <a:pt x="3385551" y="464402"/>
                  </a:lnTo>
                  <a:lnTo>
                    <a:pt x="3397389" y="464220"/>
                  </a:lnTo>
                  <a:lnTo>
                    <a:pt x="3409226" y="464064"/>
                  </a:lnTo>
                  <a:lnTo>
                    <a:pt x="3421064" y="463932"/>
                  </a:lnTo>
                  <a:lnTo>
                    <a:pt x="3432901" y="463820"/>
                  </a:lnTo>
                  <a:lnTo>
                    <a:pt x="3444739" y="463724"/>
                  </a:lnTo>
                  <a:lnTo>
                    <a:pt x="3456576" y="463643"/>
                  </a:lnTo>
                  <a:lnTo>
                    <a:pt x="3468414" y="463574"/>
                  </a:lnTo>
                  <a:lnTo>
                    <a:pt x="3480252" y="463515"/>
                  </a:lnTo>
                  <a:lnTo>
                    <a:pt x="3492089" y="463464"/>
                  </a:lnTo>
                  <a:lnTo>
                    <a:pt x="3503927" y="463422"/>
                  </a:lnTo>
                  <a:lnTo>
                    <a:pt x="3515764" y="463385"/>
                  </a:lnTo>
                  <a:lnTo>
                    <a:pt x="3515764" y="463126"/>
                  </a:lnTo>
                  <a:lnTo>
                    <a:pt x="3527602" y="463117"/>
                  </a:lnTo>
                  <a:lnTo>
                    <a:pt x="3539440" y="463107"/>
                  </a:lnTo>
                  <a:lnTo>
                    <a:pt x="3551277" y="463094"/>
                  </a:lnTo>
                  <a:lnTo>
                    <a:pt x="3563115" y="463079"/>
                  </a:lnTo>
                  <a:lnTo>
                    <a:pt x="3574952" y="463062"/>
                  </a:lnTo>
                  <a:lnTo>
                    <a:pt x="3586790" y="463042"/>
                  </a:lnTo>
                  <a:lnTo>
                    <a:pt x="3598628" y="463018"/>
                  </a:lnTo>
                  <a:lnTo>
                    <a:pt x="3610465" y="462990"/>
                  </a:lnTo>
                  <a:lnTo>
                    <a:pt x="3622303" y="462957"/>
                  </a:lnTo>
                  <a:lnTo>
                    <a:pt x="3634140" y="462918"/>
                  </a:lnTo>
                  <a:lnTo>
                    <a:pt x="3645978" y="462872"/>
                  </a:lnTo>
                  <a:lnTo>
                    <a:pt x="3657816" y="462819"/>
                  </a:lnTo>
                  <a:lnTo>
                    <a:pt x="3669653" y="462756"/>
                  </a:lnTo>
                  <a:lnTo>
                    <a:pt x="3681491" y="462682"/>
                  </a:lnTo>
                  <a:lnTo>
                    <a:pt x="3693328" y="462595"/>
                  </a:lnTo>
                  <a:lnTo>
                    <a:pt x="3705166" y="462494"/>
                  </a:lnTo>
                  <a:lnTo>
                    <a:pt x="3717004" y="462374"/>
                  </a:lnTo>
                  <a:lnTo>
                    <a:pt x="3728841" y="462234"/>
                  </a:lnTo>
                  <a:lnTo>
                    <a:pt x="3740679" y="462070"/>
                  </a:lnTo>
                  <a:lnTo>
                    <a:pt x="3752516" y="461877"/>
                  </a:lnTo>
                  <a:lnTo>
                    <a:pt x="3764354" y="461651"/>
                  </a:lnTo>
                  <a:lnTo>
                    <a:pt x="3776191" y="461386"/>
                  </a:lnTo>
                  <a:lnTo>
                    <a:pt x="3788029" y="461076"/>
                  </a:lnTo>
                  <a:lnTo>
                    <a:pt x="3799867" y="460713"/>
                  </a:lnTo>
                  <a:lnTo>
                    <a:pt x="3811704" y="460288"/>
                  </a:lnTo>
                  <a:lnTo>
                    <a:pt x="3823542" y="459792"/>
                  </a:lnTo>
                  <a:lnTo>
                    <a:pt x="3835379" y="459214"/>
                  </a:lnTo>
                  <a:lnTo>
                    <a:pt x="3847217" y="458539"/>
                  </a:lnTo>
                  <a:lnTo>
                    <a:pt x="3859055" y="457754"/>
                  </a:lnTo>
                  <a:lnTo>
                    <a:pt x="3870892" y="456842"/>
                  </a:lnTo>
                  <a:lnTo>
                    <a:pt x="3882730" y="455784"/>
                  </a:lnTo>
                  <a:lnTo>
                    <a:pt x="3894567" y="454559"/>
                  </a:lnTo>
                  <a:lnTo>
                    <a:pt x="3906405" y="453145"/>
                  </a:lnTo>
                  <a:lnTo>
                    <a:pt x="3918243" y="451518"/>
                  </a:lnTo>
                  <a:lnTo>
                    <a:pt x="3930080" y="449652"/>
                  </a:lnTo>
                  <a:lnTo>
                    <a:pt x="3941918" y="447520"/>
                  </a:lnTo>
                  <a:lnTo>
                    <a:pt x="3953755" y="445095"/>
                  </a:lnTo>
                  <a:lnTo>
                    <a:pt x="3965593" y="442351"/>
                  </a:lnTo>
                  <a:lnTo>
                    <a:pt x="3977431" y="439263"/>
                  </a:lnTo>
                  <a:lnTo>
                    <a:pt x="3989268" y="435812"/>
                  </a:lnTo>
                  <a:lnTo>
                    <a:pt x="4001106" y="431981"/>
                  </a:lnTo>
                  <a:lnTo>
                    <a:pt x="4012943" y="427764"/>
                  </a:lnTo>
                  <a:lnTo>
                    <a:pt x="4024781" y="423162"/>
                  </a:lnTo>
                  <a:lnTo>
                    <a:pt x="4036619" y="418187"/>
                  </a:lnTo>
                  <a:lnTo>
                    <a:pt x="4048456" y="412867"/>
                  </a:lnTo>
                  <a:lnTo>
                    <a:pt x="4060294" y="407239"/>
                  </a:lnTo>
                  <a:lnTo>
                    <a:pt x="4072131" y="401354"/>
                  </a:lnTo>
                  <a:lnTo>
                    <a:pt x="4083969" y="395278"/>
                  </a:lnTo>
                  <a:lnTo>
                    <a:pt x="4095806" y="389083"/>
                  </a:lnTo>
                  <a:lnTo>
                    <a:pt x="4107644" y="382846"/>
                  </a:lnTo>
                  <a:lnTo>
                    <a:pt x="4119482" y="376651"/>
                  </a:lnTo>
                  <a:lnTo>
                    <a:pt x="4131319" y="370575"/>
                  </a:lnTo>
                  <a:lnTo>
                    <a:pt x="4143157" y="364691"/>
                  </a:lnTo>
                  <a:lnTo>
                    <a:pt x="4154994" y="359062"/>
                  </a:lnTo>
                  <a:lnTo>
                    <a:pt x="4166832" y="353742"/>
                  </a:lnTo>
                  <a:lnTo>
                    <a:pt x="4178670" y="348767"/>
                  </a:lnTo>
                  <a:lnTo>
                    <a:pt x="4190507" y="344165"/>
                  </a:lnTo>
                  <a:lnTo>
                    <a:pt x="4202345" y="339948"/>
                  </a:lnTo>
                  <a:lnTo>
                    <a:pt x="4214182" y="336117"/>
                  </a:lnTo>
                  <a:lnTo>
                    <a:pt x="4226020" y="332666"/>
                  </a:lnTo>
                  <a:lnTo>
                    <a:pt x="4237858" y="329578"/>
                  </a:lnTo>
                  <a:lnTo>
                    <a:pt x="4249695" y="326834"/>
                  </a:lnTo>
                  <a:lnTo>
                    <a:pt x="4261533" y="324409"/>
                  </a:lnTo>
                  <a:lnTo>
                    <a:pt x="4273370" y="322277"/>
                  </a:lnTo>
                  <a:lnTo>
                    <a:pt x="4285208" y="320411"/>
                  </a:lnTo>
                  <a:lnTo>
                    <a:pt x="4297046" y="318784"/>
                  </a:lnTo>
                  <a:lnTo>
                    <a:pt x="4308883" y="317370"/>
                  </a:lnTo>
                  <a:lnTo>
                    <a:pt x="4320721" y="316145"/>
                  </a:lnTo>
                  <a:lnTo>
                    <a:pt x="4332558" y="315087"/>
                  </a:lnTo>
                  <a:lnTo>
                    <a:pt x="4344396" y="314175"/>
                  </a:lnTo>
                  <a:lnTo>
                    <a:pt x="4356234" y="313390"/>
                  </a:lnTo>
                  <a:lnTo>
                    <a:pt x="4368071" y="312715"/>
                  </a:lnTo>
                  <a:lnTo>
                    <a:pt x="4379909" y="312137"/>
                  </a:lnTo>
                  <a:lnTo>
                    <a:pt x="4391746" y="311641"/>
                  </a:lnTo>
                  <a:lnTo>
                    <a:pt x="4403584" y="311216"/>
                  </a:lnTo>
                  <a:lnTo>
                    <a:pt x="4415421" y="310853"/>
                  </a:lnTo>
                  <a:lnTo>
                    <a:pt x="4427259" y="310543"/>
                  </a:lnTo>
                  <a:lnTo>
                    <a:pt x="4439097" y="310278"/>
                  </a:lnTo>
                  <a:lnTo>
                    <a:pt x="4450934" y="310052"/>
                  </a:lnTo>
                  <a:lnTo>
                    <a:pt x="4462772" y="309860"/>
                  </a:lnTo>
                  <a:lnTo>
                    <a:pt x="4474609" y="309695"/>
                  </a:lnTo>
                  <a:lnTo>
                    <a:pt x="4486447" y="309555"/>
                  </a:lnTo>
                  <a:lnTo>
                    <a:pt x="4498285" y="309435"/>
                  </a:lnTo>
                  <a:lnTo>
                    <a:pt x="4510122" y="309334"/>
                  </a:lnTo>
                  <a:lnTo>
                    <a:pt x="4521960" y="309247"/>
                  </a:lnTo>
                  <a:lnTo>
                    <a:pt x="4533797" y="309173"/>
                  </a:lnTo>
                  <a:lnTo>
                    <a:pt x="4545635" y="309110"/>
                  </a:lnTo>
                  <a:lnTo>
                    <a:pt x="4557473" y="309057"/>
                  </a:lnTo>
                  <a:lnTo>
                    <a:pt x="4569310" y="309011"/>
                  </a:lnTo>
                  <a:lnTo>
                    <a:pt x="4581148" y="308972"/>
                  </a:lnTo>
                  <a:lnTo>
                    <a:pt x="4592985" y="308939"/>
                  </a:lnTo>
                  <a:lnTo>
                    <a:pt x="4604823" y="308911"/>
                  </a:lnTo>
                  <a:lnTo>
                    <a:pt x="4616661" y="308887"/>
                  </a:lnTo>
                  <a:lnTo>
                    <a:pt x="4628498" y="308867"/>
                  </a:lnTo>
                  <a:lnTo>
                    <a:pt x="4640336" y="308850"/>
                  </a:lnTo>
                  <a:lnTo>
                    <a:pt x="4652173" y="308835"/>
                  </a:lnTo>
                  <a:lnTo>
                    <a:pt x="4664011" y="308822"/>
                  </a:lnTo>
                  <a:lnTo>
                    <a:pt x="4675849" y="308812"/>
                  </a:lnTo>
                  <a:lnTo>
                    <a:pt x="4687686" y="308803"/>
                  </a:lnTo>
                </a:path>
              </a:pathLst>
            </a:custGeom>
            <a:ln w="40651" cap="flat">
              <a:solidFill>
                <a:srgbClr val="49A0FF">
                  <a:alpha val="100000"/>
                </a:srgbClr>
              </a:solidFill>
              <a:prstDash val="solid"/>
              <a:round/>
            </a:ln>
          </p:spPr>
          <p:txBody>
            <a:bodyPr/>
            <a:lstStyle/>
            <a:p/>
          </p:txBody>
        </p:sp>
        <p:sp>
          <p:nvSpPr>
            <p:cNvPr id="58" name="pl58"/>
            <p:cNvSpPr/>
            <p:nvPr/>
          </p:nvSpPr>
          <p:spPr>
            <a:xfrm>
              <a:off x="2482351" y="2134997"/>
              <a:ext cx="4687686" cy="308699"/>
            </a:xfrm>
            <a:custGeom>
              <a:avLst/>
              <a:pathLst>
                <a:path w="4687686" h="308699">
                  <a:moveTo>
                    <a:pt x="0" y="0"/>
                  </a:moveTo>
                  <a:lnTo>
                    <a:pt x="11837" y="18"/>
                  </a:lnTo>
                  <a:lnTo>
                    <a:pt x="23675" y="39"/>
                  </a:lnTo>
                  <a:lnTo>
                    <a:pt x="35512" y="64"/>
                  </a:lnTo>
                  <a:lnTo>
                    <a:pt x="47350" y="94"/>
                  </a:lnTo>
                  <a:lnTo>
                    <a:pt x="59187" y="128"/>
                  </a:lnTo>
                  <a:lnTo>
                    <a:pt x="71025" y="169"/>
                  </a:lnTo>
                  <a:lnTo>
                    <a:pt x="82863" y="217"/>
                  </a:lnTo>
                  <a:lnTo>
                    <a:pt x="94700" y="273"/>
                  </a:lnTo>
                  <a:lnTo>
                    <a:pt x="106538" y="339"/>
                  </a:lnTo>
                  <a:lnTo>
                    <a:pt x="118375" y="417"/>
                  </a:lnTo>
                  <a:lnTo>
                    <a:pt x="130213" y="508"/>
                  </a:lnTo>
                  <a:lnTo>
                    <a:pt x="142051" y="615"/>
                  </a:lnTo>
                  <a:lnTo>
                    <a:pt x="153888" y="741"/>
                  </a:lnTo>
                  <a:lnTo>
                    <a:pt x="165726" y="888"/>
                  </a:lnTo>
                  <a:lnTo>
                    <a:pt x="177563" y="1062"/>
                  </a:lnTo>
                  <a:lnTo>
                    <a:pt x="189401" y="1265"/>
                  </a:lnTo>
                  <a:lnTo>
                    <a:pt x="201239" y="1504"/>
                  </a:lnTo>
                  <a:lnTo>
                    <a:pt x="213076" y="1785"/>
                  </a:lnTo>
                  <a:lnTo>
                    <a:pt x="224914" y="2113"/>
                  </a:lnTo>
                  <a:lnTo>
                    <a:pt x="236751" y="2499"/>
                  </a:lnTo>
                  <a:lnTo>
                    <a:pt x="248589" y="2951"/>
                  </a:lnTo>
                  <a:lnTo>
                    <a:pt x="260427" y="3481"/>
                  </a:lnTo>
                  <a:lnTo>
                    <a:pt x="272264" y="4101"/>
                  </a:lnTo>
                  <a:lnTo>
                    <a:pt x="284102" y="4827"/>
                  </a:lnTo>
                  <a:lnTo>
                    <a:pt x="295939" y="5676"/>
                  </a:lnTo>
                  <a:lnTo>
                    <a:pt x="307777" y="6667"/>
                  </a:lnTo>
                  <a:lnTo>
                    <a:pt x="319614" y="7825"/>
                  </a:lnTo>
                  <a:lnTo>
                    <a:pt x="331452" y="9174"/>
                  </a:lnTo>
                  <a:lnTo>
                    <a:pt x="343290" y="10744"/>
                  </a:lnTo>
                  <a:lnTo>
                    <a:pt x="355127" y="12569"/>
                  </a:lnTo>
                  <a:lnTo>
                    <a:pt x="366965" y="14685"/>
                  </a:lnTo>
                  <a:lnTo>
                    <a:pt x="378802" y="17135"/>
                  </a:lnTo>
                  <a:lnTo>
                    <a:pt x="390640" y="19962"/>
                  </a:lnTo>
                  <a:lnTo>
                    <a:pt x="402478" y="23216"/>
                  </a:lnTo>
                  <a:lnTo>
                    <a:pt x="414315" y="26948"/>
                  </a:lnTo>
                  <a:lnTo>
                    <a:pt x="426153" y="31212"/>
                  </a:lnTo>
                  <a:lnTo>
                    <a:pt x="437990" y="36062"/>
                  </a:lnTo>
                  <a:lnTo>
                    <a:pt x="449828" y="41551"/>
                  </a:lnTo>
                  <a:lnTo>
                    <a:pt x="461666" y="47726"/>
                  </a:lnTo>
                  <a:lnTo>
                    <a:pt x="473503" y="54629"/>
                  </a:lnTo>
                  <a:lnTo>
                    <a:pt x="485341" y="62290"/>
                  </a:lnTo>
                  <a:lnTo>
                    <a:pt x="497178" y="70724"/>
                  </a:lnTo>
                  <a:lnTo>
                    <a:pt x="509016" y="79929"/>
                  </a:lnTo>
                  <a:lnTo>
                    <a:pt x="520854" y="89877"/>
                  </a:lnTo>
                  <a:lnTo>
                    <a:pt x="532691" y="100519"/>
                  </a:lnTo>
                  <a:lnTo>
                    <a:pt x="544529" y="111775"/>
                  </a:lnTo>
                  <a:lnTo>
                    <a:pt x="556366" y="123543"/>
                  </a:lnTo>
                  <a:lnTo>
                    <a:pt x="568204" y="135696"/>
                  </a:lnTo>
                  <a:lnTo>
                    <a:pt x="580042" y="148087"/>
                  </a:lnTo>
                  <a:lnTo>
                    <a:pt x="591879" y="160559"/>
                  </a:lnTo>
                  <a:lnTo>
                    <a:pt x="603717" y="172951"/>
                  </a:lnTo>
                  <a:lnTo>
                    <a:pt x="615554" y="185103"/>
                  </a:lnTo>
                  <a:lnTo>
                    <a:pt x="627392" y="196871"/>
                  </a:lnTo>
                  <a:lnTo>
                    <a:pt x="639229" y="208128"/>
                  </a:lnTo>
                  <a:lnTo>
                    <a:pt x="651067" y="218769"/>
                  </a:lnTo>
                  <a:lnTo>
                    <a:pt x="662905" y="228718"/>
                  </a:lnTo>
                  <a:lnTo>
                    <a:pt x="674742" y="237922"/>
                  </a:lnTo>
                  <a:lnTo>
                    <a:pt x="686580" y="246357"/>
                  </a:lnTo>
                  <a:lnTo>
                    <a:pt x="698417" y="254018"/>
                  </a:lnTo>
                  <a:lnTo>
                    <a:pt x="710255" y="260921"/>
                  </a:lnTo>
                  <a:lnTo>
                    <a:pt x="722093" y="267096"/>
                  </a:lnTo>
                  <a:lnTo>
                    <a:pt x="733930" y="272584"/>
                  </a:lnTo>
                  <a:lnTo>
                    <a:pt x="745768" y="277434"/>
                  </a:lnTo>
                  <a:lnTo>
                    <a:pt x="757605" y="281698"/>
                  </a:lnTo>
                  <a:lnTo>
                    <a:pt x="769443" y="285431"/>
                  </a:lnTo>
                  <a:lnTo>
                    <a:pt x="781281" y="288685"/>
                  </a:lnTo>
                  <a:lnTo>
                    <a:pt x="793118" y="291512"/>
                  </a:lnTo>
                  <a:lnTo>
                    <a:pt x="804956" y="293962"/>
                  </a:lnTo>
                  <a:lnTo>
                    <a:pt x="816793" y="296078"/>
                  </a:lnTo>
                  <a:lnTo>
                    <a:pt x="828631" y="297903"/>
                  </a:lnTo>
                  <a:lnTo>
                    <a:pt x="840469" y="299473"/>
                  </a:lnTo>
                  <a:lnTo>
                    <a:pt x="852306" y="300822"/>
                  </a:lnTo>
                  <a:lnTo>
                    <a:pt x="864144" y="301979"/>
                  </a:lnTo>
                  <a:lnTo>
                    <a:pt x="875981" y="302971"/>
                  </a:lnTo>
                  <a:lnTo>
                    <a:pt x="887819" y="303820"/>
                  </a:lnTo>
                  <a:lnTo>
                    <a:pt x="899657" y="304546"/>
                  </a:lnTo>
                  <a:lnTo>
                    <a:pt x="911494" y="305166"/>
                  </a:lnTo>
                  <a:lnTo>
                    <a:pt x="923332" y="305696"/>
                  </a:lnTo>
                  <a:lnTo>
                    <a:pt x="935169" y="306148"/>
                  </a:lnTo>
                  <a:lnTo>
                    <a:pt x="947007" y="306533"/>
                  </a:lnTo>
                  <a:lnTo>
                    <a:pt x="958844" y="306862"/>
                  </a:lnTo>
                  <a:lnTo>
                    <a:pt x="970682" y="307143"/>
                  </a:lnTo>
                  <a:lnTo>
                    <a:pt x="982520" y="307382"/>
                  </a:lnTo>
                  <a:lnTo>
                    <a:pt x="994357" y="307585"/>
                  </a:lnTo>
                  <a:lnTo>
                    <a:pt x="1006195" y="307758"/>
                  </a:lnTo>
                  <a:lnTo>
                    <a:pt x="1018032" y="307906"/>
                  </a:lnTo>
                  <a:lnTo>
                    <a:pt x="1029870" y="308032"/>
                  </a:lnTo>
                  <a:lnTo>
                    <a:pt x="1041708" y="308139"/>
                  </a:lnTo>
                  <a:lnTo>
                    <a:pt x="1053545" y="308230"/>
                  </a:lnTo>
                  <a:lnTo>
                    <a:pt x="1065383" y="308308"/>
                  </a:lnTo>
                  <a:lnTo>
                    <a:pt x="1077220" y="308374"/>
                  </a:lnTo>
                  <a:lnTo>
                    <a:pt x="1089058" y="308430"/>
                  </a:lnTo>
                  <a:lnTo>
                    <a:pt x="1100896" y="308478"/>
                  </a:lnTo>
                  <a:lnTo>
                    <a:pt x="1112733" y="308519"/>
                  </a:lnTo>
                  <a:lnTo>
                    <a:pt x="1124571" y="308553"/>
                  </a:lnTo>
                  <a:lnTo>
                    <a:pt x="1136408" y="308583"/>
                  </a:lnTo>
                  <a:lnTo>
                    <a:pt x="1148246" y="308608"/>
                  </a:lnTo>
                  <a:lnTo>
                    <a:pt x="1160084" y="308629"/>
                  </a:lnTo>
                  <a:lnTo>
                    <a:pt x="1171921" y="308647"/>
                  </a:lnTo>
                  <a:lnTo>
                    <a:pt x="1171921" y="308699"/>
                  </a:lnTo>
                  <a:lnTo>
                    <a:pt x="1183759" y="308690"/>
                  </a:lnTo>
                  <a:lnTo>
                    <a:pt x="1195596" y="308679"/>
                  </a:lnTo>
                  <a:lnTo>
                    <a:pt x="1207434" y="308667"/>
                  </a:lnTo>
                  <a:lnTo>
                    <a:pt x="1219272" y="308652"/>
                  </a:lnTo>
                  <a:lnTo>
                    <a:pt x="1231109" y="308635"/>
                  </a:lnTo>
                  <a:lnTo>
                    <a:pt x="1242947" y="308614"/>
                  </a:lnTo>
                  <a:lnTo>
                    <a:pt x="1254784" y="308590"/>
                  </a:lnTo>
                  <a:lnTo>
                    <a:pt x="1266622" y="308562"/>
                  </a:lnTo>
                  <a:lnTo>
                    <a:pt x="1278459" y="308529"/>
                  </a:lnTo>
                  <a:lnTo>
                    <a:pt x="1290297" y="308490"/>
                  </a:lnTo>
                  <a:lnTo>
                    <a:pt x="1302135" y="308445"/>
                  </a:lnTo>
                  <a:lnTo>
                    <a:pt x="1313972" y="308391"/>
                  </a:lnTo>
                  <a:lnTo>
                    <a:pt x="1325810" y="308328"/>
                  </a:lnTo>
                  <a:lnTo>
                    <a:pt x="1337647" y="308255"/>
                  </a:lnTo>
                  <a:lnTo>
                    <a:pt x="1349485" y="308168"/>
                  </a:lnTo>
                  <a:lnTo>
                    <a:pt x="1361323" y="308066"/>
                  </a:lnTo>
                  <a:lnTo>
                    <a:pt x="1373160" y="307947"/>
                  </a:lnTo>
                  <a:lnTo>
                    <a:pt x="1384998" y="307807"/>
                  </a:lnTo>
                  <a:lnTo>
                    <a:pt x="1396835" y="307642"/>
                  </a:lnTo>
                  <a:lnTo>
                    <a:pt x="1408673" y="307449"/>
                  </a:lnTo>
                  <a:lnTo>
                    <a:pt x="1420511" y="307223"/>
                  </a:lnTo>
                  <a:lnTo>
                    <a:pt x="1432348" y="306958"/>
                  </a:lnTo>
                  <a:lnTo>
                    <a:pt x="1444186" y="306648"/>
                  </a:lnTo>
                  <a:lnTo>
                    <a:pt x="1456023" y="306285"/>
                  </a:lnTo>
                  <a:lnTo>
                    <a:pt x="1467861" y="305861"/>
                  </a:lnTo>
                  <a:lnTo>
                    <a:pt x="1479699" y="305365"/>
                  </a:lnTo>
                  <a:lnTo>
                    <a:pt x="1491536" y="304786"/>
                  </a:lnTo>
                  <a:lnTo>
                    <a:pt x="1503374" y="304112"/>
                  </a:lnTo>
                  <a:lnTo>
                    <a:pt x="1515211" y="303327"/>
                  </a:lnTo>
                  <a:lnTo>
                    <a:pt x="1527049" y="302414"/>
                  </a:lnTo>
                  <a:lnTo>
                    <a:pt x="1538887" y="301356"/>
                  </a:lnTo>
                  <a:lnTo>
                    <a:pt x="1550724" y="300131"/>
                  </a:lnTo>
                  <a:lnTo>
                    <a:pt x="1562562" y="298718"/>
                  </a:lnTo>
                  <a:lnTo>
                    <a:pt x="1574399" y="297091"/>
                  </a:lnTo>
                  <a:lnTo>
                    <a:pt x="1586237" y="295225"/>
                  </a:lnTo>
                  <a:lnTo>
                    <a:pt x="1598074" y="293093"/>
                  </a:lnTo>
                  <a:lnTo>
                    <a:pt x="1609912" y="290668"/>
                  </a:lnTo>
                  <a:lnTo>
                    <a:pt x="1621750" y="287923"/>
                  </a:lnTo>
                  <a:lnTo>
                    <a:pt x="1633587" y="284836"/>
                  </a:lnTo>
                  <a:lnTo>
                    <a:pt x="1645425" y="281384"/>
                  </a:lnTo>
                  <a:lnTo>
                    <a:pt x="1657262" y="277554"/>
                  </a:lnTo>
                  <a:lnTo>
                    <a:pt x="1669100" y="273337"/>
                  </a:lnTo>
                  <a:lnTo>
                    <a:pt x="1680938" y="268734"/>
                  </a:lnTo>
                  <a:lnTo>
                    <a:pt x="1692775" y="263760"/>
                  </a:lnTo>
                  <a:lnTo>
                    <a:pt x="1704613" y="258439"/>
                  </a:lnTo>
                  <a:lnTo>
                    <a:pt x="1716450" y="252811"/>
                  </a:lnTo>
                  <a:lnTo>
                    <a:pt x="1728288" y="246927"/>
                  </a:lnTo>
                  <a:lnTo>
                    <a:pt x="1740126" y="240851"/>
                  </a:lnTo>
                  <a:lnTo>
                    <a:pt x="1751963" y="234655"/>
                  </a:lnTo>
                  <a:lnTo>
                    <a:pt x="1763801" y="228419"/>
                  </a:lnTo>
                  <a:lnTo>
                    <a:pt x="1775638" y="222223"/>
                  </a:lnTo>
                  <a:lnTo>
                    <a:pt x="1787476" y="216147"/>
                  </a:lnTo>
                  <a:lnTo>
                    <a:pt x="1799314" y="210263"/>
                  </a:lnTo>
                  <a:lnTo>
                    <a:pt x="1811151" y="204635"/>
                  </a:lnTo>
                  <a:lnTo>
                    <a:pt x="1822989" y="199314"/>
                  </a:lnTo>
                  <a:lnTo>
                    <a:pt x="1834826" y="194340"/>
                  </a:lnTo>
                  <a:lnTo>
                    <a:pt x="1846664" y="189738"/>
                  </a:lnTo>
                  <a:lnTo>
                    <a:pt x="1858502" y="185520"/>
                  </a:lnTo>
                  <a:lnTo>
                    <a:pt x="1870339" y="181690"/>
                  </a:lnTo>
                  <a:lnTo>
                    <a:pt x="1882177" y="178238"/>
                  </a:lnTo>
                  <a:lnTo>
                    <a:pt x="1894014" y="175151"/>
                  </a:lnTo>
                  <a:lnTo>
                    <a:pt x="1905852" y="172407"/>
                  </a:lnTo>
                  <a:lnTo>
                    <a:pt x="1917689" y="169982"/>
                  </a:lnTo>
                  <a:lnTo>
                    <a:pt x="1929527" y="167850"/>
                  </a:lnTo>
                  <a:lnTo>
                    <a:pt x="1941365" y="165983"/>
                  </a:lnTo>
                  <a:lnTo>
                    <a:pt x="1953202" y="164356"/>
                  </a:lnTo>
                  <a:lnTo>
                    <a:pt x="1965040" y="162943"/>
                  </a:lnTo>
                  <a:lnTo>
                    <a:pt x="1976877" y="161718"/>
                  </a:lnTo>
                  <a:lnTo>
                    <a:pt x="1988715" y="160660"/>
                  </a:lnTo>
                  <a:lnTo>
                    <a:pt x="2000553" y="159747"/>
                  </a:lnTo>
                  <a:lnTo>
                    <a:pt x="2012390" y="158962"/>
                  </a:lnTo>
                  <a:lnTo>
                    <a:pt x="2024228" y="158288"/>
                  </a:lnTo>
                  <a:lnTo>
                    <a:pt x="2036065" y="157709"/>
                  </a:lnTo>
                  <a:lnTo>
                    <a:pt x="2047903" y="157213"/>
                  </a:lnTo>
                  <a:lnTo>
                    <a:pt x="2059741" y="156789"/>
                  </a:lnTo>
                  <a:lnTo>
                    <a:pt x="2071578" y="156426"/>
                  </a:lnTo>
                  <a:lnTo>
                    <a:pt x="2083416" y="156116"/>
                  </a:lnTo>
                  <a:lnTo>
                    <a:pt x="2095253" y="155851"/>
                  </a:lnTo>
                  <a:lnTo>
                    <a:pt x="2107091" y="155625"/>
                  </a:lnTo>
                  <a:lnTo>
                    <a:pt x="2118929" y="155432"/>
                  </a:lnTo>
                  <a:lnTo>
                    <a:pt x="2130766" y="155268"/>
                  </a:lnTo>
                  <a:lnTo>
                    <a:pt x="2142604" y="155127"/>
                  </a:lnTo>
                  <a:lnTo>
                    <a:pt x="2154441" y="155008"/>
                  </a:lnTo>
                  <a:lnTo>
                    <a:pt x="2166279" y="154906"/>
                  </a:lnTo>
                  <a:lnTo>
                    <a:pt x="2178117" y="154820"/>
                  </a:lnTo>
                  <a:lnTo>
                    <a:pt x="2189954" y="154746"/>
                  </a:lnTo>
                  <a:lnTo>
                    <a:pt x="2201792" y="154683"/>
                  </a:lnTo>
                  <a:lnTo>
                    <a:pt x="2213629" y="154629"/>
                  </a:lnTo>
                  <a:lnTo>
                    <a:pt x="2225467" y="154584"/>
                  </a:lnTo>
                  <a:lnTo>
                    <a:pt x="2237304" y="154545"/>
                  </a:lnTo>
                  <a:lnTo>
                    <a:pt x="2249142" y="154512"/>
                  </a:lnTo>
                  <a:lnTo>
                    <a:pt x="2260980" y="154484"/>
                  </a:lnTo>
                  <a:lnTo>
                    <a:pt x="2272817" y="154460"/>
                  </a:lnTo>
                  <a:lnTo>
                    <a:pt x="2284655" y="154440"/>
                  </a:lnTo>
                  <a:lnTo>
                    <a:pt x="2296492" y="154422"/>
                  </a:lnTo>
                  <a:lnTo>
                    <a:pt x="2308330" y="154407"/>
                  </a:lnTo>
                  <a:lnTo>
                    <a:pt x="2320168" y="154395"/>
                  </a:lnTo>
                  <a:lnTo>
                    <a:pt x="2332005" y="154384"/>
                  </a:lnTo>
                  <a:lnTo>
                    <a:pt x="2343843" y="154375"/>
                  </a:lnTo>
                  <a:lnTo>
                    <a:pt x="2343843" y="154323"/>
                  </a:lnTo>
                  <a:lnTo>
                    <a:pt x="2355680" y="154323"/>
                  </a:lnTo>
                  <a:lnTo>
                    <a:pt x="2367518" y="154323"/>
                  </a:lnTo>
                  <a:lnTo>
                    <a:pt x="2379356" y="154323"/>
                  </a:lnTo>
                  <a:lnTo>
                    <a:pt x="2391193" y="154323"/>
                  </a:lnTo>
                  <a:lnTo>
                    <a:pt x="2403031" y="154323"/>
                  </a:lnTo>
                  <a:lnTo>
                    <a:pt x="2414868" y="154323"/>
                  </a:lnTo>
                  <a:lnTo>
                    <a:pt x="2426706" y="154323"/>
                  </a:lnTo>
                  <a:lnTo>
                    <a:pt x="2438544" y="154323"/>
                  </a:lnTo>
                  <a:lnTo>
                    <a:pt x="2450381" y="154323"/>
                  </a:lnTo>
                  <a:lnTo>
                    <a:pt x="2462219" y="154323"/>
                  </a:lnTo>
                  <a:lnTo>
                    <a:pt x="2474056" y="154323"/>
                  </a:lnTo>
                  <a:lnTo>
                    <a:pt x="2485894" y="154323"/>
                  </a:lnTo>
                  <a:lnTo>
                    <a:pt x="2497732" y="154323"/>
                  </a:lnTo>
                  <a:lnTo>
                    <a:pt x="2509569" y="154323"/>
                  </a:lnTo>
                  <a:lnTo>
                    <a:pt x="2521407" y="154323"/>
                  </a:lnTo>
                  <a:lnTo>
                    <a:pt x="2533244" y="154323"/>
                  </a:lnTo>
                  <a:lnTo>
                    <a:pt x="2545082" y="154323"/>
                  </a:lnTo>
                  <a:lnTo>
                    <a:pt x="2556919" y="154323"/>
                  </a:lnTo>
                  <a:lnTo>
                    <a:pt x="2568757" y="154323"/>
                  </a:lnTo>
                  <a:lnTo>
                    <a:pt x="2580595" y="154323"/>
                  </a:lnTo>
                  <a:lnTo>
                    <a:pt x="2592432" y="154323"/>
                  </a:lnTo>
                  <a:lnTo>
                    <a:pt x="2604270" y="154323"/>
                  </a:lnTo>
                  <a:lnTo>
                    <a:pt x="2616107" y="154323"/>
                  </a:lnTo>
                  <a:lnTo>
                    <a:pt x="2627945" y="154323"/>
                  </a:lnTo>
                  <a:lnTo>
                    <a:pt x="2639783" y="154323"/>
                  </a:lnTo>
                  <a:lnTo>
                    <a:pt x="2651620" y="154323"/>
                  </a:lnTo>
                  <a:lnTo>
                    <a:pt x="2663458" y="154323"/>
                  </a:lnTo>
                  <a:lnTo>
                    <a:pt x="2675295" y="154323"/>
                  </a:lnTo>
                  <a:lnTo>
                    <a:pt x="2687133" y="154323"/>
                  </a:lnTo>
                  <a:lnTo>
                    <a:pt x="2698971" y="154323"/>
                  </a:lnTo>
                  <a:lnTo>
                    <a:pt x="2710808" y="154323"/>
                  </a:lnTo>
                  <a:lnTo>
                    <a:pt x="2722646" y="154323"/>
                  </a:lnTo>
                  <a:lnTo>
                    <a:pt x="2734483" y="154323"/>
                  </a:lnTo>
                  <a:lnTo>
                    <a:pt x="2746321" y="154323"/>
                  </a:lnTo>
                  <a:lnTo>
                    <a:pt x="2758159" y="154323"/>
                  </a:lnTo>
                  <a:lnTo>
                    <a:pt x="2769996" y="154323"/>
                  </a:lnTo>
                  <a:lnTo>
                    <a:pt x="2781834" y="154323"/>
                  </a:lnTo>
                  <a:lnTo>
                    <a:pt x="2793671" y="154323"/>
                  </a:lnTo>
                  <a:lnTo>
                    <a:pt x="2805509" y="154323"/>
                  </a:lnTo>
                  <a:lnTo>
                    <a:pt x="2817347" y="154323"/>
                  </a:lnTo>
                  <a:lnTo>
                    <a:pt x="2829184" y="154323"/>
                  </a:lnTo>
                  <a:lnTo>
                    <a:pt x="2841022" y="154323"/>
                  </a:lnTo>
                  <a:lnTo>
                    <a:pt x="2852859" y="154323"/>
                  </a:lnTo>
                  <a:lnTo>
                    <a:pt x="2864697" y="154323"/>
                  </a:lnTo>
                  <a:lnTo>
                    <a:pt x="2876534" y="154323"/>
                  </a:lnTo>
                  <a:lnTo>
                    <a:pt x="2888372" y="154323"/>
                  </a:lnTo>
                  <a:lnTo>
                    <a:pt x="2900210" y="154323"/>
                  </a:lnTo>
                  <a:lnTo>
                    <a:pt x="2912047" y="154323"/>
                  </a:lnTo>
                  <a:lnTo>
                    <a:pt x="2923885" y="154323"/>
                  </a:lnTo>
                  <a:lnTo>
                    <a:pt x="2935722" y="154323"/>
                  </a:lnTo>
                  <a:lnTo>
                    <a:pt x="2947560" y="154323"/>
                  </a:lnTo>
                  <a:lnTo>
                    <a:pt x="2959398" y="154323"/>
                  </a:lnTo>
                  <a:lnTo>
                    <a:pt x="2971235" y="154323"/>
                  </a:lnTo>
                  <a:lnTo>
                    <a:pt x="2983073" y="154323"/>
                  </a:lnTo>
                  <a:lnTo>
                    <a:pt x="2994910" y="154323"/>
                  </a:lnTo>
                  <a:lnTo>
                    <a:pt x="3006748" y="154323"/>
                  </a:lnTo>
                  <a:lnTo>
                    <a:pt x="3018586" y="154323"/>
                  </a:lnTo>
                  <a:lnTo>
                    <a:pt x="3030423" y="154323"/>
                  </a:lnTo>
                  <a:lnTo>
                    <a:pt x="3042261" y="154323"/>
                  </a:lnTo>
                  <a:lnTo>
                    <a:pt x="3054098" y="154323"/>
                  </a:lnTo>
                  <a:lnTo>
                    <a:pt x="3065936" y="154323"/>
                  </a:lnTo>
                  <a:lnTo>
                    <a:pt x="3077774" y="154323"/>
                  </a:lnTo>
                  <a:lnTo>
                    <a:pt x="3089611" y="154323"/>
                  </a:lnTo>
                  <a:lnTo>
                    <a:pt x="3101449" y="154323"/>
                  </a:lnTo>
                  <a:lnTo>
                    <a:pt x="3113286" y="154323"/>
                  </a:lnTo>
                  <a:lnTo>
                    <a:pt x="3125124" y="154323"/>
                  </a:lnTo>
                  <a:lnTo>
                    <a:pt x="3136962" y="154323"/>
                  </a:lnTo>
                  <a:lnTo>
                    <a:pt x="3148799" y="154323"/>
                  </a:lnTo>
                  <a:lnTo>
                    <a:pt x="3160637" y="154323"/>
                  </a:lnTo>
                  <a:lnTo>
                    <a:pt x="3172474" y="154323"/>
                  </a:lnTo>
                  <a:lnTo>
                    <a:pt x="3184312" y="154323"/>
                  </a:lnTo>
                  <a:lnTo>
                    <a:pt x="3196149" y="154323"/>
                  </a:lnTo>
                  <a:lnTo>
                    <a:pt x="3207987" y="154323"/>
                  </a:lnTo>
                  <a:lnTo>
                    <a:pt x="3219825" y="154323"/>
                  </a:lnTo>
                  <a:lnTo>
                    <a:pt x="3231662" y="154323"/>
                  </a:lnTo>
                  <a:lnTo>
                    <a:pt x="3243500" y="154323"/>
                  </a:lnTo>
                  <a:lnTo>
                    <a:pt x="3255337" y="154323"/>
                  </a:lnTo>
                  <a:lnTo>
                    <a:pt x="3267175" y="154323"/>
                  </a:lnTo>
                  <a:lnTo>
                    <a:pt x="3279013" y="154323"/>
                  </a:lnTo>
                  <a:lnTo>
                    <a:pt x="3290850" y="154323"/>
                  </a:lnTo>
                  <a:lnTo>
                    <a:pt x="3302688" y="154323"/>
                  </a:lnTo>
                  <a:lnTo>
                    <a:pt x="3314525" y="154323"/>
                  </a:lnTo>
                  <a:lnTo>
                    <a:pt x="3326363" y="154323"/>
                  </a:lnTo>
                  <a:lnTo>
                    <a:pt x="3338201" y="154323"/>
                  </a:lnTo>
                  <a:lnTo>
                    <a:pt x="3350038" y="154323"/>
                  </a:lnTo>
                  <a:lnTo>
                    <a:pt x="3361876" y="154323"/>
                  </a:lnTo>
                  <a:lnTo>
                    <a:pt x="3373713" y="154323"/>
                  </a:lnTo>
                  <a:lnTo>
                    <a:pt x="3385551" y="154323"/>
                  </a:lnTo>
                  <a:lnTo>
                    <a:pt x="3397389" y="154323"/>
                  </a:lnTo>
                  <a:lnTo>
                    <a:pt x="3409226" y="154323"/>
                  </a:lnTo>
                  <a:lnTo>
                    <a:pt x="3421064" y="154323"/>
                  </a:lnTo>
                  <a:lnTo>
                    <a:pt x="3432901" y="154323"/>
                  </a:lnTo>
                  <a:lnTo>
                    <a:pt x="3444739" y="154323"/>
                  </a:lnTo>
                  <a:lnTo>
                    <a:pt x="3456576" y="154323"/>
                  </a:lnTo>
                  <a:lnTo>
                    <a:pt x="3468414" y="154323"/>
                  </a:lnTo>
                  <a:lnTo>
                    <a:pt x="3480252" y="154323"/>
                  </a:lnTo>
                  <a:lnTo>
                    <a:pt x="3492089" y="154323"/>
                  </a:lnTo>
                  <a:lnTo>
                    <a:pt x="3503927" y="154323"/>
                  </a:lnTo>
                  <a:lnTo>
                    <a:pt x="3515764" y="154323"/>
                  </a:lnTo>
                  <a:lnTo>
                    <a:pt x="3515764" y="154375"/>
                  </a:lnTo>
                  <a:lnTo>
                    <a:pt x="3527602" y="154384"/>
                  </a:lnTo>
                  <a:lnTo>
                    <a:pt x="3539440" y="154395"/>
                  </a:lnTo>
                  <a:lnTo>
                    <a:pt x="3551277" y="154407"/>
                  </a:lnTo>
                  <a:lnTo>
                    <a:pt x="3563115" y="154422"/>
                  </a:lnTo>
                  <a:lnTo>
                    <a:pt x="3574952" y="154440"/>
                  </a:lnTo>
                  <a:lnTo>
                    <a:pt x="3586790" y="154460"/>
                  </a:lnTo>
                  <a:lnTo>
                    <a:pt x="3598628" y="154484"/>
                  </a:lnTo>
                  <a:lnTo>
                    <a:pt x="3610465" y="154512"/>
                  </a:lnTo>
                  <a:lnTo>
                    <a:pt x="3622303" y="154545"/>
                  </a:lnTo>
                  <a:lnTo>
                    <a:pt x="3634140" y="154584"/>
                  </a:lnTo>
                  <a:lnTo>
                    <a:pt x="3645978" y="154629"/>
                  </a:lnTo>
                  <a:lnTo>
                    <a:pt x="3657816" y="154683"/>
                  </a:lnTo>
                  <a:lnTo>
                    <a:pt x="3669653" y="154746"/>
                  </a:lnTo>
                  <a:lnTo>
                    <a:pt x="3681491" y="154820"/>
                  </a:lnTo>
                  <a:lnTo>
                    <a:pt x="3693328" y="154906"/>
                  </a:lnTo>
                  <a:lnTo>
                    <a:pt x="3705166" y="155008"/>
                  </a:lnTo>
                  <a:lnTo>
                    <a:pt x="3717004" y="155127"/>
                  </a:lnTo>
                  <a:lnTo>
                    <a:pt x="3728841" y="155268"/>
                  </a:lnTo>
                  <a:lnTo>
                    <a:pt x="3740679" y="155432"/>
                  </a:lnTo>
                  <a:lnTo>
                    <a:pt x="3752516" y="155625"/>
                  </a:lnTo>
                  <a:lnTo>
                    <a:pt x="3764354" y="155851"/>
                  </a:lnTo>
                  <a:lnTo>
                    <a:pt x="3776191" y="156116"/>
                  </a:lnTo>
                  <a:lnTo>
                    <a:pt x="3788029" y="156426"/>
                  </a:lnTo>
                  <a:lnTo>
                    <a:pt x="3799867" y="156789"/>
                  </a:lnTo>
                  <a:lnTo>
                    <a:pt x="3811704" y="157213"/>
                  </a:lnTo>
                  <a:lnTo>
                    <a:pt x="3823542" y="157709"/>
                  </a:lnTo>
                  <a:lnTo>
                    <a:pt x="3835379" y="158288"/>
                  </a:lnTo>
                  <a:lnTo>
                    <a:pt x="3847217" y="158962"/>
                  </a:lnTo>
                  <a:lnTo>
                    <a:pt x="3859055" y="159747"/>
                  </a:lnTo>
                  <a:lnTo>
                    <a:pt x="3870892" y="160660"/>
                  </a:lnTo>
                  <a:lnTo>
                    <a:pt x="3882730" y="161718"/>
                  </a:lnTo>
                  <a:lnTo>
                    <a:pt x="3894567" y="162943"/>
                  </a:lnTo>
                  <a:lnTo>
                    <a:pt x="3906405" y="164356"/>
                  </a:lnTo>
                  <a:lnTo>
                    <a:pt x="3918243" y="165983"/>
                  </a:lnTo>
                  <a:lnTo>
                    <a:pt x="3930080" y="167850"/>
                  </a:lnTo>
                  <a:lnTo>
                    <a:pt x="3941918" y="169982"/>
                  </a:lnTo>
                  <a:lnTo>
                    <a:pt x="3953755" y="172407"/>
                  </a:lnTo>
                  <a:lnTo>
                    <a:pt x="3965593" y="175151"/>
                  </a:lnTo>
                  <a:lnTo>
                    <a:pt x="3977431" y="178238"/>
                  </a:lnTo>
                  <a:lnTo>
                    <a:pt x="3989268" y="181690"/>
                  </a:lnTo>
                  <a:lnTo>
                    <a:pt x="4001106" y="185520"/>
                  </a:lnTo>
                  <a:lnTo>
                    <a:pt x="4012943" y="189738"/>
                  </a:lnTo>
                  <a:lnTo>
                    <a:pt x="4024781" y="194340"/>
                  </a:lnTo>
                  <a:lnTo>
                    <a:pt x="4036619" y="199314"/>
                  </a:lnTo>
                  <a:lnTo>
                    <a:pt x="4048456" y="204635"/>
                  </a:lnTo>
                  <a:lnTo>
                    <a:pt x="4060294" y="210263"/>
                  </a:lnTo>
                  <a:lnTo>
                    <a:pt x="4072131" y="216147"/>
                  </a:lnTo>
                  <a:lnTo>
                    <a:pt x="4083969" y="222223"/>
                  </a:lnTo>
                  <a:lnTo>
                    <a:pt x="4095806" y="228419"/>
                  </a:lnTo>
                  <a:lnTo>
                    <a:pt x="4107644" y="234655"/>
                  </a:lnTo>
                  <a:lnTo>
                    <a:pt x="4119482" y="240851"/>
                  </a:lnTo>
                  <a:lnTo>
                    <a:pt x="4131319" y="246927"/>
                  </a:lnTo>
                  <a:lnTo>
                    <a:pt x="4143157" y="252811"/>
                  </a:lnTo>
                  <a:lnTo>
                    <a:pt x="4154994" y="258439"/>
                  </a:lnTo>
                  <a:lnTo>
                    <a:pt x="4166832" y="263760"/>
                  </a:lnTo>
                  <a:lnTo>
                    <a:pt x="4178670" y="268734"/>
                  </a:lnTo>
                  <a:lnTo>
                    <a:pt x="4190507" y="273337"/>
                  </a:lnTo>
                  <a:lnTo>
                    <a:pt x="4202345" y="277554"/>
                  </a:lnTo>
                  <a:lnTo>
                    <a:pt x="4214182" y="281384"/>
                  </a:lnTo>
                  <a:lnTo>
                    <a:pt x="4226020" y="284836"/>
                  </a:lnTo>
                  <a:lnTo>
                    <a:pt x="4237858" y="287923"/>
                  </a:lnTo>
                  <a:lnTo>
                    <a:pt x="4249695" y="290668"/>
                  </a:lnTo>
                  <a:lnTo>
                    <a:pt x="4261533" y="293093"/>
                  </a:lnTo>
                  <a:lnTo>
                    <a:pt x="4273370" y="295225"/>
                  </a:lnTo>
                  <a:lnTo>
                    <a:pt x="4285208" y="297091"/>
                  </a:lnTo>
                  <a:lnTo>
                    <a:pt x="4297046" y="298718"/>
                  </a:lnTo>
                  <a:lnTo>
                    <a:pt x="4308883" y="300131"/>
                  </a:lnTo>
                  <a:lnTo>
                    <a:pt x="4320721" y="301356"/>
                  </a:lnTo>
                  <a:lnTo>
                    <a:pt x="4332558" y="302414"/>
                  </a:lnTo>
                  <a:lnTo>
                    <a:pt x="4344396" y="303327"/>
                  </a:lnTo>
                  <a:lnTo>
                    <a:pt x="4356234" y="304112"/>
                  </a:lnTo>
                  <a:lnTo>
                    <a:pt x="4368071" y="304786"/>
                  </a:lnTo>
                  <a:lnTo>
                    <a:pt x="4379909" y="305365"/>
                  </a:lnTo>
                  <a:lnTo>
                    <a:pt x="4391746" y="305861"/>
                  </a:lnTo>
                  <a:lnTo>
                    <a:pt x="4403584" y="306285"/>
                  </a:lnTo>
                  <a:lnTo>
                    <a:pt x="4415421" y="306648"/>
                  </a:lnTo>
                  <a:lnTo>
                    <a:pt x="4427259" y="306958"/>
                  </a:lnTo>
                  <a:lnTo>
                    <a:pt x="4439097" y="307223"/>
                  </a:lnTo>
                  <a:lnTo>
                    <a:pt x="4450934" y="307449"/>
                  </a:lnTo>
                  <a:lnTo>
                    <a:pt x="4462772" y="307642"/>
                  </a:lnTo>
                  <a:lnTo>
                    <a:pt x="4474609" y="307807"/>
                  </a:lnTo>
                  <a:lnTo>
                    <a:pt x="4486447" y="307947"/>
                  </a:lnTo>
                  <a:lnTo>
                    <a:pt x="4498285" y="308066"/>
                  </a:lnTo>
                  <a:lnTo>
                    <a:pt x="4510122" y="308168"/>
                  </a:lnTo>
                  <a:lnTo>
                    <a:pt x="4521960" y="308255"/>
                  </a:lnTo>
                  <a:lnTo>
                    <a:pt x="4533797" y="308328"/>
                  </a:lnTo>
                  <a:lnTo>
                    <a:pt x="4545635" y="308391"/>
                  </a:lnTo>
                  <a:lnTo>
                    <a:pt x="4557473" y="308445"/>
                  </a:lnTo>
                  <a:lnTo>
                    <a:pt x="4569310" y="308490"/>
                  </a:lnTo>
                  <a:lnTo>
                    <a:pt x="4581148" y="308529"/>
                  </a:lnTo>
                  <a:lnTo>
                    <a:pt x="4592985" y="308562"/>
                  </a:lnTo>
                  <a:lnTo>
                    <a:pt x="4604823" y="308590"/>
                  </a:lnTo>
                  <a:lnTo>
                    <a:pt x="4616661" y="308614"/>
                  </a:lnTo>
                  <a:lnTo>
                    <a:pt x="4628498" y="308635"/>
                  </a:lnTo>
                  <a:lnTo>
                    <a:pt x="4640336" y="308652"/>
                  </a:lnTo>
                  <a:lnTo>
                    <a:pt x="4652173" y="308667"/>
                  </a:lnTo>
                  <a:lnTo>
                    <a:pt x="4664011" y="308679"/>
                  </a:lnTo>
                  <a:lnTo>
                    <a:pt x="4675849" y="308690"/>
                  </a:lnTo>
                  <a:lnTo>
                    <a:pt x="4687686" y="308699"/>
                  </a:lnTo>
                </a:path>
              </a:pathLst>
            </a:custGeom>
            <a:ln w="40651" cap="flat">
              <a:solidFill>
                <a:srgbClr val="8494FF">
                  <a:alpha val="100000"/>
                </a:srgbClr>
              </a:solidFill>
              <a:prstDash val="solid"/>
              <a:round/>
            </a:ln>
          </p:spPr>
          <p:txBody>
            <a:bodyPr/>
            <a:lstStyle/>
            <a:p/>
          </p:txBody>
        </p:sp>
        <p:sp>
          <p:nvSpPr>
            <p:cNvPr id="59" name="pl59"/>
            <p:cNvSpPr/>
            <p:nvPr/>
          </p:nvSpPr>
          <p:spPr>
            <a:xfrm>
              <a:off x="2482351" y="3370365"/>
              <a:ext cx="4687686" cy="308751"/>
            </a:xfrm>
            <a:custGeom>
              <a:avLst/>
              <a:pathLst>
                <a:path w="4687686" h="308751">
                  <a:moveTo>
                    <a:pt x="0" y="154427"/>
                  </a:moveTo>
                  <a:lnTo>
                    <a:pt x="11837" y="154436"/>
                  </a:lnTo>
                  <a:lnTo>
                    <a:pt x="23675" y="154447"/>
                  </a:lnTo>
                  <a:lnTo>
                    <a:pt x="35512" y="154459"/>
                  </a:lnTo>
                  <a:lnTo>
                    <a:pt x="47350" y="154474"/>
                  </a:lnTo>
                  <a:lnTo>
                    <a:pt x="59187" y="154491"/>
                  </a:lnTo>
                  <a:lnTo>
                    <a:pt x="71025" y="154512"/>
                  </a:lnTo>
                  <a:lnTo>
                    <a:pt x="82863" y="154536"/>
                  </a:lnTo>
                  <a:lnTo>
                    <a:pt x="94700" y="154564"/>
                  </a:lnTo>
                  <a:lnTo>
                    <a:pt x="106538" y="154597"/>
                  </a:lnTo>
                  <a:lnTo>
                    <a:pt x="118375" y="154635"/>
                  </a:lnTo>
                  <a:lnTo>
                    <a:pt x="130213" y="154681"/>
                  </a:lnTo>
                  <a:lnTo>
                    <a:pt x="142051" y="154735"/>
                  </a:lnTo>
                  <a:lnTo>
                    <a:pt x="153888" y="154797"/>
                  </a:lnTo>
                  <a:lnTo>
                    <a:pt x="165726" y="154871"/>
                  </a:lnTo>
                  <a:lnTo>
                    <a:pt x="177563" y="154958"/>
                  </a:lnTo>
                  <a:lnTo>
                    <a:pt x="189401" y="155060"/>
                  </a:lnTo>
                  <a:lnTo>
                    <a:pt x="201239" y="155179"/>
                  </a:lnTo>
                  <a:lnTo>
                    <a:pt x="213076" y="155319"/>
                  </a:lnTo>
                  <a:lnTo>
                    <a:pt x="224914" y="155484"/>
                  </a:lnTo>
                  <a:lnTo>
                    <a:pt x="236751" y="155677"/>
                  </a:lnTo>
                  <a:lnTo>
                    <a:pt x="248589" y="155903"/>
                  </a:lnTo>
                  <a:lnTo>
                    <a:pt x="260427" y="156168"/>
                  </a:lnTo>
                  <a:lnTo>
                    <a:pt x="272264" y="156478"/>
                  </a:lnTo>
                  <a:lnTo>
                    <a:pt x="284102" y="156841"/>
                  </a:lnTo>
                  <a:lnTo>
                    <a:pt x="295939" y="157265"/>
                  </a:lnTo>
                  <a:lnTo>
                    <a:pt x="307777" y="157761"/>
                  </a:lnTo>
                  <a:lnTo>
                    <a:pt x="319614" y="158340"/>
                  </a:lnTo>
                  <a:lnTo>
                    <a:pt x="331452" y="159014"/>
                  </a:lnTo>
                  <a:lnTo>
                    <a:pt x="343290" y="159799"/>
                  </a:lnTo>
                  <a:lnTo>
                    <a:pt x="355127" y="160712"/>
                  </a:lnTo>
                  <a:lnTo>
                    <a:pt x="366965" y="161770"/>
                  </a:lnTo>
                  <a:lnTo>
                    <a:pt x="378802" y="162994"/>
                  </a:lnTo>
                  <a:lnTo>
                    <a:pt x="390640" y="164408"/>
                  </a:lnTo>
                  <a:lnTo>
                    <a:pt x="402478" y="166035"/>
                  </a:lnTo>
                  <a:lnTo>
                    <a:pt x="414315" y="167901"/>
                  </a:lnTo>
                  <a:lnTo>
                    <a:pt x="426153" y="170033"/>
                  </a:lnTo>
                  <a:lnTo>
                    <a:pt x="437990" y="172458"/>
                  </a:lnTo>
                  <a:lnTo>
                    <a:pt x="449828" y="175202"/>
                  </a:lnTo>
                  <a:lnTo>
                    <a:pt x="461666" y="178290"/>
                  </a:lnTo>
                  <a:lnTo>
                    <a:pt x="473503" y="181742"/>
                  </a:lnTo>
                  <a:lnTo>
                    <a:pt x="485341" y="185572"/>
                  </a:lnTo>
                  <a:lnTo>
                    <a:pt x="497178" y="189789"/>
                  </a:lnTo>
                  <a:lnTo>
                    <a:pt x="509016" y="194392"/>
                  </a:lnTo>
                  <a:lnTo>
                    <a:pt x="520854" y="199366"/>
                  </a:lnTo>
                  <a:lnTo>
                    <a:pt x="532691" y="204687"/>
                  </a:lnTo>
                  <a:lnTo>
                    <a:pt x="544529" y="210315"/>
                  </a:lnTo>
                  <a:lnTo>
                    <a:pt x="556366" y="216199"/>
                  </a:lnTo>
                  <a:lnTo>
                    <a:pt x="568204" y="222275"/>
                  </a:lnTo>
                  <a:lnTo>
                    <a:pt x="580042" y="228471"/>
                  </a:lnTo>
                  <a:lnTo>
                    <a:pt x="591879" y="234707"/>
                  </a:lnTo>
                  <a:lnTo>
                    <a:pt x="603717" y="240903"/>
                  </a:lnTo>
                  <a:lnTo>
                    <a:pt x="615554" y="246979"/>
                  </a:lnTo>
                  <a:lnTo>
                    <a:pt x="627392" y="252863"/>
                  </a:lnTo>
                  <a:lnTo>
                    <a:pt x="639229" y="258491"/>
                  </a:lnTo>
                  <a:lnTo>
                    <a:pt x="651067" y="263812"/>
                  </a:lnTo>
                  <a:lnTo>
                    <a:pt x="662905" y="268786"/>
                  </a:lnTo>
                  <a:lnTo>
                    <a:pt x="674742" y="273388"/>
                  </a:lnTo>
                  <a:lnTo>
                    <a:pt x="686580" y="277606"/>
                  </a:lnTo>
                  <a:lnTo>
                    <a:pt x="698417" y="281436"/>
                  </a:lnTo>
                  <a:lnTo>
                    <a:pt x="710255" y="284888"/>
                  </a:lnTo>
                  <a:lnTo>
                    <a:pt x="722093" y="287975"/>
                  </a:lnTo>
                  <a:lnTo>
                    <a:pt x="733930" y="290719"/>
                  </a:lnTo>
                  <a:lnTo>
                    <a:pt x="745768" y="293144"/>
                  </a:lnTo>
                  <a:lnTo>
                    <a:pt x="757605" y="295276"/>
                  </a:lnTo>
                  <a:lnTo>
                    <a:pt x="769443" y="297143"/>
                  </a:lnTo>
                  <a:lnTo>
                    <a:pt x="781281" y="298770"/>
                  </a:lnTo>
                  <a:lnTo>
                    <a:pt x="793118" y="300183"/>
                  </a:lnTo>
                  <a:lnTo>
                    <a:pt x="804956" y="301408"/>
                  </a:lnTo>
                  <a:lnTo>
                    <a:pt x="816793" y="302466"/>
                  </a:lnTo>
                  <a:lnTo>
                    <a:pt x="828631" y="303379"/>
                  </a:lnTo>
                  <a:lnTo>
                    <a:pt x="840469" y="304164"/>
                  </a:lnTo>
                  <a:lnTo>
                    <a:pt x="852306" y="304838"/>
                  </a:lnTo>
                  <a:lnTo>
                    <a:pt x="864144" y="305417"/>
                  </a:lnTo>
                  <a:lnTo>
                    <a:pt x="875981" y="305913"/>
                  </a:lnTo>
                  <a:lnTo>
                    <a:pt x="887819" y="306337"/>
                  </a:lnTo>
                  <a:lnTo>
                    <a:pt x="899657" y="306700"/>
                  </a:lnTo>
                  <a:lnTo>
                    <a:pt x="911494" y="307010"/>
                  </a:lnTo>
                  <a:lnTo>
                    <a:pt x="923332" y="307275"/>
                  </a:lnTo>
                  <a:lnTo>
                    <a:pt x="935169" y="307501"/>
                  </a:lnTo>
                  <a:lnTo>
                    <a:pt x="947007" y="307694"/>
                  </a:lnTo>
                  <a:lnTo>
                    <a:pt x="958844" y="307858"/>
                  </a:lnTo>
                  <a:lnTo>
                    <a:pt x="970682" y="307998"/>
                  </a:lnTo>
                  <a:lnTo>
                    <a:pt x="982520" y="308118"/>
                  </a:lnTo>
                  <a:lnTo>
                    <a:pt x="994357" y="308220"/>
                  </a:lnTo>
                  <a:lnTo>
                    <a:pt x="1006195" y="308306"/>
                  </a:lnTo>
                  <a:lnTo>
                    <a:pt x="1018032" y="308380"/>
                  </a:lnTo>
                  <a:lnTo>
                    <a:pt x="1029870" y="308443"/>
                  </a:lnTo>
                  <a:lnTo>
                    <a:pt x="1041708" y="308497"/>
                  </a:lnTo>
                  <a:lnTo>
                    <a:pt x="1053545" y="308542"/>
                  </a:lnTo>
                  <a:lnTo>
                    <a:pt x="1065383" y="308581"/>
                  </a:lnTo>
                  <a:lnTo>
                    <a:pt x="1077220" y="308614"/>
                  </a:lnTo>
                  <a:lnTo>
                    <a:pt x="1089058" y="308642"/>
                  </a:lnTo>
                  <a:lnTo>
                    <a:pt x="1100896" y="308666"/>
                  </a:lnTo>
                  <a:lnTo>
                    <a:pt x="1112733" y="308686"/>
                  </a:lnTo>
                  <a:lnTo>
                    <a:pt x="1124571" y="308704"/>
                  </a:lnTo>
                  <a:lnTo>
                    <a:pt x="1136408" y="308719"/>
                  </a:lnTo>
                  <a:lnTo>
                    <a:pt x="1148246" y="308731"/>
                  </a:lnTo>
                  <a:lnTo>
                    <a:pt x="1160084" y="308742"/>
                  </a:lnTo>
                  <a:lnTo>
                    <a:pt x="1171921" y="308751"/>
                  </a:lnTo>
                  <a:lnTo>
                    <a:pt x="1171921" y="308751"/>
                  </a:lnTo>
                  <a:lnTo>
                    <a:pt x="1183759" y="308742"/>
                  </a:lnTo>
                  <a:lnTo>
                    <a:pt x="1195596" y="308731"/>
                  </a:lnTo>
                  <a:lnTo>
                    <a:pt x="1207434" y="308719"/>
                  </a:lnTo>
                  <a:lnTo>
                    <a:pt x="1219272" y="308704"/>
                  </a:lnTo>
                  <a:lnTo>
                    <a:pt x="1231109" y="308686"/>
                  </a:lnTo>
                  <a:lnTo>
                    <a:pt x="1242947" y="308666"/>
                  </a:lnTo>
                  <a:lnTo>
                    <a:pt x="1254784" y="308642"/>
                  </a:lnTo>
                  <a:lnTo>
                    <a:pt x="1266622" y="308614"/>
                  </a:lnTo>
                  <a:lnTo>
                    <a:pt x="1278459" y="308581"/>
                  </a:lnTo>
                  <a:lnTo>
                    <a:pt x="1290297" y="308542"/>
                  </a:lnTo>
                  <a:lnTo>
                    <a:pt x="1302135" y="308497"/>
                  </a:lnTo>
                  <a:lnTo>
                    <a:pt x="1313972" y="308443"/>
                  </a:lnTo>
                  <a:lnTo>
                    <a:pt x="1325810" y="308380"/>
                  </a:lnTo>
                  <a:lnTo>
                    <a:pt x="1337647" y="308306"/>
                  </a:lnTo>
                  <a:lnTo>
                    <a:pt x="1349485" y="308220"/>
                  </a:lnTo>
                  <a:lnTo>
                    <a:pt x="1361323" y="308118"/>
                  </a:lnTo>
                  <a:lnTo>
                    <a:pt x="1373160" y="307998"/>
                  </a:lnTo>
                  <a:lnTo>
                    <a:pt x="1384998" y="307858"/>
                  </a:lnTo>
                  <a:lnTo>
                    <a:pt x="1396835" y="307694"/>
                  </a:lnTo>
                  <a:lnTo>
                    <a:pt x="1408673" y="307501"/>
                  </a:lnTo>
                  <a:lnTo>
                    <a:pt x="1420511" y="307275"/>
                  </a:lnTo>
                  <a:lnTo>
                    <a:pt x="1432348" y="307010"/>
                  </a:lnTo>
                  <a:lnTo>
                    <a:pt x="1444186" y="306700"/>
                  </a:lnTo>
                  <a:lnTo>
                    <a:pt x="1456023" y="306337"/>
                  </a:lnTo>
                  <a:lnTo>
                    <a:pt x="1467861" y="305913"/>
                  </a:lnTo>
                  <a:lnTo>
                    <a:pt x="1479699" y="305417"/>
                  </a:lnTo>
                  <a:lnTo>
                    <a:pt x="1491536" y="304838"/>
                  </a:lnTo>
                  <a:lnTo>
                    <a:pt x="1503374" y="304164"/>
                  </a:lnTo>
                  <a:lnTo>
                    <a:pt x="1515211" y="303379"/>
                  </a:lnTo>
                  <a:lnTo>
                    <a:pt x="1527049" y="302466"/>
                  </a:lnTo>
                  <a:lnTo>
                    <a:pt x="1538887" y="301408"/>
                  </a:lnTo>
                  <a:lnTo>
                    <a:pt x="1550724" y="300183"/>
                  </a:lnTo>
                  <a:lnTo>
                    <a:pt x="1562562" y="298770"/>
                  </a:lnTo>
                  <a:lnTo>
                    <a:pt x="1574399" y="297143"/>
                  </a:lnTo>
                  <a:lnTo>
                    <a:pt x="1586237" y="295276"/>
                  </a:lnTo>
                  <a:lnTo>
                    <a:pt x="1598074" y="293144"/>
                  </a:lnTo>
                  <a:lnTo>
                    <a:pt x="1609912" y="290719"/>
                  </a:lnTo>
                  <a:lnTo>
                    <a:pt x="1621750" y="287975"/>
                  </a:lnTo>
                  <a:lnTo>
                    <a:pt x="1633587" y="284888"/>
                  </a:lnTo>
                  <a:lnTo>
                    <a:pt x="1645425" y="281436"/>
                  </a:lnTo>
                  <a:lnTo>
                    <a:pt x="1657262" y="277606"/>
                  </a:lnTo>
                  <a:lnTo>
                    <a:pt x="1669100" y="273388"/>
                  </a:lnTo>
                  <a:lnTo>
                    <a:pt x="1680938" y="268786"/>
                  </a:lnTo>
                  <a:lnTo>
                    <a:pt x="1692775" y="263812"/>
                  </a:lnTo>
                  <a:lnTo>
                    <a:pt x="1704613" y="258491"/>
                  </a:lnTo>
                  <a:lnTo>
                    <a:pt x="1716450" y="252863"/>
                  </a:lnTo>
                  <a:lnTo>
                    <a:pt x="1728288" y="246979"/>
                  </a:lnTo>
                  <a:lnTo>
                    <a:pt x="1740126" y="240903"/>
                  </a:lnTo>
                  <a:lnTo>
                    <a:pt x="1751963" y="234707"/>
                  </a:lnTo>
                  <a:lnTo>
                    <a:pt x="1763801" y="228471"/>
                  </a:lnTo>
                  <a:lnTo>
                    <a:pt x="1775638" y="222275"/>
                  </a:lnTo>
                  <a:lnTo>
                    <a:pt x="1787476" y="216199"/>
                  </a:lnTo>
                  <a:lnTo>
                    <a:pt x="1799314" y="210315"/>
                  </a:lnTo>
                  <a:lnTo>
                    <a:pt x="1811151" y="204687"/>
                  </a:lnTo>
                  <a:lnTo>
                    <a:pt x="1822989" y="199366"/>
                  </a:lnTo>
                  <a:lnTo>
                    <a:pt x="1834826" y="194392"/>
                  </a:lnTo>
                  <a:lnTo>
                    <a:pt x="1846664" y="189789"/>
                  </a:lnTo>
                  <a:lnTo>
                    <a:pt x="1858502" y="185572"/>
                  </a:lnTo>
                  <a:lnTo>
                    <a:pt x="1870339" y="181742"/>
                  </a:lnTo>
                  <a:lnTo>
                    <a:pt x="1882177" y="178290"/>
                  </a:lnTo>
                  <a:lnTo>
                    <a:pt x="1894014" y="175202"/>
                  </a:lnTo>
                  <a:lnTo>
                    <a:pt x="1905852" y="172458"/>
                  </a:lnTo>
                  <a:lnTo>
                    <a:pt x="1917689" y="170033"/>
                  </a:lnTo>
                  <a:lnTo>
                    <a:pt x="1929527" y="167901"/>
                  </a:lnTo>
                  <a:lnTo>
                    <a:pt x="1941365" y="166035"/>
                  </a:lnTo>
                  <a:lnTo>
                    <a:pt x="1953202" y="164408"/>
                  </a:lnTo>
                  <a:lnTo>
                    <a:pt x="1965040" y="162994"/>
                  </a:lnTo>
                  <a:lnTo>
                    <a:pt x="1976877" y="161770"/>
                  </a:lnTo>
                  <a:lnTo>
                    <a:pt x="1988715" y="160712"/>
                  </a:lnTo>
                  <a:lnTo>
                    <a:pt x="2000553" y="159799"/>
                  </a:lnTo>
                  <a:lnTo>
                    <a:pt x="2012390" y="159014"/>
                  </a:lnTo>
                  <a:lnTo>
                    <a:pt x="2024228" y="158340"/>
                  </a:lnTo>
                  <a:lnTo>
                    <a:pt x="2036065" y="157761"/>
                  </a:lnTo>
                  <a:lnTo>
                    <a:pt x="2047903" y="157265"/>
                  </a:lnTo>
                  <a:lnTo>
                    <a:pt x="2059741" y="156841"/>
                  </a:lnTo>
                  <a:lnTo>
                    <a:pt x="2071578" y="156478"/>
                  </a:lnTo>
                  <a:lnTo>
                    <a:pt x="2083416" y="156168"/>
                  </a:lnTo>
                  <a:lnTo>
                    <a:pt x="2095253" y="155903"/>
                  </a:lnTo>
                  <a:lnTo>
                    <a:pt x="2107091" y="155677"/>
                  </a:lnTo>
                  <a:lnTo>
                    <a:pt x="2118929" y="155484"/>
                  </a:lnTo>
                  <a:lnTo>
                    <a:pt x="2130766" y="155319"/>
                  </a:lnTo>
                  <a:lnTo>
                    <a:pt x="2142604" y="155179"/>
                  </a:lnTo>
                  <a:lnTo>
                    <a:pt x="2154441" y="155060"/>
                  </a:lnTo>
                  <a:lnTo>
                    <a:pt x="2166279" y="154958"/>
                  </a:lnTo>
                  <a:lnTo>
                    <a:pt x="2178117" y="154871"/>
                  </a:lnTo>
                  <a:lnTo>
                    <a:pt x="2189954" y="154797"/>
                  </a:lnTo>
                  <a:lnTo>
                    <a:pt x="2201792" y="154735"/>
                  </a:lnTo>
                  <a:lnTo>
                    <a:pt x="2213629" y="154681"/>
                  </a:lnTo>
                  <a:lnTo>
                    <a:pt x="2225467" y="154635"/>
                  </a:lnTo>
                  <a:lnTo>
                    <a:pt x="2237304" y="154597"/>
                  </a:lnTo>
                  <a:lnTo>
                    <a:pt x="2249142" y="154564"/>
                  </a:lnTo>
                  <a:lnTo>
                    <a:pt x="2260980" y="154536"/>
                  </a:lnTo>
                  <a:lnTo>
                    <a:pt x="2272817" y="154512"/>
                  </a:lnTo>
                  <a:lnTo>
                    <a:pt x="2284655" y="154491"/>
                  </a:lnTo>
                  <a:lnTo>
                    <a:pt x="2296492" y="154474"/>
                  </a:lnTo>
                  <a:lnTo>
                    <a:pt x="2308330" y="154459"/>
                  </a:lnTo>
                  <a:lnTo>
                    <a:pt x="2320168" y="154447"/>
                  </a:lnTo>
                  <a:lnTo>
                    <a:pt x="2332005" y="154436"/>
                  </a:lnTo>
                  <a:lnTo>
                    <a:pt x="2343843" y="154427"/>
                  </a:lnTo>
                  <a:lnTo>
                    <a:pt x="2343843" y="154323"/>
                  </a:lnTo>
                  <a:lnTo>
                    <a:pt x="2355680" y="154314"/>
                  </a:lnTo>
                  <a:lnTo>
                    <a:pt x="2367518" y="154304"/>
                  </a:lnTo>
                  <a:lnTo>
                    <a:pt x="2379356" y="154291"/>
                  </a:lnTo>
                  <a:lnTo>
                    <a:pt x="2391193" y="154276"/>
                  </a:lnTo>
                  <a:lnTo>
                    <a:pt x="2403031" y="154259"/>
                  </a:lnTo>
                  <a:lnTo>
                    <a:pt x="2414868" y="154239"/>
                  </a:lnTo>
                  <a:lnTo>
                    <a:pt x="2426706" y="154215"/>
                  </a:lnTo>
                  <a:lnTo>
                    <a:pt x="2438544" y="154187"/>
                  </a:lnTo>
                  <a:lnTo>
                    <a:pt x="2450381" y="154154"/>
                  </a:lnTo>
                  <a:lnTo>
                    <a:pt x="2462219" y="154115"/>
                  </a:lnTo>
                  <a:lnTo>
                    <a:pt x="2474056" y="154069"/>
                  </a:lnTo>
                  <a:lnTo>
                    <a:pt x="2485894" y="154016"/>
                  </a:lnTo>
                  <a:lnTo>
                    <a:pt x="2497732" y="153953"/>
                  </a:lnTo>
                  <a:lnTo>
                    <a:pt x="2509569" y="153879"/>
                  </a:lnTo>
                  <a:lnTo>
                    <a:pt x="2521407" y="153792"/>
                  </a:lnTo>
                  <a:lnTo>
                    <a:pt x="2533244" y="153691"/>
                  </a:lnTo>
                  <a:lnTo>
                    <a:pt x="2545082" y="153571"/>
                  </a:lnTo>
                  <a:lnTo>
                    <a:pt x="2556919" y="153431"/>
                  </a:lnTo>
                  <a:lnTo>
                    <a:pt x="2568757" y="153266"/>
                  </a:lnTo>
                  <a:lnTo>
                    <a:pt x="2580595" y="153074"/>
                  </a:lnTo>
                  <a:lnTo>
                    <a:pt x="2592432" y="152848"/>
                  </a:lnTo>
                  <a:lnTo>
                    <a:pt x="2604270" y="152583"/>
                  </a:lnTo>
                  <a:lnTo>
                    <a:pt x="2616107" y="152273"/>
                  </a:lnTo>
                  <a:lnTo>
                    <a:pt x="2627945" y="151910"/>
                  </a:lnTo>
                  <a:lnTo>
                    <a:pt x="2639783" y="151485"/>
                  </a:lnTo>
                  <a:lnTo>
                    <a:pt x="2651620" y="150989"/>
                  </a:lnTo>
                  <a:lnTo>
                    <a:pt x="2663458" y="150411"/>
                  </a:lnTo>
                  <a:lnTo>
                    <a:pt x="2675295" y="149736"/>
                  </a:lnTo>
                  <a:lnTo>
                    <a:pt x="2687133" y="148951"/>
                  </a:lnTo>
                  <a:lnTo>
                    <a:pt x="2698971" y="148039"/>
                  </a:lnTo>
                  <a:lnTo>
                    <a:pt x="2710808" y="146981"/>
                  </a:lnTo>
                  <a:lnTo>
                    <a:pt x="2722646" y="145756"/>
                  </a:lnTo>
                  <a:lnTo>
                    <a:pt x="2734483" y="144342"/>
                  </a:lnTo>
                  <a:lnTo>
                    <a:pt x="2746321" y="142715"/>
                  </a:lnTo>
                  <a:lnTo>
                    <a:pt x="2758159" y="140849"/>
                  </a:lnTo>
                  <a:lnTo>
                    <a:pt x="2769996" y="138717"/>
                  </a:lnTo>
                  <a:lnTo>
                    <a:pt x="2781834" y="136292"/>
                  </a:lnTo>
                  <a:lnTo>
                    <a:pt x="2793671" y="133548"/>
                  </a:lnTo>
                  <a:lnTo>
                    <a:pt x="2805509" y="130460"/>
                  </a:lnTo>
                  <a:lnTo>
                    <a:pt x="2817347" y="127009"/>
                  </a:lnTo>
                  <a:lnTo>
                    <a:pt x="2829184" y="123178"/>
                  </a:lnTo>
                  <a:lnTo>
                    <a:pt x="2841022" y="118961"/>
                  </a:lnTo>
                  <a:lnTo>
                    <a:pt x="2852859" y="114359"/>
                  </a:lnTo>
                  <a:lnTo>
                    <a:pt x="2864697" y="109384"/>
                  </a:lnTo>
                  <a:lnTo>
                    <a:pt x="2876534" y="104064"/>
                  </a:lnTo>
                  <a:lnTo>
                    <a:pt x="2888372" y="98435"/>
                  </a:lnTo>
                  <a:lnTo>
                    <a:pt x="2900210" y="92551"/>
                  </a:lnTo>
                  <a:lnTo>
                    <a:pt x="2912047" y="86475"/>
                  </a:lnTo>
                  <a:lnTo>
                    <a:pt x="2923885" y="80279"/>
                  </a:lnTo>
                  <a:lnTo>
                    <a:pt x="2935722" y="74043"/>
                  </a:lnTo>
                  <a:lnTo>
                    <a:pt x="2947560" y="67848"/>
                  </a:lnTo>
                  <a:lnTo>
                    <a:pt x="2959398" y="61771"/>
                  </a:lnTo>
                  <a:lnTo>
                    <a:pt x="2971235" y="55887"/>
                  </a:lnTo>
                  <a:lnTo>
                    <a:pt x="2983073" y="50259"/>
                  </a:lnTo>
                  <a:lnTo>
                    <a:pt x="2994910" y="44938"/>
                  </a:lnTo>
                  <a:lnTo>
                    <a:pt x="3006748" y="39964"/>
                  </a:lnTo>
                  <a:lnTo>
                    <a:pt x="3018586" y="35362"/>
                  </a:lnTo>
                  <a:lnTo>
                    <a:pt x="3030423" y="31145"/>
                  </a:lnTo>
                  <a:lnTo>
                    <a:pt x="3042261" y="27314"/>
                  </a:lnTo>
                  <a:lnTo>
                    <a:pt x="3054098" y="23863"/>
                  </a:lnTo>
                  <a:lnTo>
                    <a:pt x="3065936" y="20775"/>
                  </a:lnTo>
                  <a:lnTo>
                    <a:pt x="3077774" y="18031"/>
                  </a:lnTo>
                  <a:lnTo>
                    <a:pt x="3089611" y="15606"/>
                  </a:lnTo>
                  <a:lnTo>
                    <a:pt x="3101449" y="13474"/>
                  </a:lnTo>
                  <a:lnTo>
                    <a:pt x="3113286" y="11608"/>
                  </a:lnTo>
                  <a:lnTo>
                    <a:pt x="3125124" y="9981"/>
                  </a:lnTo>
                  <a:lnTo>
                    <a:pt x="3136962" y="8567"/>
                  </a:lnTo>
                  <a:lnTo>
                    <a:pt x="3148799" y="7342"/>
                  </a:lnTo>
                  <a:lnTo>
                    <a:pt x="3160637" y="6284"/>
                  </a:lnTo>
                  <a:lnTo>
                    <a:pt x="3172474" y="5372"/>
                  </a:lnTo>
                  <a:lnTo>
                    <a:pt x="3184312" y="4587"/>
                  </a:lnTo>
                  <a:lnTo>
                    <a:pt x="3196149" y="3912"/>
                  </a:lnTo>
                  <a:lnTo>
                    <a:pt x="3207987" y="3333"/>
                  </a:lnTo>
                  <a:lnTo>
                    <a:pt x="3219825" y="2838"/>
                  </a:lnTo>
                  <a:lnTo>
                    <a:pt x="3231662" y="2413"/>
                  </a:lnTo>
                  <a:lnTo>
                    <a:pt x="3243500" y="2050"/>
                  </a:lnTo>
                  <a:lnTo>
                    <a:pt x="3255337" y="1740"/>
                  </a:lnTo>
                  <a:lnTo>
                    <a:pt x="3267175" y="1475"/>
                  </a:lnTo>
                  <a:lnTo>
                    <a:pt x="3279013" y="1249"/>
                  </a:lnTo>
                  <a:lnTo>
                    <a:pt x="3290850" y="1056"/>
                  </a:lnTo>
                  <a:lnTo>
                    <a:pt x="3302688" y="892"/>
                  </a:lnTo>
                  <a:lnTo>
                    <a:pt x="3314525" y="752"/>
                  </a:lnTo>
                  <a:lnTo>
                    <a:pt x="3326363" y="632"/>
                  </a:lnTo>
                  <a:lnTo>
                    <a:pt x="3338201" y="531"/>
                  </a:lnTo>
                  <a:lnTo>
                    <a:pt x="3350038" y="444"/>
                  </a:lnTo>
                  <a:lnTo>
                    <a:pt x="3361876" y="370"/>
                  </a:lnTo>
                  <a:lnTo>
                    <a:pt x="3373713" y="307"/>
                  </a:lnTo>
                  <a:lnTo>
                    <a:pt x="3385551" y="254"/>
                  </a:lnTo>
                  <a:lnTo>
                    <a:pt x="3397389" y="208"/>
                  </a:lnTo>
                  <a:lnTo>
                    <a:pt x="3409226" y="169"/>
                  </a:lnTo>
                  <a:lnTo>
                    <a:pt x="3421064" y="136"/>
                  </a:lnTo>
                  <a:lnTo>
                    <a:pt x="3432901" y="108"/>
                  </a:lnTo>
                  <a:lnTo>
                    <a:pt x="3444739" y="84"/>
                  </a:lnTo>
                  <a:lnTo>
                    <a:pt x="3456576" y="64"/>
                  </a:lnTo>
                  <a:lnTo>
                    <a:pt x="3468414" y="47"/>
                  </a:lnTo>
                  <a:lnTo>
                    <a:pt x="3480252" y="32"/>
                  </a:lnTo>
                  <a:lnTo>
                    <a:pt x="3492089" y="19"/>
                  </a:lnTo>
                  <a:lnTo>
                    <a:pt x="3503927" y="9"/>
                  </a:lnTo>
                  <a:lnTo>
                    <a:pt x="3515764" y="0"/>
                  </a:lnTo>
                  <a:lnTo>
                    <a:pt x="3515764" y="0"/>
                  </a:lnTo>
                  <a:lnTo>
                    <a:pt x="3527602" y="9"/>
                  </a:lnTo>
                  <a:lnTo>
                    <a:pt x="3539440" y="19"/>
                  </a:lnTo>
                  <a:lnTo>
                    <a:pt x="3551277" y="32"/>
                  </a:lnTo>
                  <a:lnTo>
                    <a:pt x="3563115" y="47"/>
                  </a:lnTo>
                  <a:lnTo>
                    <a:pt x="3574952" y="64"/>
                  </a:lnTo>
                  <a:lnTo>
                    <a:pt x="3586790" y="84"/>
                  </a:lnTo>
                  <a:lnTo>
                    <a:pt x="3598628" y="108"/>
                  </a:lnTo>
                  <a:lnTo>
                    <a:pt x="3610465" y="136"/>
                  </a:lnTo>
                  <a:lnTo>
                    <a:pt x="3622303" y="169"/>
                  </a:lnTo>
                  <a:lnTo>
                    <a:pt x="3634140" y="208"/>
                  </a:lnTo>
                  <a:lnTo>
                    <a:pt x="3645978" y="254"/>
                  </a:lnTo>
                  <a:lnTo>
                    <a:pt x="3657816" y="307"/>
                  </a:lnTo>
                  <a:lnTo>
                    <a:pt x="3669653" y="370"/>
                  </a:lnTo>
                  <a:lnTo>
                    <a:pt x="3681491" y="444"/>
                  </a:lnTo>
                  <a:lnTo>
                    <a:pt x="3693328" y="531"/>
                  </a:lnTo>
                  <a:lnTo>
                    <a:pt x="3705166" y="632"/>
                  </a:lnTo>
                  <a:lnTo>
                    <a:pt x="3717004" y="752"/>
                  </a:lnTo>
                  <a:lnTo>
                    <a:pt x="3728841" y="892"/>
                  </a:lnTo>
                  <a:lnTo>
                    <a:pt x="3740679" y="1056"/>
                  </a:lnTo>
                  <a:lnTo>
                    <a:pt x="3752516" y="1249"/>
                  </a:lnTo>
                  <a:lnTo>
                    <a:pt x="3764354" y="1475"/>
                  </a:lnTo>
                  <a:lnTo>
                    <a:pt x="3776191" y="1740"/>
                  </a:lnTo>
                  <a:lnTo>
                    <a:pt x="3788029" y="2050"/>
                  </a:lnTo>
                  <a:lnTo>
                    <a:pt x="3799867" y="2413"/>
                  </a:lnTo>
                  <a:lnTo>
                    <a:pt x="3811704" y="2838"/>
                  </a:lnTo>
                  <a:lnTo>
                    <a:pt x="3823542" y="3333"/>
                  </a:lnTo>
                  <a:lnTo>
                    <a:pt x="3835379" y="3912"/>
                  </a:lnTo>
                  <a:lnTo>
                    <a:pt x="3847217" y="4587"/>
                  </a:lnTo>
                  <a:lnTo>
                    <a:pt x="3859055" y="5372"/>
                  </a:lnTo>
                  <a:lnTo>
                    <a:pt x="3870892" y="6284"/>
                  </a:lnTo>
                  <a:lnTo>
                    <a:pt x="3882730" y="7342"/>
                  </a:lnTo>
                  <a:lnTo>
                    <a:pt x="3894567" y="8567"/>
                  </a:lnTo>
                  <a:lnTo>
                    <a:pt x="3906405" y="9981"/>
                  </a:lnTo>
                  <a:lnTo>
                    <a:pt x="3918243" y="11608"/>
                  </a:lnTo>
                  <a:lnTo>
                    <a:pt x="3930080" y="13474"/>
                  </a:lnTo>
                  <a:lnTo>
                    <a:pt x="3941918" y="15606"/>
                  </a:lnTo>
                  <a:lnTo>
                    <a:pt x="3953755" y="18031"/>
                  </a:lnTo>
                  <a:lnTo>
                    <a:pt x="3965593" y="20775"/>
                  </a:lnTo>
                  <a:lnTo>
                    <a:pt x="3977431" y="23863"/>
                  </a:lnTo>
                  <a:lnTo>
                    <a:pt x="3989268" y="27314"/>
                  </a:lnTo>
                  <a:lnTo>
                    <a:pt x="4001106" y="31145"/>
                  </a:lnTo>
                  <a:lnTo>
                    <a:pt x="4012943" y="35362"/>
                  </a:lnTo>
                  <a:lnTo>
                    <a:pt x="4024781" y="39964"/>
                  </a:lnTo>
                  <a:lnTo>
                    <a:pt x="4036619" y="44938"/>
                  </a:lnTo>
                  <a:lnTo>
                    <a:pt x="4048456" y="50259"/>
                  </a:lnTo>
                  <a:lnTo>
                    <a:pt x="4060294" y="55887"/>
                  </a:lnTo>
                  <a:lnTo>
                    <a:pt x="4072131" y="61771"/>
                  </a:lnTo>
                  <a:lnTo>
                    <a:pt x="4083969" y="67848"/>
                  </a:lnTo>
                  <a:lnTo>
                    <a:pt x="4095806" y="74043"/>
                  </a:lnTo>
                  <a:lnTo>
                    <a:pt x="4107644" y="80279"/>
                  </a:lnTo>
                  <a:lnTo>
                    <a:pt x="4119482" y="86475"/>
                  </a:lnTo>
                  <a:lnTo>
                    <a:pt x="4131319" y="92551"/>
                  </a:lnTo>
                  <a:lnTo>
                    <a:pt x="4143157" y="98435"/>
                  </a:lnTo>
                  <a:lnTo>
                    <a:pt x="4154994" y="104064"/>
                  </a:lnTo>
                  <a:lnTo>
                    <a:pt x="4166832" y="109384"/>
                  </a:lnTo>
                  <a:lnTo>
                    <a:pt x="4178670" y="114359"/>
                  </a:lnTo>
                  <a:lnTo>
                    <a:pt x="4190507" y="118961"/>
                  </a:lnTo>
                  <a:lnTo>
                    <a:pt x="4202345" y="123178"/>
                  </a:lnTo>
                  <a:lnTo>
                    <a:pt x="4214182" y="127009"/>
                  </a:lnTo>
                  <a:lnTo>
                    <a:pt x="4226020" y="130460"/>
                  </a:lnTo>
                  <a:lnTo>
                    <a:pt x="4237858" y="133548"/>
                  </a:lnTo>
                  <a:lnTo>
                    <a:pt x="4249695" y="136292"/>
                  </a:lnTo>
                  <a:lnTo>
                    <a:pt x="4261533" y="138717"/>
                  </a:lnTo>
                  <a:lnTo>
                    <a:pt x="4273370" y="140849"/>
                  </a:lnTo>
                  <a:lnTo>
                    <a:pt x="4285208" y="142715"/>
                  </a:lnTo>
                  <a:lnTo>
                    <a:pt x="4297046" y="144342"/>
                  </a:lnTo>
                  <a:lnTo>
                    <a:pt x="4308883" y="145756"/>
                  </a:lnTo>
                  <a:lnTo>
                    <a:pt x="4320721" y="146981"/>
                  </a:lnTo>
                  <a:lnTo>
                    <a:pt x="4332558" y="148039"/>
                  </a:lnTo>
                  <a:lnTo>
                    <a:pt x="4344396" y="148951"/>
                  </a:lnTo>
                  <a:lnTo>
                    <a:pt x="4356234" y="149736"/>
                  </a:lnTo>
                  <a:lnTo>
                    <a:pt x="4368071" y="150411"/>
                  </a:lnTo>
                  <a:lnTo>
                    <a:pt x="4379909" y="150989"/>
                  </a:lnTo>
                  <a:lnTo>
                    <a:pt x="4391746" y="151485"/>
                  </a:lnTo>
                  <a:lnTo>
                    <a:pt x="4403584" y="151910"/>
                  </a:lnTo>
                  <a:lnTo>
                    <a:pt x="4415421" y="152273"/>
                  </a:lnTo>
                  <a:lnTo>
                    <a:pt x="4427259" y="152583"/>
                  </a:lnTo>
                  <a:lnTo>
                    <a:pt x="4439097" y="152848"/>
                  </a:lnTo>
                  <a:lnTo>
                    <a:pt x="4450934" y="153074"/>
                  </a:lnTo>
                  <a:lnTo>
                    <a:pt x="4462772" y="153266"/>
                  </a:lnTo>
                  <a:lnTo>
                    <a:pt x="4474609" y="153431"/>
                  </a:lnTo>
                  <a:lnTo>
                    <a:pt x="4486447" y="153571"/>
                  </a:lnTo>
                  <a:lnTo>
                    <a:pt x="4498285" y="153691"/>
                  </a:lnTo>
                  <a:lnTo>
                    <a:pt x="4510122" y="153792"/>
                  </a:lnTo>
                  <a:lnTo>
                    <a:pt x="4521960" y="153879"/>
                  </a:lnTo>
                  <a:lnTo>
                    <a:pt x="4533797" y="153953"/>
                  </a:lnTo>
                  <a:lnTo>
                    <a:pt x="4545635" y="154016"/>
                  </a:lnTo>
                  <a:lnTo>
                    <a:pt x="4557473" y="154069"/>
                  </a:lnTo>
                  <a:lnTo>
                    <a:pt x="4569310" y="154115"/>
                  </a:lnTo>
                  <a:lnTo>
                    <a:pt x="4581148" y="154154"/>
                  </a:lnTo>
                  <a:lnTo>
                    <a:pt x="4592985" y="154187"/>
                  </a:lnTo>
                  <a:lnTo>
                    <a:pt x="4604823" y="154215"/>
                  </a:lnTo>
                  <a:lnTo>
                    <a:pt x="4616661" y="154239"/>
                  </a:lnTo>
                  <a:lnTo>
                    <a:pt x="4628498" y="154259"/>
                  </a:lnTo>
                  <a:lnTo>
                    <a:pt x="4640336" y="154276"/>
                  </a:lnTo>
                  <a:lnTo>
                    <a:pt x="4652173" y="154291"/>
                  </a:lnTo>
                  <a:lnTo>
                    <a:pt x="4664011" y="154304"/>
                  </a:lnTo>
                  <a:lnTo>
                    <a:pt x="4675849" y="154314"/>
                  </a:lnTo>
                  <a:lnTo>
                    <a:pt x="4687686" y="154323"/>
                  </a:lnTo>
                </a:path>
              </a:pathLst>
            </a:custGeom>
            <a:ln w="40651" cap="flat">
              <a:solidFill>
                <a:srgbClr val="AA88FF">
                  <a:alpha val="100000"/>
                </a:srgbClr>
              </a:solidFill>
              <a:prstDash val="solid"/>
              <a:round/>
            </a:ln>
          </p:spPr>
          <p:txBody>
            <a:bodyPr/>
            <a:lstStyle/>
            <a:p/>
          </p:txBody>
        </p:sp>
        <p:sp>
          <p:nvSpPr>
            <p:cNvPr id="60" name="pl60"/>
            <p:cNvSpPr/>
            <p:nvPr/>
          </p:nvSpPr>
          <p:spPr>
            <a:xfrm>
              <a:off x="2482351" y="1053953"/>
              <a:ext cx="4687686" cy="2316308"/>
            </a:xfrm>
            <a:custGeom>
              <a:avLst/>
              <a:pathLst>
                <a:path w="4687686" h="2316308">
                  <a:moveTo>
                    <a:pt x="0" y="2316308"/>
                  </a:moveTo>
                  <a:lnTo>
                    <a:pt x="11837" y="2316298"/>
                  </a:lnTo>
                  <a:lnTo>
                    <a:pt x="23675" y="2316288"/>
                  </a:lnTo>
                  <a:lnTo>
                    <a:pt x="35512" y="2316275"/>
                  </a:lnTo>
                  <a:lnTo>
                    <a:pt x="47350" y="2316261"/>
                  </a:lnTo>
                  <a:lnTo>
                    <a:pt x="59187" y="2316243"/>
                  </a:lnTo>
                  <a:lnTo>
                    <a:pt x="71025" y="2316223"/>
                  </a:lnTo>
                  <a:lnTo>
                    <a:pt x="82863" y="2316199"/>
                  </a:lnTo>
                  <a:lnTo>
                    <a:pt x="94700" y="2316171"/>
                  </a:lnTo>
                  <a:lnTo>
                    <a:pt x="106538" y="2316138"/>
                  </a:lnTo>
                  <a:lnTo>
                    <a:pt x="118375" y="2316099"/>
                  </a:lnTo>
                  <a:lnTo>
                    <a:pt x="130213" y="2316053"/>
                  </a:lnTo>
                  <a:lnTo>
                    <a:pt x="142051" y="2316000"/>
                  </a:lnTo>
                  <a:lnTo>
                    <a:pt x="153888" y="2315937"/>
                  </a:lnTo>
                  <a:lnTo>
                    <a:pt x="165726" y="2315863"/>
                  </a:lnTo>
                  <a:lnTo>
                    <a:pt x="177563" y="2315776"/>
                  </a:lnTo>
                  <a:lnTo>
                    <a:pt x="189401" y="2315675"/>
                  </a:lnTo>
                  <a:lnTo>
                    <a:pt x="201239" y="2315555"/>
                  </a:lnTo>
                  <a:lnTo>
                    <a:pt x="213076" y="2315415"/>
                  </a:lnTo>
                  <a:lnTo>
                    <a:pt x="224914" y="2315251"/>
                  </a:lnTo>
                  <a:lnTo>
                    <a:pt x="236751" y="2315058"/>
                  </a:lnTo>
                  <a:lnTo>
                    <a:pt x="248589" y="2314832"/>
                  </a:lnTo>
                  <a:lnTo>
                    <a:pt x="260427" y="2314567"/>
                  </a:lnTo>
                  <a:lnTo>
                    <a:pt x="272264" y="2314257"/>
                  </a:lnTo>
                  <a:lnTo>
                    <a:pt x="284102" y="2313894"/>
                  </a:lnTo>
                  <a:lnTo>
                    <a:pt x="295939" y="2313469"/>
                  </a:lnTo>
                  <a:lnTo>
                    <a:pt x="307777" y="2312974"/>
                  </a:lnTo>
                  <a:lnTo>
                    <a:pt x="319614" y="2312395"/>
                  </a:lnTo>
                  <a:lnTo>
                    <a:pt x="331452" y="2311720"/>
                  </a:lnTo>
                  <a:lnTo>
                    <a:pt x="343290" y="2310935"/>
                  </a:lnTo>
                  <a:lnTo>
                    <a:pt x="355127" y="2310023"/>
                  </a:lnTo>
                  <a:lnTo>
                    <a:pt x="366965" y="2308965"/>
                  </a:lnTo>
                  <a:lnTo>
                    <a:pt x="378802" y="2307740"/>
                  </a:lnTo>
                  <a:lnTo>
                    <a:pt x="390640" y="2306326"/>
                  </a:lnTo>
                  <a:lnTo>
                    <a:pt x="402478" y="2304699"/>
                  </a:lnTo>
                  <a:lnTo>
                    <a:pt x="414315" y="2302833"/>
                  </a:lnTo>
                  <a:lnTo>
                    <a:pt x="426153" y="2300701"/>
                  </a:lnTo>
                  <a:lnTo>
                    <a:pt x="437990" y="2298276"/>
                  </a:lnTo>
                  <a:lnTo>
                    <a:pt x="449828" y="2295532"/>
                  </a:lnTo>
                  <a:lnTo>
                    <a:pt x="461666" y="2292444"/>
                  </a:lnTo>
                  <a:lnTo>
                    <a:pt x="473503" y="2288993"/>
                  </a:lnTo>
                  <a:lnTo>
                    <a:pt x="485341" y="2285162"/>
                  </a:lnTo>
                  <a:lnTo>
                    <a:pt x="497178" y="2280945"/>
                  </a:lnTo>
                  <a:lnTo>
                    <a:pt x="509016" y="2276343"/>
                  </a:lnTo>
                  <a:lnTo>
                    <a:pt x="520854" y="2271369"/>
                  </a:lnTo>
                  <a:lnTo>
                    <a:pt x="532691" y="2266048"/>
                  </a:lnTo>
                  <a:lnTo>
                    <a:pt x="544529" y="2260420"/>
                  </a:lnTo>
                  <a:lnTo>
                    <a:pt x="556366" y="2254536"/>
                  </a:lnTo>
                  <a:lnTo>
                    <a:pt x="568204" y="2248459"/>
                  </a:lnTo>
                  <a:lnTo>
                    <a:pt x="580042" y="2242264"/>
                  </a:lnTo>
                  <a:lnTo>
                    <a:pt x="591879" y="2236028"/>
                  </a:lnTo>
                  <a:lnTo>
                    <a:pt x="603717" y="2229832"/>
                  </a:lnTo>
                  <a:lnTo>
                    <a:pt x="615554" y="2223756"/>
                  </a:lnTo>
                  <a:lnTo>
                    <a:pt x="627392" y="2217872"/>
                  </a:lnTo>
                  <a:lnTo>
                    <a:pt x="639229" y="2212243"/>
                  </a:lnTo>
                  <a:lnTo>
                    <a:pt x="651067" y="2206923"/>
                  </a:lnTo>
                  <a:lnTo>
                    <a:pt x="662905" y="2201948"/>
                  </a:lnTo>
                  <a:lnTo>
                    <a:pt x="674742" y="2197346"/>
                  </a:lnTo>
                  <a:lnTo>
                    <a:pt x="686580" y="2193129"/>
                  </a:lnTo>
                  <a:lnTo>
                    <a:pt x="698417" y="2189298"/>
                  </a:lnTo>
                  <a:lnTo>
                    <a:pt x="710255" y="2185847"/>
                  </a:lnTo>
                  <a:lnTo>
                    <a:pt x="722093" y="2182759"/>
                  </a:lnTo>
                  <a:lnTo>
                    <a:pt x="733930" y="2180015"/>
                  </a:lnTo>
                  <a:lnTo>
                    <a:pt x="745768" y="2177590"/>
                  </a:lnTo>
                  <a:lnTo>
                    <a:pt x="757605" y="2175458"/>
                  </a:lnTo>
                  <a:lnTo>
                    <a:pt x="769443" y="2173592"/>
                  </a:lnTo>
                  <a:lnTo>
                    <a:pt x="781281" y="2171965"/>
                  </a:lnTo>
                  <a:lnTo>
                    <a:pt x="793118" y="2170551"/>
                  </a:lnTo>
                  <a:lnTo>
                    <a:pt x="804956" y="2169327"/>
                  </a:lnTo>
                  <a:lnTo>
                    <a:pt x="816793" y="2168268"/>
                  </a:lnTo>
                  <a:lnTo>
                    <a:pt x="828631" y="2167356"/>
                  </a:lnTo>
                  <a:lnTo>
                    <a:pt x="840469" y="2166571"/>
                  </a:lnTo>
                  <a:lnTo>
                    <a:pt x="852306" y="2165896"/>
                  </a:lnTo>
                  <a:lnTo>
                    <a:pt x="864144" y="2165318"/>
                  </a:lnTo>
                  <a:lnTo>
                    <a:pt x="875981" y="2164822"/>
                  </a:lnTo>
                  <a:lnTo>
                    <a:pt x="887819" y="2164397"/>
                  </a:lnTo>
                  <a:lnTo>
                    <a:pt x="899657" y="2164035"/>
                  </a:lnTo>
                  <a:lnTo>
                    <a:pt x="911494" y="2163724"/>
                  </a:lnTo>
                  <a:lnTo>
                    <a:pt x="923332" y="2163460"/>
                  </a:lnTo>
                  <a:lnTo>
                    <a:pt x="935169" y="2163233"/>
                  </a:lnTo>
                  <a:lnTo>
                    <a:pt x="947007" y="2163041"/>
                  </a:lnTo>
                  <a:lnTo>
                    <a:pt x="958844" y="2162876"/>
                  </a:lnTo>
                  <a:lnTo>
                    <a:pt x="970682" y="2162736"/>
                  </a:lnTo>
                  <a:lnTo>
                    <a:pt x="982520" y="2162617"/>
                  </a:lnTo>
                  <a:lnTo>
                    <a:pt x="994357" y="2162515"/>
                  </a:lnTo>
                  <a:lnTo>
                    <a:pt x="1006195" y="2162428"/>
                  </a:lnTo>
                  <a:lnTo>
                    <a:pt x="1018032" y="2162354"/>
                  </a:lnTo>
                  <a:lnTo>
                    <a:pt x="1029870" y="2162291"/>
                  </a:lnTo>
                  <a:lnTo>
                    <a:pt x="1041708" y="2162238"/>
                  </a:lnTo>
                  <a:lnTo>
                    <a:pt x="1053545" y="2162192"/>
                  </a:lnTo>
                  <a:lnTo>
                    <a:pt x="1065383" y="2162153"/>
                  </a:lnTo>
                  <a:lnTo>
                    <a:pt x="1077220" y="2162120"/>
                  </a:lnTo>
                  <a:lnTo>
                    <a:pt x="1089058" y="2162092"/>
                  </a:lnTo>
                  <a:lnTo>
                    <a:pt x="1100896" y="2162068"/>
                  </a:lnTo>
                  <a:lnTo>
                    <a:pt x="1112733" y="2162048"/>
                  </a:lnTo>
                  <a:lnTo>
                    <a:pt x="1124571" y="2162031"/>
                  </a:lnTo>
                  <a:lnTo>
                    <a:pt x="1136408" y="2162016"/>
                  </a:lnTo>
                  <a:lnTo>
                    <a:pt x="1148246" y="2162003"/>
                  </a:lnTo>
                  <a:lnTo>
                    <a:pt x="1160084" y="2161993"/>
                  </a:lnTo>
                  <a:lnTo>
                    <a:pt x="1171921" y="2161984"/>
                  </a:lnTo>
                  <a:lnTo>
                    <a:pt x="1171921" y="2161259"/>
                  </a:lnTo>
                  <a:lnTo>
                    <a:pt x="1183759" y="2161141"/>
                  </a:lnTo>
                  <a:lnTo>
                    <a:pt x="1195596" y="2161002"/>
                  </a:lnTo>
                  <a:lnTo>
                    <a:pt x="1207434" y="2160839"/>
                  </a:lnTo>
                  <a:lnTo>
                    <a:pt x="1219272" y="2160647"/>
                  </a:lnTo>
                  <a:lnTo>
                    <a:pt x="1231109" y="2160422"/>
                  </a:lnTo>
                  <a:lnTo>
                    <a:pt x="1242947" y="2160157"/>
                  </a:lnTo>
                  <a:lnTo>
                    <a:pt x="1254784" y="2159847"/>
                  </a:lnTo>
                  <a:lnTo>
                    <a:pt x="1266622" y="2159481"/>
                  </a:lnTo>
                  <a:lnTo>
                    <a:pt x="1278459" y="2159052"/>
                  </a:lnTo>
                  <a:lnTo>
                    <a:pt x="1290297" y="2158548"/>
                  </a:lnTo>
                  <a:lnTo>
                    <a:pt x="1302135" y="2157955"/>
                  </a:lnTo>
                  <a:lnTo>
                    <a:pt x="1313972" y="2157259"/>
                  </a:lnTo>
                  <a:lnTo>
                    <a:pt x="1325810" y="2156442"/>
                  </a:lnTo>
                  <a:lnTo>
                    <a:pt x="1337647" y="2155482"/>
                  </a:lnTo>
                  <a:lnTo>
                    <a:pt x="1349485" y="2154355"/>
                  </a:lnTo>
                  <a:lnTo>
                    <a:pt x="1361323" y="2153032"/>
                  </a:lnTo>
                  <a:lnTo>
                    <a:pt x="1373160" y="2151478"/>
                  </a:lnTo>
                  <a:lnTo>
                    <a:pt x="1384998" y="2149656"/>
                  </a:lnTo>
                  <a:lnTo>
                    <a:pt x="1396835" y="2147518"/>
                  </a:lnTo>
                  <a:lnTo>
                    <a:pt x="1408673" y="2145011"/>
                  </a:lnTo>
                  <a:lnTo>
                    <a:pt x="1420511" y="2142073"/>
                  </a:lnTo>
                  <a:lnTo>
                    <a:pt x="1432348" y="2138630"/>
                  </a:lnTo>
                  <a:lnTo>
                    <a:pt x="1444186" y="2134598"/>
                  </a:lnTo>
                  <a:lnTo>
                    <a:pt x="1456023" y="2129880"/>
                  </a:lnTo>
                  <a:lnTo>
                    <a:pt x="1467861" y="2124363"/>
                  </a:lnTo>
                  <a:lnTo>
                    <a:pt x="1479699" y="2117917"/>
                  </a:lnTo>
                  <a:lnTo>
                    <a:pt x="1491536" y="2110395"/>
                  </a:lnTo>
                  <a:lnTo>
                    <a:pt x="1503374" y="2101626"/>
                  </a:lnTo>
                  <a:lnTo>
                    <a:pt x="1515211" y="2091420"/>
                  </a:lnTo>
                  <a:lnTo>
                    <a:pt x="1527049" y="2079559"/>
                  </a:lnTo>
                  <a:lnTo>
                    <a:pt x="1538887" y="2065801"/>
                  </a:lnTo>
                  <a:lnTo>
                    <a:pt x="1550724" y="2049880"/>
                  </a:lnTo>
                  <a:lnTo>
                    <a:pt x="1562562" y="2031503"/>
                  </a:lnTo>
                  <a:lnTo>
                    <a:pt x="1574399" y="2010352"/>
                  </a:lnTo>
                  <a:lnTo>
                    <a:pt x="1586237" y="1986092"/>
                  </a:lnTo>
                  <a:lnTo>
                    <a:pt x="1598074" y="1958375"/>
                  </a:lnTo>
                  <a:lnTo>
                    <a:pt x="1609912" y="1926851"/>
                  </a:lnTo>
                  <a:lnTo>
                    <a:pt x="1621750" y="1891177"/>
                  </a:lnTo>
                  <a:lnTo>
                    <a:pt x="1633587" y="1851039"/>
                  </a:lnTo>
                  <a:lnTo>
                    <a:pt x="1645425" y="1806169"/>
                  </a:lnTo>
                  <a:lnTo>
                    <a:pt x="1657262" y="1756372"/>
                  </a:lnTo>
                  <a:lnTo>
                    <a:pt x="1669100" y="1701547"/>
                  </a:lnTo>
                  <a:lnTo>
                    <a:pt x="1680938" y="1641717"/>
                  </a:lnTo>
                  <a:lnTo>
                    <a:pt x="1692775" y="1577052"/>
                  </a:lnTo>
                  <a:lnTo>
                    <a:pt x="1704613" y="1507883"/>
                  </a:lnTo>
                  <a:lnTo>
                    <a:pt x="1716450" y="1434715"/>
                  </a:lnTo>
                  <a:lnTo>
                    <a:pt x="1728288" y="1358223"/>
                  </a:lnTo>
                  <a:lnTo>
                    <a:pt x="1740126" y="1279231"/>
                  </a:lnTo>
                  <a:lnTo>
                    <a:pt x="1751963" y="1198688"/>
                  </a:lnTo>
                  <a:lnTo>
                    <a:pt x="1763801" y="1117619"/>
                  </a:lnTo>
                  <a:lnTo>
                    <a:pt x="1775638" y="1037076"/>
                  </a:lnTo>
                  <a:lnTo>
                    <a:pt x="1787476" y="958084"/>
                  </a:lnTo>
                  <a:lnTo>
                    <a:pt x="1799314" y="881592"/>
                  </a:lnTo>
                  <a:lnTo>
                    <a:pt x="1811151" y="808424"/>
                  </a:lnTo>
                  <a:lnTo>
                    <a:pt x="1822989" y="739255"/>
                  </a:lnTo>
                  <a:lnTo>
                    <a:pt x="1834826" y="674590"/>
                  </a:lnTo>
                  <a:lnTo>
                    <a:pt x="1846664" y="614760"/>
                  </a:lnTo>
                  <a:lnTo>
                    <a:pt x="1858502" y="559935"/>
                  </a:lnTo>
                  <a:lnTo>
                    <a:pt x="1870339" y="510138"/>
                  </a:lnTo>
                  <a:lnTo>
                    <a:pt x="1882177" y="465268"/>
                  </a:lnTo>
                  <a:lnTo>
                    <a:pt x="1894014" y="425130"/>
                  </a:lnTo>
                  <a:lnTo>
                    <a:pt x="1905852" y="389456"/>
                  </a:lnTo>
                  <a:lnTo>
                    <a:pt x="1917689" y="357932"/>
                  </a:lnTo>
                  <a:lnTo>
                    <a:pt x="1929527" y="330215"/>
                  </a:lnTo>
                  <a:lnTo>
                    <a:pt x="1941365" y="305955"/>
                  </a:lnTo>
                  <a:lnTo>
                    <a:pt x="1953202" y="284804"/>
                  </a:lnTo>
                  <a:lnTo>
                    <a:pt x="1965040" y="266427"/>
                  </a:lnTo>
                  <a:lnTo>
                    <a:pt x="1976877" y="250506"/>
                  </a:lnTo>
                  <a:lnTo>
                    <a:pt x="1988715" y="236748"/>
                  </a:lnTo>
                  <a:lnTo>
                    <a:pt x="2000553" y="224887"/>
                  </a:lnTo>
                  <a:lnTo>
                    <a:pt x="2012390" y="214681"/>
                  </a:lnTo>
                  <a:lnTo>
                    <a:pt x="2024228" y="205912"/>
                  </a:lnTo>
                  <a:lnTo>
                    <a:pt x="2036065" y="198390"/>
                  </a:lnTo>
                  <a:lnTo>
                    <a:pt x="2047903" y="191944"/>
                  </a:lnTo>
                  <a:lnTo>
                    <a:pt x="2059741" y="186427"/>
                  </a:lnTo>
                  <a:lnTo>
                    <a:pt x="2071578" y="181709"/>
                  </a:lnTo>
                  <a:lnTo>
                    <a:pt x="2083416" y="177678"/>
                  </a:lnTo>
                  <a:lnTo>
                    <a:pt x="2095253" y="174234"/>
                  </a:lnTo>
                  <a:lnTo>
                    <a:pt x="2107091" y="171296"/>
                  </a:lnTo>
                  <a:lnTo>
                    <a:pt x="2118929" y="168789"/>
                  </a:lnTo>
                  <a:lnTo>
                    <a:pt x="2130766" y="166651"/>
                  </a:lnTo>
                  <a:lnTo>
                    <a:pt x="2142604" y="164829"/>
                  </a:lnTo>
                  <a:lnTo>
                    <a:pt x="2154441" y="163275"/>
                  </a:lnTo>
                  <a:lnTo>
                    <a:pt x="2166279" y="161952"/>
                  </a:lnTo>
                  <a:lnTo>
                    <a:pt x="2178117" y="160825"/>
                  </a:lnTo>
                  <a:lnTo>
                    <a:pt x="2189954" y="159865"/>
                  </a:lnTo>
                  <a:lnTo>
                    <a:pt x="2201792" y="159048"/>
                  </a:lnTo>
                  <a:lnTo>
                    <a:pt x="2213629" y="158352"/>
                  </a:lnTo>
                  <a:lnTo>
                    <a:pt x="2225467" y="157759"/>
                  </a:lnTo>
                  <a:lnTo>
                    <a:pt x="2237304" y="157255"/>
                  </a:lnTo>
                  <a:lnTo>
                    <a:pt x="2249142" y="156826"/>
                  </a:lnTo>
                  <a:lnTo>
                    <a:pt x="2260980" y="156461"/>
                  </a:lnTo>
                  <a:lnTo>
                    <a:pt x="2272817" y="156150"/>
                  </a:lnTo>
                  <a:lnTo>
                    <a:pt x="2284655" y="155885"/>
                  </a:lnTo>
                  <a:lnTo>
                    <a:pt x="2296492" y="155660"/>
                  </a:lnTo>
                  <a:lnTo>
                    <a:pt x="2308330" y="155468"/>
                  </a:lnTo>
                  <a:lnTo>
                    <a:pt x="2320168" y="155305"/>
                  </a:lnTo>
                  <a:lnTo>
                    <a:pt x="2332005" y="155166"/>
                  </a:lnTo>
                  <a:lnTo>
                    <a:pt x="2343843" y="155048"/>
                  </a:lnTo>
                  <a:lnTo>
                    <a:pt x="2343843" y="154323"/>
                  </a:lnTo>
                  <a:lnTo>
                    <a:pt x="2355680" y="154314"/>
                  </a:lnTo>
                  <a:lnTo>
                    <a:pt x="2367518" y="154304"/>
                  </a:lnTo>
                  <a:lnTo>
                    <a:pt x="2379356" y="154291"/>
                  </a:lnTo>
                  <a:lnTo>
                    <a:pt x="2391193" y="154276"/>
                  </a:lnTo>
                  <a:lnTo>
                    <a:pt x="2403031" y="154259"/>
                  </a:lnTo>
                  <a:lnTo>
                    <a:pt x="2414868" y="154239"/>
                  </a:lnTo>
                  <a:lnTo>
                    <a:pt x="2426706" y="154215"/>
                  </a:lnTo>
                  <a:lnTo>
                    <a:pt x="2438544" y="154187"/>
                  </a:lnTo>
                  <a:lnTo>
                    <a:pt x="2450381" y="154154"/>
                  </a:lnTo>
                  <a:lnTo>
                    <a:pt x="2462219" y="154115"/>
                  </a:lnTo>
                  <a:lnTo>
                    <a:pt x="2474056" y="154069"/>
                  </a:lnTo>
                  <a:lnTo>
                    <a:pt x="2485894" y="154016"/>
                  </a:lnTo>
                  <a:lnTo>
                    <a:pt x="2497732" y="153953"/>
                  </a:lnTo>
                  <a:lnTo>
                    <a:pt x="2509569" y="153879"/>
                  </a:lnTo>
                  <a:lnTo>
                    <a:pt x="2521407" y="153792"/>
                  </a:lnTo>
                  <a:lnTo>
                    <a:pt x="2533244" y="153691"/>
                  </a:lnTo>
                  <a:lnTo>
                    <a:pt x="2545082" y="153571"/>
                  </a:lnTo>
                  <a:lnTo>
                    <a:pt x="2556919" y="153431"/>
                  </a:lnTo>
                  <a:lnTo>
                    <a:pt x="2568757" y="153266"/>
                  </a:lnTo>
                  <a:lnTo>
                    <a:pt x="2580595" y="153074"/>
                  </a:lnTo>
                  <a:lnTo>
                    <a:pt x="2592432" y="152848"/>
                  </a:lnTo>
                  <a:lnTo>
                    <a:pt x="2604270" y="152583"/>
                  </a:lnTo>
                  <a:lnTo>
                    <a:pt x="2616107" y="152273"/>
                  </a:lnTo>
                  <a:lnTo>
                    <a:pt x="2627945" y="151910"/>
                  </a:lnTo>
                  <a:lnTo>
                    <a:pt x="2639783" y="151485"/>
                  </a:lnTo>
                  <a:lnTo>
                    <a:pt x="2651620" y="150989"/>
                  </a:lnTo>
                  <a:lnTo>
                    <a:pt x="2663458" y="150411"/>
                  </a:lnTo>
                  <a:lnTo>
                    <a:pt x="2675295" y="149736"/>
                  </a:lnTo>
                  <a:lnTo>
                    <a:pt x="2687133" y="148951"/>
                  </a:lnTo>
                  <a:lnTo>
                    <a:pt x="2698971" y="148039"/>
                  </a:lnTo>
                  <a:lnTo>
                    <a:pt x="2710808" y="146981"/>
                  </a:lnTo>
                  <a:lnTo>
                    <a:pt x="2722646" y="145756"/>
                  </a:lnTo>
                  <a:lnTo>
                    <a:pt x="2734483" y="144342"/>
                  </a:lnTo>
                  <a:lnTo>
                    <a:pt x="2746321" y="142715"/>
                  </a:lnTo>
                  <a:lnTo>
                    <a:pt x="2758159" y="140849"/>
                  </a:lnTo>
                  <a:lnTo>
                    <a:pt x="2769996" y="138717"/>
                  </a:lnTo>
                  <a:lnTo>
                    <a:pt x="2781834" y="136292"/>
                  </a:lnTo>
                  <a:lnTo>
                    <a:pt x="2793671" y="133548"/>
                  </a:lnTo>
                  <a:lnTo>
                    <a:pt x="2805509" y="130460"/>
                  </a:lnTo>
                  <a:lnTo>
                    <a:pt x="2817347" y="127009"/>
                  </a:lnTo>
                  <a:lnTo>
                    <a:pt x="2829184" y="123178"/>
                  </a:lnTo>
                  <a:lnTo>
                    <a:pt x="2841022" y="118961"/>
                  </a:lnTo>
                  <a:lnTo>
                    <a:pt x="2852859" y="114359"/>
                  </a:lnTo>
                  <a:lnTo>
                    <a:pt x="2864697" y="109384"/>
                  </a:lnTo>
                  <a:lnTo>
                    <a:pt x="2876534" y="104064"/>
                  </a:lnTo>
                  <a:lnTo>
                    <a:pt x="2888372" y="98435"/>
                  </a:lnTo>
                  <a:lnTo>
                    <a:pt x="2900210" y="92551"/>
                  </a:lnTo>
                  <a:lnTo>
                    <a:pt x="2912047" y="86475"/>
                  </a:lnTo>
                  <a:lnTo>
                    <a:pt x="2923885" y="80279"/>
                  </a:lnTo>
                  <a:lnTo>
                    <a:pt x="2935722" y="74043"/>
                  </a:lnTo>
                  <a:lnTo>
                    <a:pt x="2947560" y="67848"/>
                  </a:lnTo>
                  <a:lnTo>
                    <a:pt x="2959398" y="61771"/>
                  </a:lnTo>
                  <a:lnTo>
                    <a:pt x="2971235" y="55887"/>
                  </a:lnTo>
                  <a:lnTo>
                    <a:pt x="2983073" y="50259"/>
                  </a:lnTo>
                  <a:lnTo>
                    <a:pt x="2994910" y="44938"/>
                  </a:lnTo>
                  <a:lnTo>
                    <a:pt x="3006748" y="39964"/>
                  </a:lnTo>
                  <a:lnTo>
                    <a:pt x="3018586" y="35362"/>
                  </a:lnTo>
                  <a:lnTo>
                    <a:pt x="3030423" y="31145"/>
                  </a:lnTo>
                  <a:lnTo>
                    <a:pt x="3042261" y="27314"/>
                  </a:lnTo>
                  <a:lnTo>
                    <a:pt x="3054098" y="23863"/>
                  </a:lnTo>
                  <a:lnTo>
                    <a:pt x="3065936" y="20775"/>
                  </a:lnTo>
                  <a:lnTo>
                    <a:pt x="3077774" y="18031"/>
                  </a:lnTo>
                  <a:lnTo>
                    <a:pt x="3089611" y="15606"/>
                  </a:lnTo>
                  <a:lnTo>
                    <a:pt x="3101449" y="13474"/>
                  </a:lnTo>
                  <a:lnTo>
                    <a:pt x="3113286" y="11608"/>
                  </a:lnTo>
                  <a:lnTo>
                    <a:pt x="3125124" y="9981"/>
                  </a:lnTo>
                  <a:lnTo>
                    <a:pt x="3136962" y="8567"/>
                  </a:lnTo>
                  <a:lnTo>
                    <a:pt x="3148799" y="7342"/>
                  </a:lnTo>
                  <a:lnTo>
                    <a:pt x="3160637" y="6284"/>
                  </a:lnTo>
                  <a:lnTo>
                    <a:pt x="3172474" y="5372"/>
                  </a:lnTo>
                  <a:lnTo>
                    <a:pt x="3184312" y="4587"/>
                  </a:lnTo>
                  <a:lnTo>
                    <a:pt x="3196149" y="3912"/>
                  </a:lnTo>
                  <a:lnTo>
                    <a:pt x="3207987" y="3333"/>
                  </a:lnTo>
                  <a:lnTo>
                    <a:pt x="3219825" y="2838"/>
                  </a:lnTo>
                  <a:lnTo>
                    <a:pt x="3231662" y="2413"/>
                  </a:lnTo>
                  <a:lnTo>
                    <a:pt x="3243500" y="2050"/>
                  </a:lnTo>
                  <a:lnTo>
                    <a:pt x="3255337" y="1740"/>
                  </a:lnTo>
                  <a:lnTo>
                    <a:pt x="3267175" y="1475"/>
                  </a:lnTo>
                  <a:lnTo>
                    <a:pt x="3279013" y="1249"/>
                  </a:lnTo>
                  <a:lnTo>
                    <a:pt x="3290850" y="1056"/>
                  </a:lnTo>
                  <a:lnTo>
                    <a:pt x="3302688" y="892"/>
                  </a:lnTo>
                  <a:lnTo>
                    <a:pt x="3314525" y="752"/>
                  </a:lnTo>
                  <a:lnTo>
                    <a:pt x="3326363" y="632"/>
                  </a:lnTo>
                  <a:lnTo>
                    <a:pt x="3338201" y="531"/>
                  </a:lnTo>
                  <a:lnTo>
                    <a:pt x="3350038" y="444"/>
                  </a:lnTo>
                  <a:lnTo>
                    <a:pt x="3361876" y="370"/>
                  </a:lnTo>
                  <a:lnTo>
                    <a:pt x="3373713" y="307"/>
                  </a:lnTo>
                  <a:lnTo>
                    <a:pt x="3385551" y="254"/>
                  </a:lnTo>
                  <a:lnTo>
                    <a:pt x="3397389" y="208"/>
                  </a:lnTo>
                  <a:lnTo>
                    <a:pt x="3409226" y="169"/>
                  </a:lnTo>
                  <a:lnTo>
                    <a:pt x="3421064" y="136"/>
                  </a:lnTo>
                  <a:lnTo>
                    <a:pt x="3432901" y="108"/>
                  </a:lnTo>
                  <a:lnTo>
                    <a:pt x="3444739" y="84"/>
                  </a:lnTo>
                  <a:lnTo>
                    <a:pt x="3456576" y="64"/>
                  </a:lnTo>
                  <a:lnTo>
                    <a:pt x="3468414" y="47"/>
                  </a:lnTo>
                  <a:lnTo>
                    <a:pt x="3480252" y="32"/>
                  </a:lnTo>
                  <a:lnTo>
                    <a:pt x="3492089" y="19"/>
                  </a:lnTo>
                  <a:lnTo>
                    <a:pt x="3503927" y="9"/>
                  </a:lnTo>
                  <a:lnTo>
                    <a:pt x="3515764" y="0"/>
                  </a:lnTo>
                  <a:lnTo>
                    <a:pt x="3515764" y="207"/>
                  </a:lnTo>
                  <a:lnTo>
                    <a:pt x="3527602" y="252"/>
                  </a:lnTo>
                  <a:lnTo>
                    <a:pt x="3539440" y="305"/>
                  </a:lnTo>
                  <a:lnTo>
                    <a:pt x="3551277" y="368"/>
                  </a:lnTo>
                  <a:lnTo>
                    <a:pt x="3563115" y="442"/>
                  </a:lnTo>
                  <a:lnTo>
                    <a:pt x="3574952" y="528"/>
                  </a:lnTo>
                  <a:lnTo>
                    <a:pt x="3586790" y="630"/>
                  </a:lnTo>
                  <a:lnTo>
                    <a:pt x="3598628" y="750"/>
                  </a:lnTo>
                  <a:lnTo>
                    <a:pt x="3610465" y="890"/>
                  </a:lnTo>
                  <a:lnTo>
                    <a:pt x="3622303" y="1055"/>
                  </a:lnTo>
                  <a:lnTo>
                    <a:pt x="3634140" y="1249"/>
                  </a:lnTo>
                  <a:lnTo>
                    <a:pt x="3645978" y="1477"/>
                  </a:lnTo>
                  <a:lnTo>
                    <a:pt x="3657816" y="1745"/>
                  </a:lnTo>
                  <a:lnTo>
                    <a:pt x="3669653" y="2059"/>
                  </a:lnTo>
                  <a:lnTo>
                    <a:pt x="3681491" y="2428"/>
                  </a:lnTo>
                  <a:lnTo>
                    <a:pt x="3693328" y="2862"/>
                  </a:lnTo>
                  <a:lnTo>
                    <a:pt x="3705166" y="3371"/>
                  </a:lnTo>
                  <a:lnTo>
                    <a:pt x="3717004" y="3968"/>
                  </a:lnTo>
                  <a:lnTo>
                    <a:pt x="3728841" y="4669"/>
                  </a:lnTo>
                  <a:lnTo>
                    <a:pt x="3740679" y="5491"/>
                  </a:lnTo>
                  <a:lnTo>
                    <a:pt x="3752516" y="6456"/>
                  </a:lnTo>
                  <a:lnTo>
                    <a:pt x="3764354" y="7586"/>
                  </a:lnTo>
                  <a:lnTo>
                    <a:pt x="3776191" y="8910"/>
                  </a:lnTo>
                  <a:lnTo>
                    <a:pt x="3788029" y="10461"/>
                  </a:lnTo>
                  <a:lnTo>
                    <a:pt x="3799867" y="12275"/>
                  </a:lnTo>
                  <a:lnTo>
                    <a:pt x="3811704" y="14397"/>
                  </a:lnTo>
                  <a:lnTo>
                    <a:pt x="3823542" y="16876"/>
                  </a:lnTo>
                  <a:lnTo>
                    <a:pt x="3835379" y="19770"/>
                  </a:lnTo>
                  <a:lnTo>
                    <a:pt x="3847217" y="23142"/>
                  </a:lnTo>
                  <a:lnTo>
                    <a:pt x="3859055" y="27068"/>
                  </a:lnTo>
                  <a:lnTo>
                    <a:pt x="3870892" y="31630"/>
                  </a:lnTo>
                  <a:lnTo>
                    <a:pt x="3882730" y="36921"/>
                  </a:lnTo>
                  <a:lnTo>
                    <a:pt x="3894567" y="43044"/>
                  </a:lnTo>
                  <a:lnTo>
                    <a:pt x="3906405" y="50113"/>
                  </a:lnTo>
                  <a:lnTo>
                    <a:pt x="3918243" y="58248"/>
                  </a:lnTo>
                  <a:lnTo>
                    <a:pt x="3930080" y="67578"/>
                  </a:lnTo>
                  <a:lnTo>
                    <a:pt x="3941918" y="78239"/>
                  </a:lnTo>
                  <a:lnTo>
                    <a:pt x="3953755" y="90364"/>
                  </a:lnTo>
                  <a:lnTo>
                    <a:pt x="3965593" y="104084"/>
                  </a:lnTo>
                  <a:lnTo>
                    <a:pt x="3977431" y="119522"/>
                  </a:lnTo>
                  <a:lnTo>
                    <a:pt x="3989268" y="136779"/>
                  </a:lnTo>
                  <a:lnTo>
                    <a:pt x="4001106" y="155932"/>
                  </a:lnTo>
                  <a:lnTo>
                    <a:pt x="4012943" y="177019"/>
                  </a:lnTo>
                  <a:lnTo>
                    <a:pt x="4024781" y="200030"/>
                  </a:lnTo>
                  <a:lnTo>
                    <a:pt x="4036619" y="224902"/>
                  </a:lnTo>
                  <a:lnTo>
                    <a:pt x="4048456" y="251505"/>
                  </a:lnTo>
                  <a:lnTo>
                    <a:pt x="4060294" y="279646"/>
                  </a:lnTo>
                  <a:lnTo>
                    <a:pt x="4072131" y="309067"/>
                  </a:lnTo>
                  <a:lnTo>
                    <a:pt x="4083969" y="339448"/>
                  </a:lnTo>
                  <a:lnTo>
                    <a:pt x="4095806" y="370426"/>
                  </a:lnTo>
                  <a:lnTo>
                    <a:pt x="4107644" y="401607"/>
                  </a:lnTo>
                  <a:lnTo>
                    <a:pt x="4119482" y="432585"/>
                  </a:lnTo>
                  <a:lnTo>
                    <a:pt x="4131319" y="462966"/>
                  </a:lnTo>
                  <a:lnTo>
                    <a:pt x="4143157" y="492386"/>
                  </a:lnTo>
                  <a:lnTo>
                    <a:pt x="4154994" y="520528"/>
                  </a:lnTo>
                  <a:lnTo>
                    <a:pt x="4166832" y="547131"/>
                  </a:lnTo>
                  <a:lnTo>
                    <a:pt x="4178670" y="572002"/>
                  </a:lnTo>
                  <a:lnTo>
                    <a:pt x="4190507" y="595014"/>
                  </a:lnTo>
                  <a:lnTo>
                    <a:pt x="4202345" y="616100"/>
                  </a:lnTo>
                  <a:lnTo>
                    <a:pt x="4214182" y="635253"/>
                  </a:lnTo>
                  <a:lnTo>
                    <a:pt x="4226020" y="652511"/>
                  </a:lnTo>
                  <a:lnTo>
                    <a:pt x="4237858" y="667948"/>
                  </a:lnTo>
                  <a:lnTo>
                    <a:pt x="4249695" y="681669"/>
                  </a:lnTo>
                  <a:lnTo>
                    <a:pt x="4261533" y="693794"/>
                  </a:lnTo>
                  <a:lnTo>
                    <a:pt x="4273370" y="704454"/>
                  </a:lnTo>
                  <a:lnTo>
                    <a:pt x="4285208" y="713785"/>
                  </a:lnTo>
                  <a:lnTo>
                    <a:pt x="4297046" y="721920"/>
                  </a:lnTo>
                  <a:lnTo>
                    <a:pt x="4308883" y="728988"/>
                  </a:lnTo>
                  <a:lnTo>
                    <a:pt x="4320721" y="735112"/>
                  </a:lnTo>
                  <a:lnTo>
                    <a:pt x="4332558" y="740403"/>
                  </a:lnTo>
                  <a:lnTo>
                    <a:pt x="4344396" y="744965"/>
                  </a:lnTo>
                  <a:lnTo>
                    <a:pt x="4356234" y="748890"/>
                  </a:lnTo>
                  <a:lnTo>
                    <a:pt x="4368071" y="752263"/>
                  </a:lnTo>
                  <a:lnTo>
                    <a:pt x="4379909" y="755156"/>
                  </a:lnTo>
                  <a:lnTo>
                    <a:pt x="4391746" y="757635"/>
                  </a:lnTo>
                  <a:lnTo>
                    <a:pt x="4403584" y="759757"/>
                  </a:lnTo>
                  <a:lnTo>
                    <a:pt x="4415421" y="761572"/>
                  </a:lnTo>
                  <a:lnTo>
                    <a:pt x="4427259" y="763122"/>
                  </a:lnTo>
                  <a:lnTo>
                    <a:pt x="4439097" y="764447"/>
                  </a:lnTo>
                  <a:lnTo>
                    <a:pt x="4450934" y="765577"/>
                  </a:lnTo>
                  <a:lnTo>
                    <a:pt x="4462772" y="766541"/>
                  </a:lnTo>
                  <a:lnTo>
                    <a:pt x="4474609" y="767363"/>
                  </a:lnTo>
                  <a:lnTo>
                    <a:pt x="4486447" y="768064"/>
                  </a:lnTo>
                  <a:lnTo>
                    <a:pt x="4498285" y="768662"/>
                  </a:lnTo>
                  <a:lnTo>
                    <a:pt x="4510122" y="769171"/>
                  </a:lnTo>
                  <a:lnTo>
                    <a:pt x="4521960" y="769604"/>
                  </a:lnTo>
                  <a:lnTo>
                    <a:pt x="4533797" y="769973"/>
                  </a:lnTo>
                  <a:lnTo>
                    <a:pt x="4545635" y="770288"/>
                  </a:lnTo>
                  <a:lnTo>
                    <a:pt x="4557473" y="770555"/>
                  </a:lnTo>
                  <a:lnTo>
                    <a:pt x="4569310" y="770783"/>
                  </a:lnTo>
                  <a:lnTo>
                    <a:pt x="4581148" y="770977"/>
                  </a:lnTo>
                  <a:lnTo>
                    <a:pt x="4592985" y="771142"/>
                  </a:lnTo>
                  <a:lnTo>
                    <a:pt x="4604823" y="771283"/>
                  </a:lnTo>
                  <a:lnTo>
                    <a:pt x="4616661" y="771402"/>
                  </a:lnTo>
                  <a:lnTo>
                    <a:pt x="4628498" y="771504"/>
                  </a:lnTo>
                  <a:lnTo>
                    <a:pt x="4640336" y="771591"/>
                  </a:lnTo>
                  <a:lnTo>
                    <a:pt x="4652173" y="771665"/>
                  </a:lnTo>
                  <a:lnTo>
                    <a:pt x="4664011" y="771727"/>
                  </a:lnTo>
                  <a:lnTo>
                    <a:pt x="4675849" y="771781"/>
                  </a:lnTo>
                  <a:lnTo>
                    <a:pt x="4687686" y="771826"/>
                  </a:lnTo>
                </a:path>
              </a:pathLst>
            </a:custGeom>
            <a:ln w="40651" cap="flat">
              <a:solidFill>
                <a:srgbClr val="C77CFF">
                  <a:alpha val="100000"/>
                </a:srgbClr>
              </a:solidFill>
              <a:prstDash val="solid"/>
              <a:round/>
            </a:ln>
          </p:spPr>
          <p:txBody>
            <a:bodyPr/>
            <a:lstStyle/>
            <a:p/>
          </p:txBody>
        </p:sp>
        <p:sp>
          <p:nvSpPr>
            <p:cNvPr id="61" name="pl61"/>
            <p:cNvSpPr/>
            <p:nvPr/>
          </p:nvSpPr>
          <p:spPr>
            <a:xfrm>
              <a:off x="2482351" y="2598227"/>
              <a:ext cx="4687686" cy="463126"/>
            </a:xfrm>
            <a:custGeom>
              <a:avLst/>
              <a:pathLst>
                <a:path w="4687686" h="463126">
                  <a:moveTo>
                    <a:pt x="0" y="308699"/>
                  </a:moveTo>
                  <a:lnTo>
                    <a:pt x="11837" y="308681"/>
                  </a:lnTo>
                  <a:lnTo>
                    <a:pt x="23675" y="308660"/>
                  </a:lnTo>
                  <a:lnTo>
                    <a:pt x="35512" y="308634"/>
                  </a:lnTo>
                  <a:lnTo>
                    <a:pt x="47350" y="308605"/>
                  </a:lnTo>
                  <a:lnTo>
                    <a:pt x="59187" y="308570"/>
                  </a:lnTo>
                  <a:lnTo>
                    <a:pt x="71025" y="308530"/>
                  </a:lnTo>
                  <a:lnTo>
                    <a:pt x="82863" y="308482"/>
                  </a:lnTo>
                  <a:lnTo>
                    <a:pt x="94700" y="308426"/>
                  </a:lnTo>
                  <a:lnTo>
                    <a:pt x="106538" y="308360"/>
                  </a:lnTo>
                  <a:lnTo>
                    <a:pt x="118375" y="308282"/>
                  </a:lnTo>
                  <a:lnTo>
                    <a:pt x="130213" y="308191"/>
                  </a:lnTo>
                  <a:lnTo>
                    <a:pt x="142051" y="308084"/>
                  </a:lnTo>
                  <a:lnTo>
                    <a:pt x="153888" y="307958"/>
                  </a:lnTo>
                  <a:lnTo>
                    <a:pt x="165726" y="307810"/>
                  </a:lnTo>
                  <a:lnTo>
                    <a:pt x="177563" y="307637"/>
                  </a:lnTo>
                  <a:lnTo>
                    <a:pt x="189401" y="307433"/>
                  </a:lnTo>
                  <a:lnTo>
                    <a:pt x="201239" y="307194"/>
                  </a:lnTo>
                  <a:lnTo>
                    <a:pt x="213076" y="306914"/>
                  </a:lnTo>
                  <a:lnTo>
                    <a:pt x="224914" y="306585"/>
                  </a:lnTo>
                  <a:lnTo>
                    <a:pt x="236751" y="306199"/>
                  </a:lnTo>
                  <a:lnTo>
                    <a:pt x="248589" y="305747"/>
                  </a:lnTo>
                  <a:lnTo>
                    <a:pt x="260427" y="305218"/>
                  </a:lnTo>
                  <a:lnTo>
                    <a:pt x="272264" y="304597"/>
                  </a:lnTo>
                  <a:lnTo>
                    <a:pt x="284102" y="303871"/>
                  </a:lnTo>
                  <a:lnTo>
                    <a:pt x="295939" y="303023"/>
                  </a:lnTo>
                  <a:lnTo>
                    <a:pt x="307777" y="302031"/>
                  </a:lnTo>
                  <a:lnTo>
                    <a:pt x="319614" y="300874"/>
                  </a:lnTo>
                  <a:lnTo>
                    <a:pt x="331452" y="299525"/>
                  </a:lnTo>
                  <a:lnTo>
                    <a:pt x="343290" y="297955"/>
                  </a:lnTo>
                  <a:lnTo>
                    <a:pt x="355127" y="296130"/>
                  </a:lnTo>
                  <a:lnTo>
                    <a:pt x="366965" y="294013"/>
                  </a:lnTo>
                  <a:lnTo>
                    <a:pt x="378802" y="291564"/>
                  </a:lnTo>
                  <a:lnTo>
                    <a:pt x="390640" y="288737"/>
                  </a:lnTo>
                  <a:lnTo>
                    <a:pt x="402478" y="285483"/>
                  </a:lnTo>
                  <a:lnTo>
                    <a:pt x="414315" y="281750"/>
                  </a:lnTo>
                  <a:lnTo>
                    <a:pt x="426153" y="277486"/>
                  </a:lnTo>
                  <a:lnTo>
                    <a:pt x="437990" y="272636"/>
                  </a:lnTo>
                  <a:lnTo>
                    <a:pt x="449828" y="267148"/>
                  </a:lnTo>
                  <a:lnTo>
                    <a:pt x="461666" y="260973"/>
                  </a:lnTo>
                  <a:lnTo>
                    <a:pt x="473503" y="254070"/>
                  </a:lnTo>
                  <a:lnTo>
                    <a:pt x="485341" y="246409"/>
                  </a:lnTo>
                  <a:lnTo>
                    <a:pt x="497178" y="237974"/>
                  </a:lnTo>
                  <a:lnTo>
                    <a:pt x="509016" y="228770"/>
                  </a:lnTo>
                  <a:lnTo>
                    <a:pt x="520854" y="218821"/>
                  </a:lnTo>
                  <a:lnTo>
                    <a:pt x="532691" y="208180"/>
                  </a:lnTo>
                  <a:lnTo>
                    <a:pt x="544529" y="196923"/>
                  </a:lnTo>
                  <a:lnTo>
                    <a:pt x="556366" y="185155"/>
                  </a:lnTo>
                  <a:lnTo>
                    <a:pt x="568204" y="173002"/>
                  </a:lnTo>
                  <a:lnTo>
                    <a:pt x="580042" y="160611"/>
                  </a:lnTo>
                  <a:lnTo>
                    <a:pt x="591879" y="148139"/>
                  </a:lnTo>
                  <a:lnTo>
                    <a:pt x="603717" y="135748"/>
                  </a:lnTo>
                  <a:lnTo>
                    <a:pt x="615554" y="123595"/>
                  </a:lnTo>
                  <a:lnTo>
                    <a:pt x="627392" y="111827"/>
                  </a:lnTo>
                  <a:lnTo>
                    <a:pt x="639229" y="100571"/>
                  </a:lnTo>
                  <a:lnTo>
                    <a:pt x="651067" y="89929"/>
                  </a:lnTo>
                  <a:lnTo>
                    <a:pt x="662905" y="79981"/>
                  </a:lnTo>
                  <a:lnTo>
                    <a:pt x="674742" y="70776"/>
                  </a:lnTo>
                  <a:lnTo>
                    <a:pt x="686580" y="62342"/>
                  </a:lnTo>
                  <a:lnTo>
                    <a:pt x="698417" y="54680"/>
                  </a:lnTo>
                  <a:lnTo>
                    <a:pt x="710255" y="47777"/>
                  </a:lnTo>
                  <a:lnTo>
                    <a:pt x="722093" y="41602"/>
                  </a:lnTo>
                  <a:lnTo>
                    <a:pt x="733930" y="36114"/>
                  </a:lnTo>
                  <a:lnTo>
                    <a:pt x="745768" y="31264"/>
                  </a:lnTo>
                  <a:lnTo>
                    <a:pt x="757605" y="27000"/>
                  </a:lnTo>
                  <a:lnTo>
                    <a:pt x="769443" y="23268"/>
                  </a:lnTo>
                  <a:lnTo>
                    <a:pt x="781281" y="20014"/>
                  </a:lnTo>
                  <a:lnTo>
                    <a:pt x="793118" y="17186"/>
                  </a:lnTo>
                  <a:lnTo>
                    <a:pt x="804956" y="14737"/>
                  </a:lnTo>
                  <a:lnTo>
                    <a:pt x="816793" y="12621"/>
                  </a:lnTo>
                  <a:lnTo>
                    <a:pt x="828631" y="10796"/>
                  </a:lnTo>
                  <a:lnTo>
                    <a:pt x="840469" y="9226"/>
                  </a:lnTo>
                  <a:lnTo>
                    <a:pt x="852306" y="7877"/>
                  </a:lnTo>
                  <a:lnTo>
                    <a:pt x="864144" y="6719"/>
                  </a:lnTo>
                  <a:lnTo>
                    <a:pt x="875981" y="5728"/>
                  </a:lnTo>
                  <a:lnTo>
                    <a:pt x="887819" y="4879"/>
                  </a:lnTo>
                  <a:lnTo>
                    <a:pt x="899657" y="4153"/>
                  </a:lnTo>
                  <a:lnTo>
                    <a:pt x="911494" y="3533"/>
                  </a:lnTo>
                  <a:lnTo>
                    <a:pt x="923332" y="3003"/>
                  </a:lnTo>
                  <a:lnTo>
                    <a:pt x="935169" y="2551"/>
                  </a:lnTo>
                  <a:lnTo>
                    <a:pt x="947007" y="2165"/>
                  </a:lnTo>
                  <a:lnTo>
                    <a:pt x="958844" y="1836"/>
                  </a:lnTo>
                  <a:lnTo>
                    <a:pt x="970682" y="1556"/>
                  </a:lnTo>
                  <a:lnTo>
                    <a:pt x="982520" y="1317"/>
                  </a:lnTo>
                  <a:lnTo>
                    <a:pt x="994357" y="1113"/>
                  </a:lnTo>
                  <a:lnTo>
                    <a:pt x="1006195" y="940"/>
                  </a:lnTo>
                  <a:lnTo>
                    <a:pt x="1018032" y="792"/>
                  </a:lnTo>
                  <a:lnTo>
                    <a:pt x="1029870" y="667"/>
                  </a:lnTo>
                  <a:lnTo>
                    <a:pt x="1041708" y="560"/>
                  </a:lnTo>
                  <a:lnTo>
                    <a:pt x="1053545" y="468"/>
                  </a:lnTo>
                  <a:lnTo>
                    <a:pt x="1065383" y="391"/>
                  </a:lnTo>
                  <a:lnTo>
                    <a:pt x="1077220" y="325"/>
                  </a:lnTo>
                  <a:lnTo>
                    <a:pt x="1089058" y="269"/>
                  </a:lnTo>
                  <a:lnTo>
                    <a:pt x="1100896" y="221"/>
                  </a:lnTo>
                  <a:lnTo>
                    <a:pt x="1112733" y="180"/>
                  </a:lnTo>
                  <a:lnTo>
                    <a:pt x="1124571" y="145"/>
                  </a:lnTo>
                  <a:lnTo>
                    <a:pt x="1136408" y="116"/>
                  </a:lnTo>
                  <a:lnTo>
                    <a:pt x="1148246" y="91"/>
                  </a:lnTo>
                  <a:lnTo>
                    <a:pt x="1160084" y="69"/>
                  </a:lnTo>
                  <a:lnTo>
                    <a:pt x="1171921" y="51"/>
                  </a:lnTo>
                  <a:lnTo>
                    <a:pt x="1171921" y="0"/>
                  </a:lnTo>
                  <a:lnTo>
                    <a:pt x="1183759" y="9"/>
                  </a:lnTo>
                  <a:lnTo>
                    <a:pt x="1195596" y="19"/>
                  </a:lnTo>
                  <a:lnTo>
                    <a:pt x="1207434" y="32"/>
                  </a:lnTo>
                  <a:lnTo>
                    <a:pt x="1219272" y="47"/>
                  </a:lnTo>
                  <a:lnTo>
                    <a:pt x="1231109" y="64"/>
                  </a:lnTo>
                  <a:lnTo>
                    <a:pt x="1242947" y="84"/>
                  </a:lnTo>
                  <a:lnTo>
                    <a:pt x="1254784" y="108"/>
                  </a:lnTo>
                  <a:lnTo>
                    <a:pt x="1266622" y="136"/>
                  </a:lnTo>
                  <a:lnTo>
                    <a:pt x="1278459" y="169"/>
                  </a:lnTo>
                  <a:lnTo>
                    <a:pt x="1290297" y="208"/>
                  </a:lnTo>
                  <a:lnTo>
                    <a:pt x="1302135" y="254"/>
                  </a:lnTo>
                  <a:lnTo>
                    <a:pt x="1313972" y="307"/>
                  </a:lnTo>
                  <a:lnTo>
                    <a:pt x="1325810" y="370"/>
                  </a:lnTo>
                  <a:lnTo>
                    <a:pt x="1337647" y="444"/>
                  </a:lnTo>
                  <a:lnTo>
                    <a:pt x="1349485" y="531"/>
                  </a:lnTo>
                  <a:lnTo>
                    <a:pt x="1361323" y="632"/>
                  </a:lnTo>
                  <a:lnTo>
                    <a:pt x="1373160" y="752"/>
                  </a:lnTo>
                  <a:lnTo>
                    <a:pt x="1384998" y="892"/>
                  </a:lnTo>
                  <a:lnTo>
                    <a:pt x="1396835" y="1056"/>
                  </a:lnTo>
                  <a:lnTo>
                    <a:pt x="1408673" y="1249"/>
                  </a:lnTo>
                  <a:lnTo>
                    <a:pt x="1420511" y="1475"/>
                  </a:lnTo>
                  <a:lnTo>
                    <a:pt x="1432348" y="1740"/>
                  </a:lnTo>
                  <a:lnTo>
                    <a:pt x="1444186" y="2050"/>
                  </a:lnTo>
                  <a:lnTo>
                    <a:pt x="1456023" y="2413"/>
                  </a:lnTo>
                  <a:lnTo>
                    <a:pt x="1467861" y="2838"/>
                  </a:lnTo>
                  <a:lnTo>
                    <a:pt x="1479699" y="3333"/>
                  </a:lnTo>
                  <a:lnTo>
                    <a:pt x="1491536" y="3912"/>
                  </a:lnTo>
                  <a:lnTo>
                    <a:pt x="1503374" y="4587"/>
                  </a:lnTo>
                  <a:lnTo>
                    <a:pt x="1515211" y="5372"/>
                  </a:lnTo>
                  <a:lnTo>
                    <a:pt x="1527049" y="6284"/>
                  </a:lnTo>
                  <a:lnTo>
                    <a:pt x="1538887" y="7342"/>
                  </a:lnTo>
                  <a:lnTo>
                    <a:pt x="1550724" y="8567"/>
                  </a:lnTo>
                  <a:lnTo>
                    <a:pt x="1562562" y="9981"/>
                  </a:lnTo>
                  <a:lnTo>
                    <a:pt x="1574399" y="11608"/>
                  </a:lnTo>
                  <a:lnTo>
                    <a:pt x="1586237" y="13474"/>
                  </a:lnTo>
                  <a:lnTo>
                    <a:pt x="1598074" y="15606"/>
                  </a:lnTo>
                  <a:lnTo>
                    <a:pt x="1609912" y="18031"/>
                  </a:lnTo>
                  <a:lnTo>
                    <a:pt x="1621750" y="20775"/>
                  </a:lnTo>
                  <a:lnTo>
                    <a:pt x="1633587" y="23863"/>
                  </a:lnTo>
                  <a:lnTo>
                    <a:pt x="1645425" y="27314"/>
                  </a:lnTo>
                  <a:lnTo>
                    <a:pt x="1657262" y="31145"/>
                  </a:lnTo>
                  <a:lnTo>
                    <a:pt x="1669100" y="35362"/>
                  </a:lnTo>
                  <a:lnTo>
                    <a:pt x="1680938" y="39964"/>
                  </a:lnTo>
                  <a:lnTo>
                    <a:pt x="1692775" y="44938"/>
                  </a:lnTo>
                  <a:lnTo>
                    <a:pt x="1704613" y="50259"/>
                  </a:lnTo>
                  <a:lnTo>
                    <a:pt x="1716450" y="55887"/>
                  </a:lnTo>
                  <a:lnTo>
                    <a:pt x="1728288" y="61771"/>
                  </a:lnTo>
                  <a:lnTo>
                    <a:pt x="1740126" y="67848"/>
                  </a:lnTo>
                  <a:lnTo>
                    <a:pt x="1751963" y="74043"/>
                  </a:lnTo>
                  <a:lnTo>
                    <a:pt x="1763801" y="80279"/>
                  </a:lnTo>
                  <a:lnTo>
                    <a:pt x="1775638" y="86475"/>
                  </a:lnTo>
                  <a:lnTo>
                    <a:pt x="1787476" y="92551"/>
                  </a:lnTo>
                  <a:lnTo>
                    <a:pt x="1799314" y="98435"/>
                  </a:lnTo>
                  <a:lnTo>
                    <a:pt x="1811151" y="104064"/>
                  </a:lnTo>
                  <a:lnTo>
                    <a:pt x="1822989" y="109384"/>
                  </a:lnTo>
                  <a:lnTo>
                    <a:pt x="1834826" y="114359"/>
                  </a:lnTo>
                  <a:lnTo>
                    <a:pt x="1846664" y="118961"/>
                  </a:lnTo>
                  <a:lnTo>
                    <a:pt x="1858502" y="123178"/>
                  </a:lnTo>
                  <a:lnTo>
                    <a:pt x="1870339" y="127009"/>
                  </a:lnTo>
                  <a:lnTo>
                    <a:pt x="1882177" y="130460"/>
                  </a:lnTo>
                  <a:lnTo>
                    <a:pt x="1894014" y="133548"/>
                  </a:lnTo>
                  <a:lnTo>
                    <a:pt x="1905852" y="136292"/>
                  </a:lnTo>
                  <a:lnTo>
                    <a:pt x="1917689" y="138717"/>
                  </a:lnTo>
                  <a:lnTo>
                    <a:pt x="1929527" y="140849"/>
                  </a:lnTo>
                  <a:lnTo>
                    <a:pt x="1941365" y="142715"/>
                  </a:lnTo>
                  <a:lnTo>
                    <a:pt x="1953202" y="144342"/>
                  </a:lnTo>
                  <a:lnTo>
                    <a:pt x="1965040" y="145756"/>
                  </a:lnTo>
                  <a:lnTo>
                    <a:pt x="1976877" y="146981"/>
                  </a:lnTo>
                  <a:lnTo>
                    <a:pt x="1988715" y="148039"/>
                  </a:lnTo>
                  <a:lnTo>
                    <a:pt x="2000553" y="148951"/>
                  </a:lnTo>
                  <a:lnTo>
                    <a:pt x="2012390" y="149736"/>
                  </a:lnTo>
                  <a:lnTo>
                    <a:pt x="2024228" y="150411"/>
                  </a:lnTo>
                  <a:lnTo>
                    <a:pt x="2036065" y="150989"/>
                  </a:lnTo>
                  <a:lnTo>
                    <a:pt x="2047903" y="151485"/>
                  </a:lnTo>
                  <a:lnTo>
                    <a:pt x="2059741" y="151910"/>
                  </a:lnTo>
                  <a:lnTo>
                    <a:pt x="2071578" y="152273"/>
                  </a:lnTo>
                  <a:lnTo>
                    <a:pt x="2083416" y="152583"/>
                  </a:lnTo>
                  <a:lnTo>
                    <a:pt x="2095253" y="152848"/>
                  </a:lnTo>
                  <a:lnTo>
                    <a:pt x="2107091" y="153074"/>
                  </a:lnTo>
                  <a:lnTo>
                    <a:pt x="2118929" y="153266"/>
                  </a:lnTo>
                  <a:lnTo>
                    <a:pt x="2130766" y="153431"/>
                  </a:lnTo>
                  <a:lnTo>
                    <a:pt x="2142604" y="153571"/>
                  </a:lnTo>
                  <a:lnTo>
                    <a:pt x="2154441" y="153691"/>
                  </a:lnTo>
                  <a:lnTo>
                    <a:pt x="2166279" y="153792"/>
                  </a:lnTo>
                  <a:lnTo>
                    <a:pt x="2178117" y="153879"/>
                  </a:lnTo>
                  <a:lnTo>
                    <a:pt x="2189954" y="153953"/>
                  </a:lnTo>
                  <a:lnTo>
                    <a:pt x="2201792" y="154016"/>
                  </a:lnTo>
                  <a:lnTo>
                    <a:pt x="2213629" y="154069"/>
                  </a:lnTo>
                  <a:lnTo>
                    <a:pt x="2225467" y="154115"/>
                  </a:lnTo>
                  <a:lnTo>
                    <a:pt x="2237304" y="154154"/>
                  </a:lnTo>
                  <a:lnTo>
                    <a:pt x="2249142" y="154187"/>
                  </a:lnTo>
                  <a:lnTo>
                    <a:pt x="2260980" y="154215"/>
                  </a:lnTo>
                  <a:lnTo>
                    <a:pt x="2272817" y="154239"/>
                  </a:lnTo>
                  <a:lnTo>
                    <a:pt x="2284655" y="154259"/>
                  </a:lnTo>
                  <a:lnTo>
                    <a:pt x="2296492" y="154276"/>
                  </a:lnTo>
                  <a:lnTo>
                    <a:pt x="2308330" y="154291"/>
                  </a:lnTo>
                  <a:lnTo>
                    <a:pt x="2320168" y="154304"/>
                  </a:lnTo>
                  <a:lnTo>
                    <a:pt x="2332005" y="154314"/>
                  </a:lnTo>
                  <a:lnTo>
                    <a:pt x="2343843" y="154323"/>
                  </a:lnTo>
                  <a:lnTo>
                    <a:pt x="2343843" y="154479"/>
                  </a:lnTo>
                  <a:lnTo>
                    <a:pt x="2355680" y="154497"/>
                  </a:lnTo>
                  <a:lnTo>
                    <a:pt x="2367518" y="154518"/>
                  </a:lnTo>
                  <a:lnTo>
                    <a:pt x="2379356" y="154543"/>
                  </a:lnTo>
                  <a:lnTo>
                    <a:pt x="2391193" y="154573"/>
                  </a:lnTo>
                  <a:lnTo>
                    <a:pt x="2403031" y="154607"/>
                  </a:lnTo>
                  <a:lnTo>
                    <a:pt x="2414868" y="154648"/>
                  </a:lnTo>
                  <a:lnTo>
                    <a:pt x="2426706" y="154696"/>
                  </a:lnTo>
                  <a:lnTo>
                    <a:pt x="2438544" y="154752"/>
                  </a:lnTo>
                  <a:lnTo>
                    <a:pt x="2450381" y="154818"/>
                  </a:lnTo>
                  <a:lnTo>
                    <a:pt x="2462219" y="154896"/>
                  </a:lnTo>
                  <a:lnTo>
                    <a:pt x="2474056" y="154987"/>
                  </a:lnTo>
                  <a:lnTo>
                    <a:pt x="2485894" y="155094"/>
                  </a:lnTo>
                  <a:lnTo>
                    <a:pt x="2497732" y="155220"/>
                  </a:lnTo>
                  <a:lnTo>
                    <a:pt x="2509569" y="155367"/>
                  </a:lnTo>
                  <a:lnTo>
                    <a:pt x="2521407" y="155541"/>
                  </a:lnTo>
                  <a:lnTo>
                    <a:pt x="2533244" y="155744"/>
                  </a:lnTo>
                  <a:lnTo>
                    <a:pt x="2545082" y="155983"/>
                  </a:lnTo>
                  <a:lnTo>
                    <a:pt x="2556919" y="156264"/>
                  </a:lnTo>
                  <a:lnTo>
                    <a:pt x="2568757" y="156593"/>
                  </a:lnTo>
                  <a:lnTo>
                    <a:pt x="2580595" y="156978"/>
                  </a:lnTo>
                  <a:lnTo>
                    <a:pt x="2592432" y="157430"/>
                  </a:lnTo>
                  <a:lnTo>
                    <a:pt x="2604270" y="157960"/>
                  </a:lnTo>
                  <a:lnTo>
                    <a:pt x="2616107" y="158580"/>
                  </a:lnTo>
                  <a:lnTo>
                    <a:pt x="2627945" y="159306"/>
                  </a:lnTo>
                  <a:lnTo>
                    <a:pt x="2639783" y="160155"/>
                  </a:lnTo>
                  <a:lnTo>
                    <a:pt x="2651620" y="161147"/>
                  </a:lnTo>
                  <a:lnTo>
                    <a:pt x="2663458" y="162304"/>
                  </a:lnTo>
                  <a:lnTo>
                    <a:pt x="2675295" y="163653"/>
                  </a:lnTo>
                  <a:lnTo>
                    <a:pt x="2687133" y="165223"/>
                  </a:lnTo>
                  <a:lnTo>
                    <a:pt x="2698971" y="167048"/>
                  </a:lnTo>
                  <a:lnTo>
                    <a:pt x="2710808" y="169164"/>
                  </a:lnTo>
                  <a:lnTo>
                    <a:pt x="2722646" y="171614"/>
                  </a:lnTo>
                  <a:lnTo>
                    <a:pt x="2734483" y="174441"/>
                  </a:lnTo>
                  <a:lnTo>
                    <a:pt x="2746321" y="177695"/>
                  </a:lnTo>
                  <a:lnTo>
                    <a:pt x="2758159" y="181427"/>
                  </a:lnTo>
                  <a:lnTo>
                    <a:pt x="2769996" y="185692"/>
                  </a:lnTo>
                  <a:lnTo>
                    <a:pt x="2781834" y="190541"/>
                  </a:lnTo>
                  <a:lnTo>
                    <a:pt x="2793671" y="196030"/>
                  </a:lnTo>
                  <a:lnTo>
                    <a:pt x="2805509" y="202205"/>
                  </a:lnTo>
                  <a:lnTo>
                    <a:pt x="2817347" y="209108"/>
                  </a:lnTo>
                  <a:lnTo>
                    <a:pt x="2829184" y="216769"/>
                  </a:lnTo>
                  <a:lnTo>
                    <a:pt x="2841022" y="225204"/>
                  </a:lnTo>
                  <a:lnTo>
                    <a:pt x="2852859" y="234408"/>
                  </a:lnTo>
                  <a:lnTo>
                    <a:pt x="2864697" y="244357"/>
                  </a:lnTo>
                  <a:lnTo>
                    <a:pt x="2876534" y="254998"/>
                  </a:lnTo>
                  <a:lnTo>
                    <a:pt x="2888372" y="266255"/>
                  </a:lnTo>
                  <a:lnTo>
                    <a:pt x="2900210" y="278023"/>
                  </a:lnTo>
                  <a:lnTo>
                    <a:pt x="2912047" y="290175"/>
                  </a:lnTo>
                  <a:lnTo>
                    <a:pt x="2923885" y="302566"/>
                  </a:lnTo>
                  <a:lnTo>
                    <a:pt x="2935722" y="315039"/>
                  </a:lnTo>
                  <a:lnTo>
                    <a:pt x="2947560" y="327430"/>
                  </a:lnTo>
                  <a:lnTo>
                    <a:pt x="2959398" y="339582"/>
                  </a:lnTo>
                  <a:lnTo>
                    <a:pt x="2971235" y="351351"/>
                  </a:lnTo>
                  <a:lnTo>
                    <a:pt x="2983073" y="362607"/>
                  </a:lnTo>
                  <a:lnTo>
                    <a:pt x="2994910" y="373249"/>
                  </a:lnTo>
                  <a:lnTo>
                    <a:pt x="3006748" y="383197"/>
                  </a:lnTo>
                  <a:lnTo>
                    <a:pt x="3018586" y="392402"/>
                  </a:lnTo>
                  <a:lnTo>
                    <a:pt x="3030423" y="400836"/>
                  </a:lnTo>
                  <a:lnTo>
                    <a:pt x="3042261" y="408497"/>
                  </a:lnTo>
                  <a:lnTo>
                    <a:pt x="3054098" y="415400"/>
                  </a:lnTo>
                  <a:lnTo>
                    <a:pt x="3065936" y="421575"/>
                  </a:lnTo>
                  <a:lnTo>
                    <a:pt x="3077774" y="427064"/>
                  </a:lnTo>
                  <a:lnTo>
                    <a:pt x="3089611" y="431914"/>
                  </a:lnTo>
                  <a:lnTo>
                    <a:pt x="3101449" y="436178"/>
                  </a:lnTo>
                  <a:lnTo>
                    <a:pt x="3113286" y="439910"/>
                  </a:lnTo>
                  <a:lnTo>
                    <a:pt x="3125124" y="443164"/>
                  </a:lnTo>
                  <a:lnTo>
                    <a:pt x="3136962" y="445991"/>
                  </a:lnTo>
                  <a:lnTo>
                    <a:pt x="3148799" y="448441"/>
                  </a:lnTo>
                  <a:lnTo>
                    <a:pt x="3160637" y="450557"/>
                  </a:lnTo>
                  <a:lnTo>
                    <a:pt x="3172474" y="452382"/>
                  </a:lnTo>
                  <a:lnTo>
                    <a:pt x="3184312" y="453952"/>
                  </a:lnTo>
                  <a:lnTo>
                    <a:pt x="3196149" y="455301"/>
                  </a:lnTo>
                  <a:lnTo>
                    <a:pt x="3207987" y="456459"/>
                  </a:lnTo>
                  <a:lnTo>
                    <a:pt x="3219825" y="457450"/>
                  </a:lnTo>
                  <a:lnTo>
                    <a:pt x="3231662" y="458299"/>
                  </a:lnTo>
                  <a:lnTo>
                    <a:pt x="3243500" y="459025"/>
                  </a:lnTo>
                  <a:lnTo>
                    <a:pt x="3255337" y="459645"/>
                  </a:lnTo>
                  <a:lnTo>
                    <a:pt x="3267175" y="460175"/>
                  </a:lnTo>
                  <a:lnTo>
                    <a:pt x="3279013" y="460627"/>
                  </a:lnTo>
                  <a:lnTo>
                    <a:pt x="3290850" y="461013"/>
                  </a:lnTo>
                  <a:lnTo>
                    <a:pt x="3302688" y="461341"/>
                  </a:lnTo>
                  <a:lnTo>
                    <a:pt x="3314525" y="461622"/>
                  </a:lnTo>
                  <a:lnTo>
                    <a:pt x="3326363" y="461861"/>
                  </a:lnTo>
                  <a:lnTo>
                    <a:pt x="3338201" y="462064"/>
                  </a:lnTo>
                  <a:lnTo>
                    <a:pt x="3350038" y="462238"/>
                  </a:lnTo>
                  <a:lnTo>
                    <a:pt x="3361876" y="462385"/>
                  </a:lnTo>
                  <a:lnTo>
                    <a:pt x="3373713" y="462511"/>
                  </a:lnTo>
                  <a:lnTo>
                    <a:pt x="3385551" y="462618"/>
                  </a:lnTo>
                  <a:lnTo>
                    <a:pt x="3397389" y="462709"/>
                  </a:lnTo>
                  <a:lnTo>
                    <a:pt x="3409226" y="462787"/>
                  </a:lnTo>
                  <a:lnTo>
                    <a:pt x="3421064" y="462853"/>
                  </a:lnTo>
                  <a:lnTo>
                    <a:pt x="3432901" y="462909"/>
                  </a:lnTo>
                  <a:lnTo>
                    <a:pt x="3444739" y="462957"/>
                  </a:lnTo>
                  <a:lnTo>
                    <a:pt x="3456576" y="462998"/>
                  </a:lnTo>
                  <a:lnTo>
                    <a:pt x="3468414" y="463032"/>
                  </a:lnTo>
                  <a:lnTo>
                    <a:pt x="3480252" y="463062"/>
                  </a:lnTo>
                  <a:lnTo>
                    <a:pt x="3492089" y="463087"/>
                  </a:lnTo>
                  <a:lnTo>
                    <a:pt x="3503927" y="463108"/>
                  </a:lnTo>
                  <a:lnTo>
                    <a:pt x="3515764" y="463126"/>
                  </a:lnTo>
                  <a:lnTo>
                    <a:pt x="3515764" y="463075"/>
                  </a:lnTo>
                  <a:lnTo>
                    <a:pt x="3527602" y="463047"/>
                  </a:lnTo>
                  <a:lnTo>
                    <a:pt x="3539440" y="463015"/>
                  </a:lnTo>
                  <a:lnTo>
                    <a:pt x="3551277" y="462978"/>
                  </a:lnTo>
                  <a:lnTo>
                    <a:pt x="3563115" y="462934"/>
                  </a:lnTo>
                  <a:lnTo>
                    <a:pt x="3574952" y="462882"/>
                  </a:lnTo>
                  <a:lnTo>
                    <a:pt x="3586790" y="462821"/>
                  </a:lnTo>
                  <a:lnTo>
                    <a:pt x="3598628" y="462749"/>
                  </a:lnTo>
                  <a:lnTo>
                    <a:pt x="3610465" y="462664"/>
                  </a:lnTo>
                  <a:lnTo>
                    <a:pt x="3622303" y="462565"/>
                  </a:lnTo>
                  <a:lnTo>
                    <a:pt x="3634140" y="462449"/>
                  </a:lnTo>
                  <a:lnTo>
                    <a:pt x="3645978" y="462312"/>
                  </a:lnTo>
                  <a:lnTo>
                    <a:pt x="3657816" y="462152"/>
                  </a:lnTo>
                  <a:lnTo>
                    <a:pt x="3669653" y="461963"/>
                  </a:lnTo>
                  <a:lnTo>
                    <a:pt x="3681491" y="461742"/>
                  </a:lnTo>
                  <a:lnTo>
                    <a:pt x="3693328" y="461481"/>
                  </a:lnTo>
                  <a:lnTo>
                    <a:pt x="3705166" y="461176"/>
                  </a:lnTo>
                  <a:lnTo>
                    <a:pt x="3717004" y="460818"/>
                  </a:lnTo>
                  <a:lnTo>
                    <a:pt x="3728841" y="460397"/>
                  </a:lnTo>
                  <a:lnTo>
                    <a:pt x="3740679" y="459904"/>
                  </a:lnTo>
                  <a:lnTo>
                    <a:pt x="3752516" y="459325"/>
                  </a:lnTo>
                  <a:lnTo>
                    <a:pt x="3764354" y="458647"/>
                  </a:lnTo>
                  <a:lnTo>
                    <a:pt x="3776191" y="457853"/>
                  </a:lnTo>
                  <a:lnTo>
                    <a:pt x="3788029" y="456922"/>
                  </a:lnTo>
                  <a:lnTo>
                    <a:pt x="3799867" y="455833"/>
                  </a:lnTo>
                  <a:lnTo>
                    <a:pt x="3811704" y="454560"/>
                  </a:lnTo>
                  <a:lnTo>
                    <a:pt x="3823542" y="453073"/>
                  </a:lnTo>
                  <a:lnTo>
                    <a:pt x="3835379" y="451337"/>
                  </a:lnTo>
                  <a:lnTo>
                    <a:pt x="3847217" y="449313"/>
                  </a:lnTo>
                  <a:lnTo>
                    <a:pt x="3859055" y="446958"/>
                  </a:lnTo>
                  <a:lnTo>
                    <a:pt x="3870892" y="444221"/>
                  </a:lnTo>
                  <a:lnTo>
                    <a:pt x="3882730" y="441046"/>
                  </a:lnTo>
                  <a:lnTo>
                    <a:pt x="3894567" y="437372"/>
                  </a:lnTo>
                  <a:lnTo>
                    <a:pt x="3906405" y="433131"/>
                  </a:lnTo>
                  <a:lnTo>
                    <a:pt x="3918243" y="428250"/>
                  </a:lnTo>
                  <a:lnTo>
                    <a:pt x="3930080" y="422652"/>
                  </a:lnTo>
                  <a:lnTo>
                    <a:pt x="3941918" y="416255"/>
                  </a:lnTo>
                  <a:lnTo>
                    <a:pt x="3953755" y="408981"/>
                  </a:lnTo>
                  <a:lnTo>
                    <a:pt x="3965593" y="400748"/>
                  </a:lnTo>
                  <a:lnTo>
                    <a:pt x="3977431" y="391485"/>
                  </a:lnTo>
                  <a:lnTo>
                    <a:pt x="3989268" y="381131"/>
                  </a:lnTo>
                  <a:lnTo>
                    <a:pt x="4001106" y="369639"/>
                  </a:lnTo>
                  <a:lnTo>
                    <a:pt x="4012943" y="356987"/>
                  </a:lnTo>
                  <a:lnTo>
                    <a:pt x="4024781" y="343181"/>
                  </a:lnTo>
                  <a:lnTo>
                    <a:pt x="4036619" y="328258"/>
                  </a:lnTo>
                  <a:lnTo>
                    <a:pt x="4048456" y="312296"/>
                  </a:lnTo>
                  <a:lnTo>
                    <a:pt x="4060294" y="295411"/>
                  </a:lnTo>
                  <a:lnTo>
                    <a:pt x="4072131" y="277759"/>
                  </a:lnTo>
                  <a:lnTo>
                    <a:pt x="4083969" y="259530"/>
                  </a:lnTo>
                  <a:lnTo>
                    <a:pt x="4095806" y="240943"/>
                  </a:lnTo>
                  <a:lnTo>
                    <a:pt x="4107644" y="222235"/>
                  </a:lnTo>
                  <a:lnTo>
                    <a:pt x="4119482" y="203648"/>
                  </a:lnTo>
                  <a:lnTo>
                    <a:pt x="4131319" y="185419"/>
                  </a:lnTo>
                  <a:lnTo>
                    <a:pt x="4143157" y="167767"/>
                  </a:lnTo>
                  <a:lnTo>
                    <a:pt x="4154994" y="150882"/>
                  </a:lnTo>
                  <a:lnTo>
                    <a:pt x="4166832" y="134920"/>
                  </a:lnTo>
                  <a:lnTo>
                    <a:pt x="4178670" y="119997"/>
                  </a:lnTo>
                  <a:lnTo>
                    <a:pt x="4190507" y="106190"/>
                  </a:lnTo>
                  <a:lnTo>
                    <a:pt x="4202345" y="93538"/>
                  </a:lnTo>
                  <a:lnTo>
                    <a:pt x="4214182" y="82047"/>
                  </a:lnTo>
                  <a:lnTo>
                    <a:pt x="4226020" y="71692"/>
                  </a:lnTo>
                  <a:lnTo>
                    <a:pt x="4237858" y="62430"/>
                  </a:lnTo>
                  <a:lnTo>
                    <a:pt x="4249695" y="54197"/>
                  </a:lnTo>
                  <a:lnTo>
                    <a:pt x="4261533" y="46922"/>
                  </a:lnTo>
                  <a:lnTo>
                    <a:pt x="4273370" y="40526"/>
                  </a:lnTo>
                  <a:lnTo>
                    <a:pt x="4285208" y="34928"/>
                  </a:lnTo>
                  <a:lnTo>
                    <a:pt x="4297046" y="30047"/>
                  </a:lnTo>
                  <a:lnTo>
                    <a:pt x="4308883" y="25806"/>
                  </a:lnTo>
                  <a:lnTo>
                    <a:pt x="4320721" y="22132"/>
                  </a:lnTo>
                  <a:lnTo>
                    <a:pt x="4332558" y="18957"/>
                  </a:lnTo>
                  <a:lnTo>
                    <a:pt x="4344396" y="16220"/>
                  </a:lnTo>
                  <a:lnTo>
                    <a:pt x="4356234" y="13864"/>
                  </a:lnTo>
                  <a:lnTo>
                    <a:pt x="4368071" y="11841"/>
                  </a:lnTo>
                  <a:lnTo>
                    <a:pt x="4379909" y="10105"/>
                  </a:lnTo>
                  <a:lnTo>
                    <a:pt x="4391746" y="8618"/>
                  </a:lnTo>
                  <a:lnTo>
                    <a:pt x="4403584" y="7344"/>
                  </a:lnTo>
                  <a:lnTo>
                    <a:pt x="4415421" y="6256"/>
                  </a:lnTo>
                  <a:lnTo>
                    <a:pt x="4427259" y="5325"/>
                  </a:lnTo>
                  <a:lnTo>
                    <a:pt x="4439097" y="4531"/>
                  </a:lnTo>
                  <a:lnTo>
                    <a:pt x="4450934" y="3852"/>
                  </a:lnTo>
                  <a:lnTo>
                    <a:pt x="4462772" y="3274"/>
                  </a:lnTo>
                  <a:lnTo>
                    <a:pt x="4474609" y="2781"/>
                  </a:lnTo>
                  <a:lnTo>
                    <a:pt x="4486447" y="2360"/>
                  </a:lnTo>
                  <a:lnTo>
                    <a:pt x="4498285" y="2002"/>
                  </a:lnTo>
                  <a:lnTo>
                    <a:pt x="4510122" y="1696"/>
                  </a:lnTo>
                  <a:lnTo>
                    <a:pt x="4521960" y="1436"/>
                  </a:lnTo>
                  <a:lnTo>
                    <a:pt x="4533797" y="1215"/>
                  </a:lnTo>
                  <a:lnTo>
                    <a:pt x="4545635" y="1026"/>
                  </a:lnTo>
                  <a:lnTo>
                    <a:pt x="4557473" y="865"/>
                  </a:lnTo>
                  <a:lnTo>
                    <a:pt x="4569310" y="729"/>
                  </a:lnTo>
                  <a:lnTo>
                    <a:pt x="4581148" y="612"/>
                  </a:lnTo>
                  <a:lnTo>
                    <a:pt x="4592985" y="513"/>
                  </a:lnTo>
                  <a:lnTo>
                    <a:pt x="4604823" y="429"/>
                  </a:lnTo>
                  <a:lnTo>
                    <a:pt x="4616661" y="357"/>
                  </a:lnTo>
                  <a:lnTo>
                    <a:pt x="4628498" y="296"/>
                  </a:lnTo>
                  <a:lnTo>
                    <a:pt x="4640336" y="244"/>
                  </a:lnTo>
                  <a:lnTo>
                    <a:pt x="4652173" y="200"/>
                  </a:lnTo>
                  <a:lnTo>
                    <a:pt x="4664011" y="162"/>
                  </a:lnTo>
                  <a:lnTo>
                    <a:pt x="4675849" y="130"/>
                  </a:lnTo>
                  <a:lnTo>
                    <a:pt x="4687686" y="103"/>
                  </a:lnTo>
                </a:path>
              </a:pathLst>
            </a:custGeom>
            <a:ln w="40651" cap="flat">
              <a:solidFill>
                <a:srgbClr val="DD71FA">
                  <a:alpha val="100000"/>
                </a:srgbClr>
              </a:solidFill>
              <a:prstDash val="solid"/>
              <a:round/>
            </a:ln>
          </p:spPr>
          <p:txBody>
            <a:bodyPr/>
            <a:lstStyle/>
            <a:p/>
          </p:txBody>
        </p:sp>
        <p:sp>
          <p:nvSpPr>
            <p:cNvPr id="62" name="pl62"/>
            <p:cNvSpPr/>
            <p:nvPr/>
          </p:nvSpPr>
          <p:spPr>
            <a:xfrm>
              <a:off x="2482351" y="4142761"/>
              <a:ext cx="4687686" cy="1235057"/>
            </a:xfrm>
            <a:custGeom>
              <a:avLst/>
              <a:pathLst>
                <a:path w="4687686" h="1235057">
                  <a:moveTo>
                    <a:pt x="0" y="925943"/>
                  </a:moveTo>
                  <a:lnTo>
                    <a:pt x="11837" y="925888"/>
                  </a:lnTo>
                  <a:lnTo>
                    <a:pt x="23675" y="925824"/>
                  </a:lnTo>
                  <a:lnTo>
                    <a:pt x="35512" y="925749"/>
                  </a:lnTo>
                  <a:lnTo>
                    <a:pt x="47350" y="925660"/>
                  </a:lnTo>
                  <a:lnTo>
                    <a:pt x="59187" y="925557"/>
                  </a:lnTo>
                  <a:lnTo>
                    <a:pt x="71025" y="925434"/>
                  </a:lnTo>
                  <a:lnTo>
                    <a:pt x="82863" y="925291"/>
                  </a:lnTo>
                  <a:lnTo>
                    <a:pt x="94700" y="925122"/>
                  </a:lnTo>
                  <a:lnTo>
                    <a:pt x="106538" y="924924"/>
                  </a:lnTo>
                  <a:lnTo>
                    <a:pt x="118375" y="924691"/>
                  </a:lnTo>
                  <a:lnTo>
                    <a:pt x="130213" y="924418"/>
                  </a:lnTo>
                  <a:lnTo>
                    <a:pt x="142051" y="924097"/>
                  </a:lnTo>
                  <a:lnTo>
                    <a:pt x="153888" y="923720"/>
                  </a:lnTo>
                  <a:lnTo>
                    <a:pt x="165726" y="923276"/>
                  </a:lnTo>
                  <a:lnTo>
                    <a:pt x="177563" y="922756"/>
                  </a:lnTo>
                  <a:lnTo>
                    <a:pt x="189401" y="922146"/>
                  </a:lnTo>
                  <a:lnTo>
                    <a:pt x="201239" y="921429"/>
                  </a:lnTo>
                  <a:lnTo>
                    <a:pt x="213076" y="920588"/>
                  </a:lnTo>
                  <a:lnTo>
                    <a:pt x="224914" y="919601"/>
                  </a:lnTo>
                  <a:lnTo>
                    <a:pt x="236751" y="918444"/>
                  </a:lnTo>
                  <a:lnTo>
                    <a:pt x="248589" y="917088"/>
                  </a:lnTo>
                  <a:lnTo>
                    <a:pt x="260427" y="915498"/>
                  </a:lnTo>
                  <a:lnTo>
                    <a:pt x="272264" y="913638"/>
                  </a:lnTo>
                  <a:lnTo>
                    <a:pt x="284102" y="911460"/>
                  </a:lnTo>
                  <a:lnTo>
                    <a:pt x="295939" y="908914"/>
                  </a:lnTo>
                  <a:lnTo>
                    <a:pt x="307777" y="905939"/>
                  </a:lnTo>
                  <a:lnTo>
                    <a:pt x="319614" y="902467"/>
                  </a:lnTo>
                  <a:lnTo>
                    <a:pt x="331452" y="898420"/>
                  </a:lnTo>
                  <a:lnTo>
                    <a:pt x="343290" y="893709"/>
                  </a:lnTo>
                  <a:lnTo>
                    <a:pt x="355127" y="888235"/>
                  </a:lnTo>
                  <a:lnTo>
                    <a:pt x="366965" y="881886"/>
                  </a:lnTo>
                  <a:lnTo>
                    <a:pt x="378802" y="874537"/>
                  </a:lnTo>
                  <a:lnTo>
                    <a:pt x="390640" y="866055"/>
                  </a:lnTo>
                  <a:lnTo>
                    <a:pt x="402478" y="856293"/>
                  </a:lnTo>
                  <a:lnTo>
                    <a:pt x="414315" y="845096"/>
                  </a:lnTo>
                  <a:lnTo>
                    <a:pt x="426153" y="832304"/>
                  </a:lnTo>
                  <a:lnTo>
                    <a:pt x="437990" y="817754"/>
                  </a:lnTo>
                  <a:lnTo>
                    <a:pt x="449828" y="801290"/>
                  </a:lnTo>
                  <a:lnTo>
                    <a:pt x="461666" y="782764"/>
                  </a:lnTo>
                  <a:lnTo>
                    <a:pt x="473503" y="762055"/>
                  </a:lnTo>
                  <a:lnTo>
                    <a:pt x="485341" y="739072"/>
                  </a:lnTo>
                  <a:lnTo>
                    <a:pt x="497178" y="713768"/>
                  </a:lnTo>
                  <a:lnTo>
                    <a:pt x="509016" y="686154"/>
                  </a:lnTo>
                  <a:lnTo>
                    <a:pt x="520854" y="656309"/>
                  </a:lnTo>
                  <a:lnTo>
                    <a:pt x="532691" y="624385"/>
                  </a:lnTo>
                  <a:lnTo>
                    <a:pt x="544529" y="590615"/>
                  </a:lnTo>
                  <a:lnTo>
                    <a:pt x="556366" y="555311"/>
                  </a:lnTo>
                  <a:lnTo>
                    <a:pt x="568204" y="518853"/>
                  </a:lnTo>
                  <a:lnTo>
                    <a:pt x="580042" y="481679"/>
                  </a:lnTo>
                  <a:lnTo>
                    <a:pt x="591879" y="444263"/>
                  </a:lnTo>
                  <a:lnTo>
                    <a:pt x="603717" y="407089"/>
                  </a:lnTo>
                  <a:lnTo>
                    <a:pt x="615554" y="370631"/>
                  </a:lnTo>
                  <a:lnTo>
                    <a:pt x="627392" y="335327"/>
                  </a:lnTo>
                  <a:lnTo>
                    <a:pt x="639229" y="301558"/>
                  </a:lnTo>
                  <a:lnTo>
                    <a:pt x="651067" y="269633"/>
                  </a:lnTo>
                  <a:lnTo>
                    <a:pt x="662905" y="239788"/>
                  </a:lnTo>
                  <a:lnTo>
                    <a:pt x="674742" y="212174"/>
                  </a:lnTo>
                  <a:lnTo>
                    <a:pt x="686580" y="186870"/>
                  </a:lnTo>
                  <a:lnTo>
                    <a:pt x="698417" y="163887"/>
                  </a:lnTo>
                  <a:lnTo>
                    <a:pt x="710255" y="143178"/>
                  </a:lnTo>
                  <a:lnTo>
                    <a:pt x="722093" y="124653"/>
                  </a:lnTo>
                  <a:lnTo>
                    <a:pt x="733930" y="108188"/>
                  </a:lnTo>
                  <a:lnTo>
                    <a:pt x="745768" y="93638"/>
                  </a:lnTo>
                  <a:lnTo>
                    <a:pt x="757605" y="80846"/>
                  </a:lnTo>
                  <a:lnTo>
                    <a:pt x="769443" y="69649"/>
                  </a:lnTo>
                  <a:lnTo>
                    <a:pt x="781281" y="59887"/>
                  </a:lnTo>
                  <a:lnTo>
                    <a:pt x="793118" y="51405"/>
                  </a:lnTo>
                  <a:lnTo>
                    <a:pt x="804956" y="44057"/>
                  </a:lnTo>
                  <a:lnTo>
                    <a:pt x="816793" y="37707"/>
                  </a:lnTo>
                  <a:lnTo>
                    <a:pt x="828631" y="32233"/>
                  </a:lnTo>
                  <a:lnTo>
                    <a:pt x="840469" y="27522"/>
                  </a:lnTo>
                  <a:lnTo>
                    <a:pt x="852306" y="23475"/>
                  </a:lnTo>
                  <a:lnTo>
                    <a:pt x="864144" y="20003"/>
                  </a:lnTo>
                  <a:lnTo>
                    <a:pt x="875981" y="17028"/>
                  </a:lnTo>
                  <a:lnTo>
                    <a:pt x="887819" y="14482"/>
                  </a:lnTo>
                  <a:lnTo>
                    <a:pt x="899657" y="12305"/>
                  </a:lnTo>
                  <a:lnTo>
                    <a:pt x="911494" y="10444"/>
                  </a:lnTo>
                  <a:lnTo>
                    <a:pt x="923332" y="8855"/>
                  </a:lnTo>
                  <a:lnTo>
                    <a:pt x="935169" y="7498"/>
                  </a:lnTo>
                  <a:lnTo>
                    <a:pt x="947007" y="6341"/>
                  </a:lnTo>
                  <a:lnTo>
                    <a:pt x="958844" y="5355"/>
                  </a:lnTo>
                  <a:lnTo>
                    <a:pt x="970682" y="4513"/>
                  </a:lnTo>
                  <a:lnTo>
                    <a:pt x="982520" y="3797"/>
                  </a:lnTo>
                  <a:lnTo>
                    <a:pt x="994357" y="3186"/>
                  </a:lnTo>
                  <a:lnTo>
                    <a:pt x="1006195" y="2666"/>
                  </a:lnTo>
                  <a:lnTo>
                    <a:pt x="1018032" y="2223"/>
                  </a:lnTo>
                  <a:lnTo>
                    <a:pt x="1029870" y="1845"/>
                  </a:lnTo>
                  <a:lnTo>
                    <a:pt x="1041708" y="1524"/>
                  </a:lnTo>
                  <a:lnTo>
                    <a:pt x="1053545" y="1251"/>
                  </a:lnTo>
                  <a:lnTo>
                    <a:pt x="1065383" y="1018"/>
                  </a:lnTo>
                  <a:lnTo>
                    <a:pt x="1077220" y="820"/>
                  </a:lnTo>
                  <a:lnTo>
                    <a:pt x="1089058" y="651"/>
                  </a:lnTo>
                  <a:lnTo>
                    <a:pt x="1100896" y="508"/>
                  </a:lnTo>
                  <a:lnTo>
                    <a:pt x="1112733" y="386"/>
                  </a:lnTo>
                  <a:lnTo>
                    <a:pt x="1124571" y="282"/>
                  </a:lnTo>
                  <a:lnTo>
                    <a:pt x="1136408" y="193"/>
                  </a:lnTo>
                  <a:lnTo>
                    <a:pt x="1148246" y="118"/>
                  </a:lnTo>
                  <a:lnTo>
                    <a:pt x="1160084" y="54"/>
                  </a:lnTo>
                  <a:lnTo>
                    <a:pt x="1171921" y="0"/>
                  </a:lnTo>
                  <a:lnTo>
                    <a:pt x="1171921" y="0"/>
                  </a:lnTo>
                  <a:lnTo>
                    <a:pt x="1183759" y="54"/>
                  </a:lnTo>
                  <a:lnTo>
                    <a:pt x="1195596" y="118"/>
                  </a:lnTo>
                  <a:lnTo>
                    <a:pt x="1207434" y="193"/>
                  </a:lnTo>
                  <a:lnTo>
                    <a:pt x="1219272" y="282"/>
                  </a:lnTo>
                  <a:lnTo>
                    <a:pt x="1231109" y="386"/>
                  </a:lnTo>
                  <a:lnTo>
                    <a:pt x="1242947" y="508"/>
                  </a:lnTo>
                  <a:lnTo>
                    <a:pt x="1254784" y="651"/>
                  </a:lnTo>
                  <a:lnTo>
                    <a:pt x="1266622" y="820"/>
                  </a:lnTo>
                  <a:lnTo>
                    <a:pt x="1278459" y="1018"/>
                  </a:lnTo>
                  <a:lnTo>
                    <a:pt x="1290297" y="1251"/>
                  </a:lnTo>
                  <a:lnTo>
                    <a:pt x="1302135" y="1524"/>
                  </a:lnTo>
                  <a:lnTo>
                    <a:pt x="1313972" y="1845"/>
                  </a:lnTo>
                  <a:lnTo>
                    <a:pt x="1325810" y="2223"/>
                  </a:lnTo>
                  <a:lnTo>
                    <a:pt x="1337647" y="2666"/>
                  </a:lnTo>
                  <a:lnTo>
                    <a:pt x="1349485" y="3186"/>
                  </a:lnTo>
                  <a:lnTo>
                    <a:pt x="1361323" y="3797"/>
                  </a:lnTo>
                  <a:lnTo>
                    <a:pt x="1373160" y="4513"/>
                  </a:lnTo>
                  <a:lnTo>
                    <a:pt x="1384998" y="5355"/>
                  </a:lnTo>
                  <a:lnTo>
                    <a:pt x="1396835" y="6341"/>
                  </a:lnTo>
                  <a:lnTo>
                    <a:pt x="1408673" y="7498"/>
                  </a:lnTo>
                  <a:lnTo>
                    <a:pt x="1420511" y="8855"/>
                  </a:lnTo>
                  <a:lnTo>
                    <a:pt x="1432348" y="10444"/>
                  </a:lnTo>
                  <a:lnTo>
                    <a:pt x="1444186" y="12305"/>
                  </a:lnTo>
                  <a:lnTo>
                    <a:pt x="1456023" y="14482"/>
                  </a:lnTo>
                  <a:lnTo>
                    <a:pt x="1467861" y="17028"/>
                  </a:lnTo>
                  <a:lnTo>
                    <a:pt x="1479699" y="20003"/>
                  </a:lnTo>
                  <a:lnTo>
                    <a:pt x="1491536" y="23475"/>
                  </a:lnTo>
                  <a:lnTo>
                    <a:pt x="1503374" y="27522"/>
                  </a:lnTo>
                  <a:lnTo>
                    <a:pt x="1515211" y="32233"/>
                  </a:lnTo>
                  <a:lnTo>
                    <a:pt x="1527049" y="37707"/>
                  </a:lnTo>
                  <a:lnTo>
                    <a:pt x="1538887" y="44057"/>
                  </a:lnTo>
                  <a:lnTo>
                    <a:pt x="1550724" y="51405"/>
                  </a:lnTo>
                  <a:lnTo>
                    <a:pt x="1562562" y="59887"/>
                  </a:lnTo>
                  <a:lnTo>
                    <a:pt x="1574399" y="69649"/>
                  </a:lnTo>
                  <a:lnTo>
                    <a:pt x="1586237" y="80846"/>
                  </a:lnTo>
                  <a:lnTo>
                    <a:pt x="1598074" y="93638"/>
                  </a:lnTo>
                  <a:lnTo>
                    <a:pt x="1609912" y="108188"/>
                  </a:lnTo>
                  <a:lnTo>
                    <a:pt x="1621750" y="124653"/>
                  </a:lnTo>
                  <a:lnTo>
                    <a:pt x="1633587" y="143178"/>
                  </a:lnTo>
                  <a:lnTo>
                    <a:pt x="1645425" y="163887"/>
                  </a:lnTo>
                  <a:lnTo>
                    <a:pt x="1657262" y="186870"/>
                  </a:lnTo>
                  <a:lnTo>
                    <a:pt x="1669100" y="212174"/>
                  </a:lnTo>
                  <a:lnTo>
                    <a:pt x="1680938" y="239788"/>
                  </a:lnTo>
                  <a:lnTo>
                    <a:pt x="1692775" y="269633"/>
                  </a:lnTo>
                  <a:lnTo>
                    <a:pt x="1704613" y="301558"/>
                  </a:lnTo>
                  <a:lnTo>
                    <a:pt x="1716450" y="335327"/>
                  </a:lnTo>
                  <a:lnTo>
                    <a:pt x="1728288" y="370631"/>
                  </a:lnTo>
                  <a:lnTo>
                    <a:pt x="1740126" y="407089"/>
                  </a:lnTo>
                  <a:lnTo>
                    <a:pt x="1751963" y="444263"/>
                  </a:lnTo>
                  <a:lnTo>
                    <a:pt x="1763801" y="481679"/>
                  </a:lnTo>
                  <a:lnTo>
                    <a:pt x="1775638" y="518853"/>
                  </a:lnTo>
                  <a:lnTo>
                    <a:pt x="1787476" y="555311"/>
                  </a:lnTo>
                  <a:lnTo>
                    <a:pt x="1799314" y="590615"/>
                  </a:lnTo>
                  <a:lnTo>
                    <a:pt x="1811151" y="624385"/>
                  </a:lnTo>
                  <a:lnTo>
                    <a:pt x="1822989" y="656309"/>
                  </a:lnTo>
                  <a:lnTo>
                    <a:pt x="1834826" y="686154"/>
                  </a:lnTo>
                  <a:lnTo>
                    <a:pt x="1846664" y="713768"/>
                  </a:lnTo>
                  <a:lnTo>
                    <a:pt x="1858502" y="739072"/>
                  </a:lnTo>
                  <a:lnTo>
                    <a:pt x="1870339" y="762055"/>
                  </a:lnTo>
                  <a:lnTo>
                    <a:pt x="1882177" y="782764"/>
                  </a:lnTo>
                  <a:lnTo>
                    <a:pt x="1894014" y="801290"/>
                  </a:lnTo>
                  <a:lnTo>
                    <a:pt x="1905852" y="817754"/>
                  </a:lnTo>
                  <a:lnTo>
                    <a:pt x="1917689" y="832304"/>
                  </a:lnTo>
                  <a:lnTo>
                    <a:pt x="1929527" y="845096"/>
                  </a:lnTo>
                  <a:lnTo>
                    <a:pt x="1941365" y="856293"/>
                  </a:lnTo>
                  <a:lnTo>
                    <a:pt x="1953202" y="866055"/>
                  </a:lnTo>
                  <a:lnTo>
                    <a:pt x="1965040" y="874537"/>
                  </a:lnTo>
                  <a:lnTo>
                    <a:pt x="1976877" y="881886"/>
                  </a:lnTo>
                  <a:lnTo>
                    <a:pt x="1988715" y="888235"/>
                  </a:lnTo>
                  <a:lnTo>
                    <a:pt x="2000553" y="893709"/>
                  </a:lnTo>
                  <a:lnTo>
                    <a:pt x="2012390" y="898420"/>
                  </a:lnTo>
                  <a:lnTo>
                    <a:pt x="2024228" y="902467"/>
                  </a:lnTo>
                  <a:lnTo>
                    <a:pt x="2036065" y="905939"/>
                  </a:lnTo>
                  <a:lnTo>
                    <a:pt x="2047903" y="908914"/>
                  </a:lnTo>
                  <a:lnTo>
                    <a:pt x="2059741" y="911460"/>
                  </a:lnTo>
                  <a:lnTo>
                    <a:pt x="2071578" y="913638"/>
                  </a:lnTo>
                  <a:lnTo>
                    <a:pt x="2083416" y="915498"/>
                  </a:lnTo>
                  <a:lnTo>
                    <a:pt x="2095253" y="917088"/>
                  </a:lnTo>
                  <a:lnTo>
                    <a:pt x="2107091" y="918444"/>
                  </a:lnTo>
                  <a:lnTo>
                    <a:pt x="2118929" y="919601"/>
                  </a:lnTo>
                  <a:lnTo>
                    <a:pt x="2130766" y="920588"/>
                  </a:lnTo>
                  <a:lnTo>
                    <a:pt x="2142604" y="921429"/>
                  </a:lnTo>
                  <a:lnTo>
                    <a:pt x="2154441" y="922146"/>
                  </a:lnTo>
                  <a:lnTo>
                    <a:pt x="2166279" y="922756"/>
                  </a:lnTo>
                  <a:lnTo>
                    <a:pt x="2178117" y="923276"/>
                  </a:lnTo>
                  <a:lnTo>
                    <a:pt x="2189954" y="923720"/>
                  </a:lnTo>
                  <a:lnTo>
                    <a:pt x="2201792" y="924097"/>
                  </a:lnTo>
                  <a:lnTo>
                    <a:pt x="2213629" y="924418"/>
                  </a:lnTo>
                  <a:lnTo>
                    <a:pt x="2225467" y="924691"/>
                  </a:lnTo>
                  <a:lnTo>
                    <a:pt x="2237304" y="924924"/>
                  </a:lnTo>
                  <a:lnTo>
                    <a:pt x="2249142" y="925122"/>
                  </a:lnTo>
                  <a:lnTo>
                    <a:pt x="2260980" y="925291"/>
                  </a:lnTo>
                  <a:lnTo>
                    <a:pt x="2272817" y="925434"/>
                  </a:lnTo>
                  <a:lnTo>
                    <a:pt x="2284655" y="925557"/>
                  </a:lnTo>
                  <a:lnTo>
                    <a:pt x="2296492" y="925660"/>
                  </a:lnTo>
                  <a:lnTo>
                    <a:pt x="2308330" y="925749"/>
                  </a:lnTo>
                  <a:lnTo>
                    <a:pt x="2320168" y="925824"/>
                  </a:lnTo>
                  <a:lnTo>
                    <a:pt x="2332005" y="925888"/>
                  </a:lnTo>
                  <a:lnTo>
                    <a:pt x="2343843" y="925943"/>
                  </a:lnTo>
                  <a:lnTo>
                    <a:pt x="2343843" y="926357"/>
                  </a:lnTo>
                  <a:lnTo>
                    <a:pt x="2355680" y="926375"/>
                  </a:lnTo>
                  <a:lnTo>
                    <a:pt x="2367518" y="926397"/>
                  </a:lnTo>
                  <a:lnTo>
                    <a:pt x="2379356" y="926422"/>
                  </a:lnTo>
                  <a:lnTo>
                    <a:pt x="2391193" y="926451"/>
                  </a:lnTo>
                  <a:lnTo>
                    <a:pt x="2403031" y="926486"/>
                  </a:lnTo>
                  <a:lnTo>
                    <a:pt x="2414868" y="926526"/>
                  </a:lnTo>
                  <a:lnTo>
                    <a:pt x="2426706" y="926574"/>
                  </a:lnTo>
                  <a:lnTo>
                    <a:pt x="2438544" y="926630"/>
                  </a:lnTo>
                  <a:lnTo>
                    <a:pt x="2450381" y="926696"/>
                  </a:lnTo>
                  <a:lnTo>
                    <a:pt x="2462219" y="926774"/>
                  </a:lnTo>
                  <a:lnTo>
                    <a:pt x="2474056" y="926865"/>
                  </a:lnTo>
                  <a:lnTo>
                    <a:pt x="2485894" y="926972"/>
                  </a:lnTo>
                  <a:lnTo>
                    <a:pt x="2497732" y="927098"/>
                  </a:lnTo>
                  <a:lnTo>
                    <a:pt x="2509569" y="927246"/>
                  </a:lnTo>
                  <a:lnTo>
                    <a:pt x="2521407" y="927419"/>
                  </a:lnTo>
                  <a:lnTo>
                    <a:pt x="2533244" y="927623"/>
                  </a:lnTo>
                  <a:lnTo>
                    <a:pt x="2545082" y="927862"/>
                  </a:lnTo>
                  <a:lnTo>
                    <a:pt x="2556919" y="928142"/>
                  </a:lnTo>
                  <a:lnTo>
                    <a:pt x="2568757" y="928471"/>
                  </a:lnTo>
                  <a:lnTo>
                    <a:pt x="2580595" y="928857"/>
                  </a:lnTo>
                  <a:lnTo>
                    <a:pt x="2592432" y="929309"/>
                  </a:lnTo>
                  <a:lnTo>
                    <a:pt x="2604270" y="929838"/>
                  </a:lnTo>
                  <a:lnTo>
                    <a:pt x="2616107" y="930459"/>
                  </a:lnTo>
                  <a:lnTo>
                    <a:pt x="2627945" y="931185"/>
                  </a:lnTo>
                  <a:lnTo>
                    <a:pt x="2639783" y="932033"/>
                  </a:lnTo>
                  <a:lnTo>
                    <a:pt x="2651620" y="933025"/>
                  </a:lnTo>
                  <a:lnTo>
                    <a:pt x="2663458" y="934182"/>
                  </a:lnTo>
                  <a:lnTo>
                    <a:pt x="2675295" y="935531"/>
                  </a:lnTo>
                  <a:lnTo>
                    <a:pt x="2687133" y="937101"/>
                  </a:lnTo>
                  <a:lnTo>
                    <a:pt x="2698971" y="938926"/>
                  </a:lnTo>
                  <a:lnTo>
                    <a:pt x="2710808" y="941043"/>
                  </a:lnTo>
                  <a:lnTo>
                    <a:pt x="2722646" y="943492"/>
                  </a:lnTo>
                  <a:lnTo>
                    <a:pt x="2734483" y="946319"/>
                  </a:lnTo>
                  <a:lnTo>
                    <a:pt x="2746321" y="949573"/>
                  </a:lnTo>
                  <a:lnTo>
                    <a:pt x="2758159" y="953306"/>
                  </a:lnTo>
                  <a:lnTo>
                    <a:pt x="2769996" y="957570"/>
                  </a:lnTo>
                  <a:lnTo>
                    <a:pt x="2781834" y="962420"/>
                  </a:lnTo>
                  <a:lnTo>
                    <a:pt x="2793671" y="967908"/>
                  </a:lnTo>
                  <a:lnTo>
                    <a:pt x="2805509" y="974083"/>
                  </a:lnTo>
                  <a:lnTo>
                    <a:pt x="2817347" y="980986"/>
                  </a:lnTo>
                  <a:lnTo>
                    <a:pt x="2829184" y="988647"/>
                  </a:lnTo>
                  <a:lnTo>
                    <a:pt x="2841022" y="997082"/>
                  </a:lnTo>
                  <a:lnTo>
                    <a:pt x="2852859" y="1006286"/>
                  </a:lnTo>
                  <a:lnTo>
                    <a:pt x="2864697" y="1016235"/>
                  </a:lnTo>
                  <a:lnTo>
                    <a:pt x="2876534" y="1026876"/>
                  </a:lnTo>
                  <a:lnTo>
                    <a:pt x="2888372" y="1038133"/>
                  </a:lnTo>
                  <a:lnTo>
                    <a:pt x="2900210" y="1049901"/>
                  </a:lnTo>
                  <a:lnTo>
                    <a:pt x="2912047" y="1062054"/>
                  </a:lnTo>
                  <a:lnTo>
                    <a:pt x="2923885" y="1074445"/>
                  </a:lnTo>
                  <a:lnTo>
                    <a:pt x="2935722" y="1086917"/>
                  </a:lnTo>
                  <a:lnTo>
                    <a:pt x="2947560" y="1099308"/>
                  </a:lnTo>
                  <a:lnTo>
                    <a:pt x="2959398" y="1111461"/>
                  </a:lnTo>
                  <a:lnTo>
                    <a:pt x="2971235" y="1123229"/>
                  </a:lnTo>
                  <a:lnTo>
                    <a:pt x="2983073" y="1134485"/>
                  </a:lnTo>
                  <a:lnTo>
                    <a:pt x="2994910" y="1145127"/>
                  </a:lnTo>
                  <a:lnTo>
                    <a:pt x="3006748" y="1155075"/>
                  </a:lnTo>
                  <a:lnTo>
                    <a:pt x="3018586" y="1164280"/>
                  </a:lnTo>
                  <a:lnTo>
                    <a:pt x="3030423" y="1172714"/>
                  </a:lnTo>
                  <a:lnTo>
                    <a:pt x="3042261" y="1180376"/>
                  </a:lnTo>
                  <a:lnTo>
                    <a:pt x="3054098" y="1187279"/>
                  </a:lnTo>
                  <a:lnTo>
                    <a:pt x="3065936" y="1193454"/>
                  </a:lnTo>
                  <a:lnTo>
                    <a:pt x="3077774" y="1198942"/>
                  </a:lnTo>
                  <a:lnTo>
                    <a:pt x="3089611" y="1203792"/>
                  </a:lnTo>
                  <a:lnTo>
                    <a:pt x="3101449" y="1208056"/>
                  </a:lnTo>
                  <a:lnTo>
                    <a:pt x="3113286" y="1211788"/>
                  </a:lnTo>
                  <a:lnTo>
                    <a:pt x="3125124" y="1215042"/>
                  </a:lnTo>
                  <a:lnTo>
                    <a:pt x="3136962" y="1217870"/>
                  </a:lnTo>
                  <a:lnTo>
                    <a:pt x="3148799" y="1220319"/>
                  </a:lnTo>
                  <a:lnTo>
                    <a:pt x="3160637" y="1222435"/>
                  </a:lnTo>
                  <a:lnTo>
                    <a:pt x="3172474" y="1224260"/>
                  </a:lnTo>
                  <a:lnTo>
                    <a:pt x="3184312" y="1225831"/>
                  </a:lnTo>
                  <a:lnTo>
                    <a:pt x="3196149" y="1227180"/>
                  </a:lnTo>
                  <a:lnTo>
                    <a:pt x="3207987" y="1228337"/>
                  </a:lnTo>
                  <a:lnTo>
                    <a:pt x="3219825" y="1229328"/>
                  </a:lnTo>
                  <a:lnTo>
                    <a:pt x="3231662" y="1230177"/>
                  </a:lnTo>
                  <a:lnTo>
                    <a:pt x="3243500" y="1230903"/>
                  </a:lnTo>
                  <a:lnTo>
                    <a:pt x="3255337" y="1231523"/>
                  </a:lnTo>
                  <a:lnTo>
                    <a:pt x="3267175" y="1232053"/>
                  </a:lnTo>
                  <a:lnTo>
                    <a:pt x="3279013" y="1232505"/>
                  </a:lnTo>
                  <a:lnTo>
                    <a:pt x="3290850" y="1232891"/>
                  </a:lnTo>
                  <a:lnTo>
                    <a:pt x="3302688" y="1233220"/>
                  </a:lnTo>
                  <a:lnTo>
                    <a:pt x="3314525" y="1233500"/>
                  </a:lnTo>
                  <a:lnTo>
                    <a:pt x="3326363" y="1233739"/>
                  </a:lnTo>
                  <a:lnTo>
                    <a:pt x="3338201" y="1233943"/>
                  </a:lnTo>
                  <a:lnTo>
                    <a:pt x="3350038" y="1234116"/>
                  </a:lnTo>
                  <a:lnTo>
                    <a:pt x="3361876" y="1234264"/>
                  </a:lnTo>
                  <a:lnTo>
                    <a:pt x="3373713" y="1234389"/>
                  </a:lnTo>
                  <a:lnTo>
                    <a:pt x="3385551" y="1234496"/>
                  </a:lnTo>
                  <a:lnTo>
                    <a:pt x="3397389" y="1234588"/>
                  </a:lnTo>
                  <a:lnTo>
                    <a:pt x="3409226" y="1234665"/>
                  </a:lnTo>
                  <a:lnTo>
                    <a:pt x="3421064" y="1234731"/>
                  </a:lnTo>
                  <a:lnTo>
                    <a:pt x="3432901" y="1234787"/>
                  </a:lnTo>
                  <a:lnTo>
                    <a:pt x="3444739" y="1234835"/>
                  </a:lnTo>
                  <a:lnTo>
                    <a:pt x="3456576" y="1234876"/>
                  </a:lnTo>
                  <a:lnTo>
                    <a:pt x="3468414" y="1234911"/>
                  </a:lnTo>
                  <a:lnTo>
                    <a:pt x="3480252" y="1234940"/>
                  </a:lnTo>
                  <a:lnTo>
                    <a:pt x="3492089" y="1234965"/>
                  </a:lnTo>
                  <a:lnTo>
                    <a:pt x="3503927" y="1234987"/>
                  </a:lnTo>
                  <a:lnTo>
                    <a:pt x="3515764" y="1235005"/>
                  </a:lnTo>
                  <a:lnTo>
                    <a:pt x="3515764" y="1235057"/>
                  </a:lnTo>
                  <a:lnTo>
                    <a:pt x="3527602" y="1235047"/>
                  </a:lnTo>
                  <a:lnTo>
                    <a:pt x="3539440" y="1235037"/>
                  </a:lnTo>
                  <a:lnTo>
                    <a:pt x="3551277" y="1235024"/>
                  </a:lnTo>
                  <a:lnTo>
                    <a:pt x="3563115" y="1235009"/>
                  </a:lnTo>
                  <a:lnTo>
                    <a:pt x="3574952" y="1234992"/>
                  </a:lnTo>
                  <a:lnTo>
                    <a:pt x="3586790" y="1234972"/>
                  </a:lnTo>
                  <a:lnTo>
                    <a:pt x="3598628" y="1234948"/>
                  </a:lnTo>
                  <a:lnTo>
                    <a:pt x="3610465" y="1234920"/>
                  </a:lnTo>
                  <a:lnTo>
                    <a:pt x="3622303" y="1234887"/>
                  </a:lnTo>
                  <a:lnTo>
                    <a:pt x="3634140" y="1234848"/>
                  </a:lnTo>
                  <a:lnTo>
                    <a:pt x="3645978" y="1234802"/>
                  </a:lnTo>
                  <a:lnTo>
                    <a:pt x="3657816" y="1234749"/>
                  </a:lnTo>
                  <a:lnTo>
                    <a:pt x="3669653" y="1234686"/>
                  </a:lnTo>
                  <a:lnTo>
                    <a:pt x="3681491" y="1234612"/>
                  </a:lnTo>
                  <a:lnTo>
                    <a:pt x="3693328" y="1234525"/>
                  </a:lnTo>
                  <a:lnTo>
                    <a:pt x="3705166" y="1234424"/>
                  </a:lnTo>
                  <a:lnTo>
                    <a:pt x="3717004" y="1234304"/>
                  </a:lnTo>
                  <a:lnTo>
                    <a:pt x="3728841" y="1234164"/>
                  </a:lnTo>
                  <a:lnTo>
                    <a:pt x="3740679" y="1234000"/>
                  </a:lnTo>
                  <a:lnTo>
                    <a:pt x="3752516" y="1233807"/>
                  </a:lnTo>
                  <a:lnTo>
                    <a:pt x="3764354" y="1233581"/>
                  </a:lnTo>
                  <a:lnTo>
                    <a:pt x="3776191" y="1233316"/>
                  </a:lnTo>
                  <a:lnTo>
                    <a:pt x="3788029" y="1233006"/>
                  </a:lnTo>
                  <a:lnTo>
                    <a:pt x="3799867" y="1232643"/>
                  </a:lnTo>
                  <a:lnTo>
                    <a:pt x="3811704" y="1232218"/>
                  </a:lnTo>
                  <a:lnTo>
                    <a:pt x="3823542" y="1231723"/>
                  </a:lnTo>
                  <a:lnTo>
                    <a:pt x="3835379" y="1231144"/>
                  </a:lnTo>
                  <a:lnTo>
                    <a:pt x="3847217" y="1230469"/>
                  </a:lnTo>
                  <a:lnTo>
                    <a:pt x="3859055" y="1229684"/>
                  </a:lnTo>
                  <a:lnTo>
                    <a:pt x="3870892" y="1228772"/>
                  </a:lnTo>
                  <a:lnTo>
                    <a:pt x="3882730" y="1227714"/>
                  </a:lnTo>
                  <a:lnTo>
                    <a:pt x="3894567" y="1226489"/>
                  </a:lnTo>
                  <a:lnTo>
                    <a:pt x="3906405" y="1225075"/>
                  </a:lnTo>
                  <a:lnTo>
                    <a:pt x="3918243" y="1223448"/>
                  </a:lnTo>
                  <a:lnTo>
                    <a:pt x="3930080" y="1221582"/>
                  </a:lnTo>
                  <a:lnTo>
                    <a:pt x="3941918" y="1219450"/>
                  </a:lnTo>
                  <a:lnTo>
                    <a:pt x="3953755" y="1217025"/>
                  </a:lnTo>
                  <a:lnTo>
                    <a:pt x="3965593" y="1214281"/>
                  </a:lnTo>
                  <a:lnTo>
                    <a:pt x="3977431" y="1211193"/>
                  </a:lnTo>
                  <a:lnTo>
                    <a:pt x="3989268" y="1207742"/>
                  </a:lnTo>
                  <a:lnTo>
                    <a:pt x="4001106" y="1203911"/>
                  </a:lnTo>
                  <a:lnTo>
                    <a:pt x="4012943" y="1199694"/>
                  </a:lnTo>
                  <a:lnTo>
                    <a:pt x="4024781" y="1195092"/>
                  </a:lnTo>
                  <a:lnTo>
                    <a:pt x="4036619" y="1190118"/>
                  </a:lnTo>
                  <a:lnTo>
                    <a:pt x="4048456" y="1184797"/>
                  </a:lnTo>
                  <a:lnTo>
                    <a:pt x="4060294" y="1179169"/>
                  </a:lnTo>
                  <a:lnTo>
                    <a:pt x="4072131" y="1173285"/>
                  </a:lnTo>
                  <a:lnTo>
                    <a:pt x="4083969" y="1167208"/>
                  </a:lnTo>
                  <a:lnTo>
                    <a:pt x="4095806" y="1161013"/>
                  </a:lnTo>
                  <a:lnTo>
                    <a:pt x="4107644" y="1154777"/>
                  </a:lnTo>
                  <a:lnTo>
                    <a:pt x="4119482" y="1148581"/>
                  </a:lnTo>
                  <a:lnTo>
                    <a:pt x="4131319" y="1142505"/>
                  </a:lnTo>
                  <a:lnTo>
                    <a:pt x="4143157" y="1136621"/>
                  </a:lnTo>
                  <a:lnTo>
                    <a:pt x="4154994" y="1130992"/>
                  </a:lnTo>
                  <a:lnTo>
                    <a:pt x="4166832" y="1125672"/>
                  </a:lnTo>
                  <a:lnTo>
                    <a:pt x="4178670" y="1120697"/>
                  </a:lnTo>
                  <a:lnTo>
                    <a:pt x="4190507" y="1116095"/>
                  </a:lnTo>
                  <a:lnTo>
                    <a:pt x="4202345" y="1111878"/>
                  </a:lnTo>
                  <a:lnTo>
                    <a:pt x="4214182" y="1108047"/>
                  </a:lnTo>
                  <a:lnTo>
                    <a:pt x="4226020" y="1104596"/>
                  </a:lnTo>
                  <a:lnTo>
                    <a:pt x="4237858" y="1101508"/>
                  </a:lnTo>
                  <a:lnTo>
                    <a:pt x="4249695" y="1098764"/>
                  </a:lnTo>
                  <a:lnTo>
                    <a:pt x="4261533" y="1096339"/>
                  </a:lnTo>
                  <a:lnTo>
                    <a:pt x="4273370" y="1094207"/>
                  </a:lnTo>
                  <a:lnTo>
                    <a:pt x="4285208" y="1092341"/>
                  </a:lnTo>
                  <a:lnTo>
                    <a:pt x="4297046" y="1090714"/>
                  </a:lnTo>
                  <a:lnTo>
                    <a:pt x="4308883" y="1089300"/>
                  </a:lnTo>
                  <a:lnTo>
                    <a:pt x="4320721" y="1088076"/>
                  </a:lnTo>
                  <a:lnTo>
                    <a:pt x="4332558" y="1087017"/>
                  </a:lnTo>
                  <a:lnTo>
                    <a:pt x="4344396" y="1086105"/>
                  </a:lnTo>
                  <a:lnTo>
                    <a:pt x="4356234" y="1085320"/>
                  </a:lnTo>
                  <a:lnTo>
                    <a:pt x="4368071" y="1084645"/>
                  </a:lnTo>
                  <a:lnTo>
                    <a:pt x="4379909" y="1084067"/>
                  </a:lnTo>
                  <a:lnTo>
                    <a:pt x="4391746" y="1083571"/>
                  </a:lnTo>
                  <a:lnTo>
                    <a:pt x="4403584" y="1083146"/>
                  </a:lnTo>
                  <a:lnTo>
                    <a:pt x="4415421" y="1082783"/>
                  </a:lnTo>
                  <a:lnTo>
                    <a:pt x="4427259" y="1082473"/>
                  </a:lnTo>
                  <a:lnTo>
                    <a:pt x="4439097" y="1082209"/>
                  </a:lnTo>
                  <a:lnTo>
                    <a:pt x="4450934" y="1081982"/>
                  </a:lnTo>
                  <a:lnTo>
                    <a:pt x="4462772" y="1081790"/>
                  </a:lnTo>
                  <a:lnTo>
                    <a:pt x="4474609" y="1081625"/>
                  </a:lnTo>
                  <a:lnTo>
                    <a:pt x="4486447" y="1081485"/>
                  </a:lnTo>
                  <a:lnTo>
                    <a:pt x="4498285" y="1081366"/>
                  </a:lnTo>
                  <a:lnTo>
                    <a:pt x="4510122" y="1081264"/>
                  </a:lnTo>
                  <a:lnTo>
                    <a:pt x="4521960" y="1081177"/>
                  </a:lnTo>
                  <a:lnTo>
                    <a:pt x="4533797" y="1081103"/>
                  </a:lnTo>
                  <a:lnTo>
                    <a:pt x="4545635" y="1081040"/>
                  </a:lnTo>
                  <a:lnTo>
                    <a:pt x="4557473" y="1080987"/>
                  </a:lnTo>
                  <a:lnTo>
                    <a:pt x="4569310" y="1080941"/>
                  </a:lnTo>
                  <a:lnTo>
                    <a:pt x="4581148" y="1080902"/>
                  </a:lnTo>
                  <a:lnTo>
                    <a:pt x="4592985" y="1080869"/>
                  </a:lnTo>
                  <a:lnTo>
                    <a:pt x="4604823" y="1080841"/>
                  </a:lnTo>
                  <a:lnTo>
                    <a:pt x="4616661" y="1080817"/>
                  </a:lnTo>
                  <a:lnTo>
                    <a:pt x="4628498" y="1080797"/>
                  </a:lnTo>
                  <a:lnTo>
                    <a:pt x="4640336" y="1080780"/>
                  </a:lnTo>
                  <a:lnTo>
                    <a:pt x="4652173" y="1080765"/>
                  </a:lnTo>
                  <a:lnTo>
                    <a:pt x="4664011" y="1080752"/>
                  </a:lnTo>
                  <a:lnTo>
                    <a:pt x="4675849" y="1080742"/>
                  </a:lnTo>
                  <a:lnTo>
                    <a:pt x="4687686" y="1080733"/>
                  </a:lnTo>
                </a:path>
              </a:pathLst>
            </a:custGeom>
            <a:ln w="40651" cap="flat">
              <a:solidFill>
                <a:srgbClr val="ED68ED">
                  <a:alpha val="100000"/>
                </a:srgbClr>
              </a:solidFill>
              <a:prstDash val="solid"/>
              <a:round/>
            </a:ln>
          </p:spPr>
          <p:txBody>
            <a:bodyPr/>
            <a:lstStyle/>
            <a:p/>
          </p:txBody>
        </p:sp>
        <p:sp>
          <p:nvSpPr>
            <p:cNvPr id="63" name="pl63"/>
            <p:cNvSpPr/>
            <p:nvPr/>
          </p:nvSpPr>
          <p:spPr>
            <a:xfrm>
              <a:off x="2482351" y="2135049"/>
              <a:ext cx="4687686" cy="1080474"/>
            </a:xfrm>
            <a:custGeom>
              <a:avLst/>
              <a:pathLst>
                <a:path w="4687686" h="1080474">
                  <a:moveTo>
                    <a:pt x="0" y="1080474"/>
                  </a:moveTo>
                  <a:lnTo>
                    <a:pt x="11837" y="1080410"/>
                  </a:lnTo>
                  <a:lnTo>
                    <a:pt x="23675" y="1080335"/>
                  </a:lnTo>
                  <a:lnTo>
                    <a:pt x="35512" y="1080248"/>
                  </a:lnTo>
                  <a:lnTo>
                    <a:pt x="47350" y="1080144"/>
                  </a:lnTo>
                  <a:lnTo>
                    <a:pt x="59187" y="1080023"/>
                  </a:lnTo>
                  <a:lnTo>
                    <a:pt x="71025" y="1079881"/>
                  </a:lnTo>
                  <a:lnTo>
                    <a:pt x="82863" y="1079713"/>
                  </a:lnTo>
                  <a:lnTo>
                    <a:pt x="94700" y="1079517"/>
                  </a:lnTo>
                  <a:lnTo>
                    <a:pt x="106538" y="1079285"/>
                  </a:lnTo>
                  <a:lnTo>
                    <a:pt x="118375" y="1079014"/>
                  </a:lnTo>
                  <a:lnTo>
                    <a:pt x="130213" y="1078695"/>
                  </a:lnTo>
                  <a:lnTo>
                    <a:pt x="142051" y="1078320"/>
                  </a:lnTo>
                  <a:lnTo>
                    <a:pt x="153888" y="1077880"/>
                  </a:lnTo>
                  <a:lnTo>
                    <a:pt x="165726" y="1077363"/>
                  </a:lnTo>
                  <a:lnTo>
                    <a:pt x="177563" y="1076756"/>
                  </a:lnTo>
                  <a:lnTo>
                    <a:pt x="189401" y="1076044"/>
                  </a:lnTo>
                  <a:lnTo>
                    <a:pt x="201239" y="1075207"/>
                  </a:lnTo>
                  <a:lnTo>
                    <a:pt x="213076" y="1074226"/>
                  </a:lnTo>
                  <a:lnTo>
                    <a:pt x="224914" y="1073075"/>
                  </a:lnTo>
                  <a:lnTo>
                    <a:pt x="236751" y="1071725"/>
                  </a:lnTo>
                  <a:lnTo>
                    <a:pt x="248589" y="1070143"/>
                  </a:lnTo>
                  <a:lnTo>
                    <a:pt x="260427" y="1068289"/>
                  </a:lnTo>
                  <a:lnTo>
                    <a:pt x="272264" y="1066118"/>
                  </a:lnTo>
                  <a:lnTo>
                    <a:pt x="284102" y="1063577"/>
                  </a:lnTo>
                  <a:lnTo>
                    <a:pt x="295939" y="1060607"/>
                  </a:lnTo>
                  <a:lnTo>
                    <a:pt x="307777" y="1057136"/>
                  </a:lnTo>
                  <a:lnTo>
                    <a:pt x="319614" y="1053085"/>
                  </a:lnTo>
                  <a:lnTo>
                    <a:pt x="331452" y="1048364"/>
                  </a:lnTo>
                  <a:lnTo>
                    <a:pt x="343290" y="1042868"/>
                  </a:lnTo>
                  <a:lnTo>
                    <a:pt x="355127" y="1036481"/>
                  </a:lnTo>
                  <a:lnTo>
                    <a:pt x="366965" y="1029074"/>
                  </a:lnTo>
                  <a:lnTo>
                    <a:pt x="378802" y="1020501"/>
                  </a:lnTo>
                  <a:lnTo>
                    <a:pt x="390640" y="1010605"/>
                  </a:lnTo>
                  <a:lnTo>
                    <a:pt x="402478" y="999216"/>
                  </a:lnTo>
                  <a:lnTo>
                    <a:pt x="414315" y="986153"/>
                  </a:lnTo>
                  <a:lnTo>
                    <a:pt x="426153" y="971229"/>
                  </a:lnTo>
                  <a:lnTo>
                    <a:pt x="437990" y="954254"/>
                  </a:lnTo>
                  <a:lnTo>
                    <a:pt x="449828" y="935045"/>
                  </a:lnTo>
                  <a:lnTo>
                    <a:pt x="461666" y="913432"/>
                  </a:lnTo>
                  <a:lnTo>
                    <a:pt x="473503" y="889272"/>
                  </a:lnTo>
                  <a:lnTo>
                    <a:pt x="485341" y="862458"/>
                  </a:lnTo>
                  <a:lnTo>
                    <a:pt x="497178" y="832937"/>
                  </a:lnTo>
                  <a:lnTo>
                    <a:pt x="509016" y="800721"/>
                  </a:lnTo>
                  <a:lnTo>
                    <a:pt x="520854" y="765901"/>
                  </a:lnTo>
                  <a:lnTo>
                    <a:pt x="532691" y="728656"/>
                  </a:lnTo>
                  <a:lnTo>
                    <a:pt x="544529" y="689258"/>
                  </a:lnTo>
                  <a:lnTo>
                    <a:pt x="556366" y="648070"/>
                  </a:lnTo>
                  <a:lnTo>
                    <a:pt x="568204" y="605536"/>
                  </a:lnTo>
                  <a:lnTo>
                    <a:pt x="580042" y="562167"/>
                  </a:lnTo>
                  <a:lnTo>
                    <a:pt x="591879" y="518514"/>
                  </a:lnTo>
                  <a:lnTo>
                    <a:pt x="603717" y="475144"/>
                  </a:lnTo>
                  <a:lnTo>
                    <a:pt x="615554" y="432611"/>
                  </a:lnTo>
                  <a:lnTo>
                    <a:pt x="627392" y="391422"/>
                  </a:lnTo>
                  <a:lnTo>
                    <a:pt x="639229" y="352024"/>
                  </a:lnTo>
                  <a:lnTo>
                    <a:pt x="651067" y="314779"/>
                  </a:lnTo>
                  <a:lnTo>
                    <a:pt x="662905" y="279960"/>
                  </a:lnTo>
                  <a:lnTo>
                    <a:pt x="674742" y="247744"/>
                  </a:lnTo>
                  <a:lnTo>
                    <a:pt x="686580" y="218223"/>
                  </a:lnTo>
                  <a:lnTo>
                    <a:pt x="698417" y="191409"/>
                  </a:lnTo>
                  <a:lnTo>
                    <a:pt x="710255" y="167248"/>
                  </a:lnTo>
                  <a:lnTo>
                    <a:pt x="722093" y="145635"/>
                  </a:lnTo>
                  <a:lnTo>
                    <a:pt x="733930" y="126426"/>
                  </a:lnTo>
                  <a:lnTo>
                    <a:pt x="745768" y="109451"/>
                  </a:lnTo>
                  <a:lnTo>
                    <a:pt x="757605" y="94527"/>
                  </a:lnTo>
                  <a:lnTo>
                    <a:pt x="769443" y="81464"/>
                  </a:lnTo>
                  <a:lnTo>
                    <a:pt x="781281" y="70075"/>
                  </a:lnTo>
                  <a:lnTo>
                    <a:pt x="793118" y="60180"/>
                  </a:lnTo>
                  <a:lnTo>
                    <a:pt x="804956" y="51607"/>
                  </a:lnTo>
                  <a:lnTo>
                    <a:pt x="816793" y="44199"/>
                  </a:lnTo>
                  <a:lnTo>
                    <a:pt x="828631" y="37812"/>
                  </a:lnTo>
                  <a:lnTo>
                    <a:pt x="840469" y="32316"/>
                  </a:lnTo>
                  <a:lnTo>
                    <a:pt x="852306" y="27595"/>
                  </a:lnTo>
                  <a:lnTo>
                    <a:pt x="864144" y="23544"/>
                  </a:lnTo>
                  <a:lnTo>
                    <a:pt x="875981" y="20074"/>
                  </a:lnTo>
                  <a:lnTo>
                    <a:pt x="887819" y="17103"/>
                  </a:lnTo>
                  <a:lnTo>
                    <a:pt x="899657" y="14563"/>
                  </a:lnTo>
                  <a:lnTo>
                    <a:pt x="911494" y="12392"/>
                  </a:lnTo>
                  <a:lnTo>
                    <a:pt x="923332" y="10538"/>
                  </a:lnTo>
                  <a:lnTo>
                    <a:pt x="935169" y="8955"/>
                  </a:lnTo>
                  <a:lnTo>
                    <a:pt x="947007" y="7605"/>
                  </a:lnTo>
                  <a:lnTo>
                    <a:pt x="958844" y="6454"/>
                  </a:lnTo>
                  <a:lnTo>
                    <a:pt x="970682" y="5473"/>
                  </a:lnTo>
                  <a:lnTo>
                    <a:pt x="982520" y="4637"/>
                  </a:lnTo>
                  <a:lnTo>
                    <a:pt x="994357" y="3924"/>
                  </a:lnTo>
                  <a:lnTo>
                    <a:pt x="1006195" y="3317"/>
                  </a:lnTo>
                  <a:lnTo>
                    <a:pt x="1018032" y="2800"/>
                  </a:lnTo>
                  <a:lnTo>
                    <a:pt x="1029870" y="2360"/>
                  </a:lnTo>
                  <a:lnTo>
                    <a:pt x="1041708" y="1985"/>
                  </a:lnTo>
                  <a:lnTo>
                    <a:pt x="1053545" y="1666"/>
                  </a:lnTo>
                  <a:lnTo>
                    <a:pt x="1065383" y="1395"/>
                  </a:lnTo>
                  <a:lnTo>
                    <a:pt x="1077220" y="1164"/>
                  </a:lnTo>
                  <a:lnTo>
                    <a:pt x="1089058" y="967"/>
                  </a:lnTo>
                  <a:lnTo>
                    <a:pt x="1100896" y="800"/>
                  </a:lnTo>
                  <a:lnTo>
                    <a:pt x="1112733" y="657"/>
                  </a:lnTo>
                  <a:lnTo>
                    <a:pt x="1124571" y="536"/>
                  </a:lnTo>
                  <a:lnTo>
                    <a:pt x="1136408" y="433"/>
                  </a:lnTo>
                  <a:lnTo>
                    <a:pt x="1148246" y="345"/>
                  </a:lnTo>
                  <a:lnTo>
                    <a:pt x="1160084" y="270"/>
                  </a:lnTo>
                  <a:lnTo>
                    <a:pt x="1171921" y="207"/>
                  </a:lnTo>
                  <a:lnTo>
                    <a:pt x="1171921" y="0"/>
                  </a:lnTo>
                  <a:lnTo>
                    <a:pt x="1183759" y="27"/>
                  </a:lnTo>
                  <a:lnTo>
                    <a:pt x="1195596" y="59"/>
                  </a:lnTo>
                  <a:lnTo>
                    <a:pt x="1207434" y="96"/>
                  </a:lnTo>
                  <a:lnTo>
                    <a:pt x="1219272" y="141"/>
                  </a:lnTo>
                  <a:lnTo>
                    <a:pt x="1231109" y="193"/>
                  </a:lnTo>
                  <a:lnTo>
                    <a:pt x="1242947" y="254"/>
                  </a:lnTo>
                  <a:lnTo>
                    <a:pt x="1254784" y="325"/>
                  </a:lnTo>
                  <a:lnTo>
                    <a:pt x="1266622" y="410"/>
                  </a:lnTo>
                  <a:lnTo>
                    <a:pt x="1278459" y="509"/>
                  </a:lnTo>
                  <a:lnTo>
                    <a:pt x="1290297" y="625"/>
                  </a:lnTo>
                  <a:lnTo>
                    <a:pt x="1302135" y="762"/>
                  </a:lnTo>
                  <a:lnTo>
                    <a:pt x="1313972" y="922"/>
                  </a:lnTo>
                  <a:lnTo>
                    <a:pt x="1325810" y="1111"/>
                  </a:lnTo>
                  <a:lnTo>
                    <a:pt x="1337647" y="1333"/>
                  </a:lnTo>
                  <a:lnTo>
                    <a:pt x="1349485" y="1593"/>
                  </a:lnTo>
                  <a:lnTo>
                    <a:pt x="1361323" y="1898"/>
                  </a:lnTo>
                  <a:lnTo>
                    <a:pt x="1373160" y="2256"/>
                  </a:lnTo>
                  <a:lnTo>
                    <a:pt x="1384998" y="2677"/>
                  </a:lnTo>
                  <a:lnTo>
                    <a:pt x="1396835" y="3170"/>
                  </a:lnTo>
                  <a:lnTo>
                    <a:pt x="1408673" y="3749"/>
                  </a:lnTo>
                  <a:lnTo>
                    <a:pt x="1420511" y="4427"/>
                  </a:lnTo>
                  <a:lnTo>
                    <a:pt x="1432348" y="5222"/>
                  </a:lnTo>
                  <a:lnTo>
                    <a:pt x="1444186" y="6152"/>
                  </a:lnTo>
                  <a:lnTo>
                    <a:pt x="1456023" y="7241"/>
                  </a:lnTo>
                  <a:lnTo>
                    <a:pt x="1467861" y="8514"/>
                  </a:lnTo>
                  <a:lnTo>
                    <a:pt x="1479699" y="10001"/>
                  </a:lnTo>
                  <a:lnTo>
                    <a:pt x="1491536" y="11737"/>
                  </a:lnTo>
                  <a:lnTo>
                    <a:pt x="1503374" y="13761"/>
                  </a:lnTo>
                  <a:lnTo>
                    <a:pt x="1515211" y="16116"/>
                  </a:lnTo>
                  <a:lnTo>
                    <a:pt x="1527049" y="18853"/>
                  </a:lnTo>
                  <a:lnTo>
                    <a:pt x="1538887" y="22028"/>
                  </a:lnTo>
                  <a:lnTo>
                    <a:pt x="1550724" y="25702"/>
                  </a:lnTo>
                  <a:lnTo>
                    <a:pt x="1562562" y="29943"/>
                  </a:lnTo>
                  <a:lnTo>
                    <a:pt x="1574399" y="34824"/>
                  </a:lnTo>
                  <a:lnTo>
                    <a:pt x="1586237" y="40423"/>
                  </a:lnTo>
                  <a:lnTo>
                    <a:pt x="1598074" y="46819"/>
                  </a:lnTo>
                  <a:lnTo>
                    <a:pt x="1609912" y="54094"/>
                  </a:lnTo>
                  <a:lnTo>
                    <a:pt x="1621750" y="62326"/>
                  </a:lnTo>
                  <a:lnTo>
                    <a:pt x="1633587" y="71589"/>
                  </a:lnTo>
                  <a:lnTo>
                    <a:pt x="1645425" y="81943"/>
                  </a:lnTo>
                  <a:lnTo>
                    <a:pt x="1657262" y="93435"/>
                  </a:lnTo>
                  <a:lnTo>
                    <a:pt x="1669100" y="106087"/>
                  </a:lnTo>
                  <a:lnTo>
                    <a:pt x="1680938" y="119894"/>
                  </a:lnTo>
                  <a:lnTo>
                    <a:pt x="1692775" y="134816"/>
                  </a:lnTo>
                  <a:lnTo>
                    <a:pt x="1704613" y="150779"/>
                  </a:lnTo>
                  <a:lnTo>
                    <a:pt x="1716450" y="167663"/>
                  </a:lnTo>
                  <a:lnTo>
                    <a:pt x="1728288" y="185315"/>
                  </a:lnTo>
                  <a:lnTo>
                    <a:pt x="1740126" y="203544"/>
                  </a:lnTo>
                  <a:lnTo>
                    <a:pt x="1751963" y="222131"/>
                  </a:lnTo>
                  <a:lnTo>
                    <a:pt x="1763801" y="240839"/>
                  </a:lnTo>
                  <a:lnTo>
                    <a:pt x="1775638" y="259426"/>
                  </a:lnTo>
                  <a:lnTo>
                    <a:pt x="1787476" y="277655"/>
                  </a:lnTo>
                  <a:lnTo>
                    <a:pt x="1799314" y="295307"/>
                  </a:lnTo>
                  <a:lnTo>
                    <a:pt x="1811151" y="312192"/>
                  </a:lnTo>
                  <a:lnTo>
                    <a:pt x="1822989" y="328154"/>
                  </a:lnTo>
                  <a:lnTo>
                    <a:pt x="1834826" y="343077"/>
                  </a:lnTo>
                  <a:lnTo>
                    <a:pt x="1846664" y="356884"/>
                  </a:lnTo>
                  <a:lnTo>
                    <a:pt x="1858502" y="369536"/>
                  </a:lnTo>
                  <a:lnTo>
                    <a:pt x="1870339" y="381027"/>
                  </a:lnTo>
                  <a:lnTo>
                    <a:pt x="1882177" y="391382"/>
                  </a:lnTo>
                  <a:lnTo>
                    <a:pt x="1894014" y="400645"/>
                  </a:lnTo>
                  <a:lnTo>
                    <a:pt x="1905852" y="408877"/>
                  </a:lnTo>
                  <a:lnTo>
                    <a:pt x="1917689" y="416152"/>
                  </a:lnTo>
                  <a:lnTo>
                    <a:pt x="1929527" y="422548"/>
                  </a:lnTo>
                  <a:lnTo>
                    <a:pt x="1941365" y="428146"/>
                  </a:lnTo>
                  <a:lnTo>
                    <a:pt x="1953202" y="433027"/>
                  </a:lnTo>
                  <a:lnTo>
                    <a:pt x="1965040" y="437268"/>
                  </a:lnTo>
                  <a:lnTo>
                    <a:pt x="1976877" y="440943"/>
                  </a:lnTo>
                  <a:lnTo>
                    <a:pt x="1988715" y="444117"/>
                  </a:lnTo>
                  <a:lnTo>
                    <a:pt x="2000553" y="446854"/>
                  </a:lnTo>
                  <a:lnTo>
                    <a:pt x="2012390" y="449210"/>
                  </a:lnTo>
                  <a:lnTo>
                    <a:pt x="2024228" y="451233"/>
                  </a:lnTo>
                  <a:lnTo>
                    <a:pt x="2036065" y="452969"/>
                  </a:lnTo>
                  <a:lnTo>
                    <a:pt x="2047903" y="454457"/>
                  </a:lnTo>
                  <a:lnTo>
                    <a:pt x="2059741" y="455730"/>
                  </a:lnTo>
                  <a:lnTo>
                    <a:pt x="2071578" y="456819"/>
                  </a:lnTo>
                  <a:lnTo>
                    <a:pt x="2083416" y="457749"/>
                  </a:lnTo>
                  <a:lnTo>
                    <a:pt x="2095253" y="458544"/>
                  </a:lnTo>
                  <a:lnTo>
                    <a:pt x="2107091" y="459222"/>
                  </a:lnTo>
                  <a:lnTo>
                    <a:pt x="2118929" y="459800"/>
                  </a:lnTo>
                  <a:lnTo>
                    <a:pt x="2130766" y="460294"/>
                  </a:lnTo>
                  <a:lnTo>
                    <a:pt x="2142604" y="460714"/>
                  </a:lnTo>
                  <a:lnTo>
                    <a:pt x="2154441" y="461073"/>
                  </a:lnTo>
                  <a:lnTo>
                    <a:pt x="2166279" y="461378"/>
                  </a:lnTo>
                  <a:lnTo>
                    <a:pt x="2178117" y="461638"/>
                  </a:lnTo>
                  <a:lnTo>
                    <a:pt x="2189954" y="461860"/>
                  </a:lnTo>
                  <a:lnTo>
                    <a:pt x="2201792" y="462048"/>
                  </a:lnTo>
                  <a:lnTo>
                    <a:pt x="2213629" y="462209"/>
                  </a:lnTo>
                  <a:lnTo>
                    <a:pt x="2225467" y="462345"/>
                  </a:lnTo>
                  <a:lnTo>
                    <a:pt x="2237304" y="462462"/>
                  </a:lnTo>
                  <a:lnTo>
                    <a:pt x="2249142" y="462561"/>
                  </a:lnTo>
                  <a:lnTo>
                    <a:pt x="2260980" y="462645"/>
                  </a:lnTo>
                  <a:lnTo>
                    <a:pt x="2272817" y="462717"/>
                  </a:lnTo>
                  <a:lnTo>
                    <a:pt x="2284655" y="462778"/>
                  </a:lnTo>
                  <a:lnTo>
                    <a:pt x="2296492" y="462830"/>
                  </a:lnTo>
                  <a:lnTo>
                    <a:pt x="2308330" y="462874"/>
                  </a:lnTo>
                  <a:lnTo>
                    <a:pt x="2320168" y="462912"/>
                  </a:lnTo>
                  <a:lnTo>
                    <a:pt x="2332005" y="462944"/>
                  </a:lnTo>
                  <a:lnTo>
                    <a:pt x="2343843" y="462971"/>
                  </a:lnTo>
                  <a:lnTo>
                    <a:pt x="2343843" y="463126"/>
                  </a:lnTo>
                  <a:lnTo>
                    <a:pt x="2355680" y="463126"/>
                  </a:lnTo>
                  <a:lnTo>
                    <a:pt x="2367518" y="463126"/>
                  </a:lnTo>
                  <a:lnTo>
                    <a:pt x="2379356" y="463126"/>
                  </a:lnTo>
                  <a:lnTo>
                    <a:pt x="2391193" y="463126"/>
                  </a:lnTo>
                  <a:lnTo>
                    <a:pt x="2403031" y="463126"/>
                  </a:lnTo>
                  <a:lnTo>
                    <a:pt x="2414868" y="463126"/>
                  </a:lnTo>
                  <a:lnTo>
                    <a:pt x="2426706" y="463126"/>
                  </a:lnTo>
                  <a:lnTo>
                    <a:pt x="2438544" y="463126"/>
                  </a:lnTo>
                  <a:lnTo>
                    <a:pt x="2450381" y="463126"/>
                  </a:lnTo>
                  <a:lnTo>
                    <a:pt x="2462219" y="463126"/>
                  </a:lnTo>
                  <a:lnTo>
                    <a:pt x="2474056" y="463126"/>
                  </a:lnTo>
                  <a:lnTo>
                    <a:pt x="2485894" y="463126"/>
                  </a:lnTo>
                  <a:lnTo>
                    <a:pt x="2497732" y="463126"/>
                  </a:lnTo>
                  <a:lnTo>
                    <a:pt x="2509569" y="463126"/>
                  </a:lnTo>
                  <a:lnTo>
                    <a:pt x="2521407" y="463126"/>
                  </a:lnTo>
                  <a:lnTo>
                    <a:pt x="2533244" y="463126"/>
                  </a:lnTo>
                  <a:lnTo>
                    <a:pt x="2545082" y="463126"/>
                  </a:lnTo>
                  <a:lnTo>
                    <a:pt x="2556919" y="463126"/>
                  </a:lnTo>
                  <a:lnTo>
                    <a:pt x="2568757" y="463126"/>
                  </a:lnTo>
                  <a:lnTo>
                    <a:pt x="2580595" y="463126"/>
                  </a:lnTo>
                  <a:lnTo>
                    <a:pt x="2592432" y="463126"/>
                  </a:lnTo>
                  <a:lnTo>
                    <a:pt x="2604270" y="463126"/>
                  </a:lnTo>
                  <a:lnTo>
                    <a:pt x="2616107" y="463126"/>
                  </a:lnTo>
                  <a:lnTo>
                    <a:pt x="2627945" y="463126"/>
                  </a:lnTo>
                  <a:lnTo>
                    <a:pt x="2639783" y="463126"/>
                  </a:lnTo>
                  <a:lnTo>
                    <a:pt x="2651620" y="463126"/>
                  </a:lnTo>
                  <a:lnTo>
                    <a:pt x="2663458" y="463126"/>
                  </a:lnTo>
                  <a:lnTo>
                    <a:pt x="2675295" y="463126"/>
                  </a:lnTo>
                  <a:lnTo>
                    <a:pt x="2687133" y="463126"/>
                  </a:lnTo>
                  <a:lnTo>
                    <a:pt x="2698971" y="463126"/>
                  </a:lnTo>
                  <a:lnTo>
                    <a:pt x="2710808" y="463126"/>
                  </a:lnTo>
                  <a:lnTo>
                    <a:pt x="2722646" y="463126"/>
                  </a:lnTo>
                  <a:lnTo>
                    <a:pt x="2734483" y="463126"/>
                  </a:lnTo>
                  <a:lnTo>
                    <a:pt x="2746321" y="463126"/>
                  </a:lnTo>
                  <a:lnTo>
                    <a:pt x="2758159" y="463126"/>
                  </a:lnTo>
                  <a:lnTo>
                    <a:pt x="2769996" y="463126"/>
                  </a:lnTo>
                  <a:lnTo>
                    <a:pt x="2781834" y="463126"/>
                  </a:lnTo>
                  <a:lnTo>
                    <a:pt x="2793671" y="463126"/>
                  </a:lnTo>
                  <a:lnTo>
                    <a:pt x="2805509" y="463126"/>
                  </a:lnTo>
                  <a:lnTo>
                    <a:pt x="2817347" y="463126"/>
                  </a:lnTo>
                  <a:lnTo>
                    <a:pt x="2829184" y="463126"/>
                  </a:lnTo>
                  <a:lnTo>
                    <a:pt x="2841022" y="463126"/>
                  </a:lnTo>
                  <a:lnTo>
                    <a:pt x="2852859" y="463126"/>
                  </a:lnTo>
                  <a:lnTo>
                    <a:pt x="2864697" y="463126"/>
                  </a:lnTo>
                  <a:lnTo>
                    <a:pt x="2876534" y="463126"/>
                  </a:lnTo>
                  <a:lnTo>
                    <a:pt x="2888372" y="463126"/>
                  </a:lnTo>
                  <a:lnTo>
                    <a:pt x="2900210" y="463126"/>
                  </a:lnTo>
                  <a:lnTo>
                    <a:pt x="2912047" y="463126"/>
                  </a:lnTo>
                  <a:lnTo>
                    <a:pt x="2923885" y="463126"/>
                  </a:lnTo>
                  <a:lnTo>
                    <a:pt x="2935722" y="463126"/>
                  </a:lnTo>
                  <a:lnTo>
                    <a:pt x="2947560" y="463126"/>
                  </a:lnTo>
                  <a:lnTo>
                    <a:pt x="2959398" y="463126"/>
                  </a:lnTo>
                  <a:lnTo>
                    <a:pt x="2971235" y="463126"/>
                  </a:lnTo>
                  <a:lnTo>
                    <a:pt x="2983073" y="463126"/>
                  </a:lnTo>
                  <a:lnTo>
                    <a:pt x="2994910" y="463126"/>
                  </a:lnTo>
                  <a:lnTo>
                    <a:pt x="3006748" y="463126"/>
                  </a:lnTo>
                  <a:lnTo>
                    <a:pt x="3018586" y="463126"/>
                  </a:lnTo>
                  <a:lnTo>
                    <a:pt x="3030423" y="463126"/>
                  </a:lnTo>
                  <a:lnTo>
                    <a:pt x="3042261" y="463126"/>
                  </a:lnTo>
                  <a:lnTo>
                    <a:pt x="3054098" y="463126"/>
                  </a:lnTo>
                  <a:lnTo>
                    <a:pt x="3065936" y="463126"/>
                  </a:lnTo>
                  <a:lnTo>
                    <a:pt x="3077774" y="463126"/>
                  </a:lnTo>
                  <a:lnTo>
                    <a:pt x="3089611" y="463126"/>
                  </a:lnTo>
                  <a:lnTo>
                    <a:pt x="3101449" y="463126"/>
                  </a:lnTo>
                  <a:lnTo>
                    <a:pt x="3113286" y="463126"/>
                  </a:lnTo>
                  <a:lnTo>
                    <a:pt x="3125124" y="463126"/>
                  </a:lnTo>
                  <a:lnTo>
                    <a:pt x="3136962" y="463126"/>
                  </a:lnTo>
                  <a:lnTo>
                    <a:pt x="3148799" y="463126"/>
                  </a:lnTo>
                  <a:lnTo>
                    <a:pt x="3160637" y="463126"/>
                  </a:lnTo>
                  <a:lnTo>
                    <a:pt x="3172474" y="463126"/>
                  </a:lnTo>
                  <a:lnTo>
                    <a:pt x="3184312" y="463126"/>
                  </a:lnTo>
                  <a:lnTo>
                    <a:pt x="3196149" y="463126"/>
                  </a:lnTo>
                  <a:lnTo>
                    <a:pt x="3207987" y="463126"/>
                  </a:lnTo>
                  <a:lnTo>
                    <a:pt x="3219825" y="463126"/>
                  </a:lnTo>
                  <a:lnTo>
                    <a:pt x="3231662" y="463126"/>
                  </a:lnTo>
                  <a:lnTo>
                    <a:pt x="3243500" y="463126"/>
                  </a:lnTo>
                  <a:lnTo>
                    <a:pt x="3255337" y="463126"/>
                  </a:lnTo>
                  <a:lnTo>
                    <a:pt x="3267175" y="463126"/>
                  </a:lnTo>
                  <a:lnTo>
                    <a:pt x="3279013" y="463126"/>
                  </a:lnTo>
                  <a:lnTo>
                    <a:pt x="3290850" y="463126"/>
                  </a:lnTo>
                  <a:lnTo>
                    <a:pt x="3302688" y="463126"/>
                  </a:lnTo>
                  <a:lnTo>
                    <a:pt x="3314525" y="463126"/>
                  </a:lnTo>
                  <a:lnTo>
                    <a:pt x="3326363" y="463126"/>
                  </a:lnTo>
                  <a:lnTo>
                    <a:pt x="3338201" y="463126"/>
                  </a:lnTo>
                  <a:lnTo>
                    <a:pt x="3350038" y="463126"/>
                  </a:lnTo>
                  <a:lnTo>
                    <a:pt x="3361876" y="463126"/>
                  </a:lnTo>
                  <a:lnTo>
                    <a:pt x="3373713" y="463126"/>
                  </a:lnTo>
                  <a:lnTo>
                    <a:pt x="3385551" y="463126"/>
                  </a:lnTo>
                  <a:lnTo>
                    <a:pt x="3397389" y="463126"/>
                  </a:lnTo>
                  <a:lnTo>
                    <a:pt x="3409226" y="463126"/>
                  </a:lnTo>
                  <a:lnTo>
                    <a:pt x="3421064" y="463126"/>
                  </a:lnTo>
                  <a:lnTo>
                    <a:pt x="3432901" y="463126"/>
                  </a:lnTo>
                  <a:lnTo>
                    <a:pt x="3444739" y="463126"/>
                  </a:lnTo>
                  <a:lnTo>
                    <a:pt x="3456576" y="463126"/>
                  </a:lnTo>
                  <a:lnTo>
                    <a:pt x="3468414" y="463126"/>
                  </a:lnTo>
                  <a:lnTo>
                    <a:pt x="3480252" y="463126"/>
                  </a:lnTo>
                  <a:lnTo>
                    <a:pt x="3492089" y="463126"/>
                  </a:lnTo>
                  <a:lnTo>
                    <a:pt x="3503927" y="463126"/>
                  </a:lnTo>
                  <a:lnTo>
                    <a:pt x="3515764" y="463126"/>
                  </a:lnTo>
                  <a:lnTo>
                    <a:pt x="3515764" y="463023"/>
                  </a:lnTo>
                  <a:lnTo>
                    <a:pt x="3527602" y="463005"/>
                  </a:lnTo>
                  <a:lnTo>
                    <a:pt x="3539440" y="462983"/>
                  </a:lnTo>
                  <a:lnTo>
                    <a:pt x="3551277" y="462958"/>
                  </a:lnTo>
                  <a:lnTo>
                    <a:pt x="3563115" y="462929"/>
                  </a:lnTo>
                  <a:lnTo>
                    <a:pt x="3574952" y="462894"/>
                  </a:lnTo>
                  <a:lnTo>
                    <a:pt x="3586790" y="462853"/>
                  </a:lnTo>
                  <a:lnTo>
                    <a:pt x="3598628" y="462806"/>
                  </a:lnTo>
                  <a:lnTo>
                    <a:pt x="3610465" y="462749"/>
                  </a:lnTo>
                  <a:lnTo>
                    <a:pt x="3622303" y="462683"/>
                  </a:lnTo>
                  <a:lnTo>
                    <a:pt x="3634140" y="462606"/>
                  </a:lnTo>
                  <a:lnTo>
                    <a:pt x="3645978" y="462515"/>
                  </a:lnTo>
                  <a:lnTo>
                    <a:pt x="3657816" y="462408"/>
                  </a:lnTo>
                  <a:lnTo>
                    <a:pt x="3669653" y="462282"/>
                  </a:lnTo>
                  <a:lnTo>
                    <a:pt x="3681491" y="462134"/>
                  </a:lnTo>
                  <a:lnTo>
                    <a:pt x="3693328" y="461961"/>
                  </a:lnTo>
                  <a:lnTo>
                    <a:pt x="3705166" y="461757"/>
                  </a:lnTo>
                  <a:lnTo>
                    <a:pt x="3717004" y="461518"/>
                  </a:lnTo>
                  <a:lnTo>
                    <a:pt x="3728841" y="461238"/>
                  </a:lnTo>
                  <a:lnTo>
                    <a:pt x="3740679" y="460909"/>
                  </a:lnTo>
                  <a:lnTo>
                    <a:pt x="3752516" y="460523"/>
                  </a:lnTo>
                  <a:lnTo>
                    <a:pt x="3764354" y="460071"/>
                  </a:lnTo>
                  <a:lnTo>
                    <a:pt x="3776191" y="459541"/>
                  </a:lnTo>
                  <a:lnTo>
                    <a:pt x="3788029" y="458921"/>
                  </a:lnTo>
                  <a:lnTo>
                    <a:pt x="3799867" y="458195"/>
                  </a:lnTo>
                  <a:lnTo>
                    <a:pt x="3811704" y="457347"/>
                  </a:lnTo>
                  <a:lnTo>
                    <a:pt x="3823542" y="456355"/>
                  </a:lnTo>
                  <a:lnTo>
                    <a:pt x="3835379" y="455198"/>
                  </a:lnTo>
                  <a:lnTo>
                    <a:pt x="3847217" y="453849"/>
                  </a:lnTo>
                  <a:lnTo>
                    <a:pt x="3859055" y="452278"/>
                  </a:lnTo>
                  <a:lnTo>
                    <a:pt x="3870892" y="450454"/>
                  </a:lnTo>
                  <a:lnTo>
                    <a:pt x="3882730" y="448337"/>
                  </a:lnTo>
                  <a:lnTo>
                    <a:pt x="3894567" y="445888"/>
                  </a:lnTo>
                  <a:lnTo>
                    <a:pt x="3906405" y="443060"/>
                  </a:lnTo>
                  <a:lnTo>
                    <a:pt x="3918243" y="439806"/>
                  </a:lnTo>
                  <a:lnTo>
                    <a:pt x="3930080" y="436074"/>
                  </a:lnTo>
                  <a:lnTo>
                    <a:pt x="3941918" y="431810"/>
                  </a:lnTo>
                  <a:lnTo>
                    <a:pt x="3953755" y="426960"/>
                  </a:lnTo>
                  <a:lnTo>
                    <a:pt x="3965593" y="421472"/>
                  </a:lnTo>
                  <a:lnTo>
                    <a:pt x="3977431" y="415297"/>
                  </a:lnTo>
                  <a:lnTo>
                    <a:pt x="3989268" y="408394"/>
                  </a:lnTo>
                  <a:lnTo>
                    <a:pt x="4001106" y="400733"/>
                  </a:lnTo>
                  <a:lnTo>
                    <a:pt x="4012943" y="392298"/>
                  </a:lnTo>
                  <a:lnTo>
                    <a:pt x="4024781" y="383093"/>
                  </a:lnTo>
                  <a:lnTo>
                    <a:pt x="4036619" y="373145"/>
                  </a:lnTo>
                  <a:lnTo>
                    <a:pt x="4048456" y="362504"/>
                  </a:lnTo>
                  <a:lnTo>
                    <a:pt x="4060294" y="351247"/>
                  </a:lnTo>
                  <a:lnTo>
                    <a:pt x="4072131" y="339479"/>
                  </a:lnTo>
                  <a:lnTo>
                    <a:pt x="4083969" y="327326"/>
                  </a:lnTo>
                  <a:lnTo>
                    <a:pt x="4095806" y="314935"/>
                  </a:lnTo>
                  <a:lnTo>
                    <a:pt x="4107644" y="302463"/>
                  </a:lnTo>
                  <a:lnTo>
                    <a:pt x="4119482" y="290072"/>
                  </a:lnTo>
                  <a:lnTo>
                    <a:pt x="4131319" y="277919"/>
                  </a:lnTo>
                  <a:lnTo>
                    <a:pt x="4143157" y="266151"/>
                  </a:lnTo>
                  <a:lnTo>
                    <a:pt x="4154994" y="254894"/>
                  </a:lnTo>
                  <a:lnTo>
                    <a:pt x="4166832" y="244253"/>
                  </a:lnTo>
                  <a:lnTo>
                    <a:pt x="4178670" y="234305"/>
                  </a:lnTo>
                  <a:lnTo>
                    <a:pt x="4190507" y="225100"/>
                  </a:lnTo>
                  <a:lnTo>
                    <a:pt x="4202345" y="216665"/>
                  </a:lnTo>
                  <a:lnTo>
                    <a:pt x="4214182" y="209004"/>
                  </a:lnTo>
                  <a:lnTo>
                    <a:pt x="4226020" y="202101"/>
                  </a:lnTo>
                  <a:lnTo>
                    <a:pt x="4237858" y="195926"/>
                  </a:lnTo>
                  <a:lnTo>
                    <a:pt x="4249695" y="190438"/>
                  </a:lnTo>
                  <a:lnTo>
                    <a:pt x="4261533" y="185588"/>
                  </a:lnTo>
                  <a:lnTo>
                    <a:pt x="4273370" y="181324"/>
                  </a:lnTo>
                  <a:lnTo>
                    <a:pt x="4285208" y="177592"/>
                  </a:lnTo>
                  <a:lnTo>
                    <a:pt x="4297046" y="174338"/>
                  </a:lnTo>
                  <a:lnTo>
                    <a:pt x="4308883" y="171510"/>
                  </a:lnTo>
                  <a:lnTo>
                    <a:pt x="4320721" y="169061"/>
                  </a:lnTo>
                  <a:lnTo>
                    <a:pt x="4332558" y="166944"/>
                  </a:lnTo>
                  <a:lnTo>
                    <a:pt x="4344396" y="165120"/>
                  </a:lnTo>
                  <a:lnTo>
                    <a:pt x="4356234" y="163549"/>
                  </a:lnTo>
                  <a:lnTo>
                    <a:pt x="4368071" y="162200"/>
                  </a:lnTo>
                  <a:lnTo>
                    <a:pt x="4379909" y="161043"/>
                  </a:lnTo>
                  <a:lnTo>
                    <a:pt x="4391746" y="160051"/>
                  </a:lnTo>
                  <a:lnTo>
                    <a:pt x="4403584" y="159203"/>
                  </a:lnTo>
                  <a:lnTo>
                    <a:pt x="4415421" y="158477"/>
                  </a:lnTo>
                  <a:lnTo>
                    <a:pt x="4427259" y="157857"/>
                  </a:lnTo>
                  <a:lnTo>
                    <a:pt x="4439097" y="157327"/>
                  </a:lnTo>
                  <a:lnTo>
                    <a:pt x="4450934" y="156875"/>
                  </a:lnTo>
                  <a:lnTo>
                    <a:pt x="4462772" y="156489"/>
                  </a:lnTo>
                  <a:lnTo>
                    <a:pt x="4474609" y="156160"/>
                  </a:lnTo>
                  <a:lnTo>
                    <a:pt x="4486447" y="155880"/>
                  </a:lnTo>
                  <a:lnTo>
                    <a:pt x="4498285" y="155641"/>
                  </a:lnTo>
                  <a:lnTo>
                    <a:pt x="4510122" y="155437"/>
                  </a:lnTo>
                  <a:lnTo>
                    <a:pt x="4521960" y="155264"/>
                  </a:lnTo>
                  <a:lnTo>
                    <a:pt x="4533797" y="155116"/>
                  </a:lnTo>
                  <a:lnTo>
                    <a:pt x="4545635" y="154990"/>
                  </a:lnTo>
                  <a:lnTo>
                    <a:pt x="4557473" y="154883"/>
                  </a:lnTo>
                  <a:lnTo>
                    <a:pt x="4569310" y="154792"/>
                  </a:lnTo>
                  <a:lnTo>
                    <a:pt x="4581148" y="154715"/>
                  </a:lnTo>
                  <a:lnTo>
                    <a:pt x="4592985" y="154649"/>
                  </a:lnTo>
                  <a:lnTo>
                    <a:pt x="4604823" y="154592"/>
                  </a:lnTo>
                  <a:lnTo>
                    <a:pt x="4616661" y="154545"/>
                  </a:lnTo>
                  <a:lnTo>
                    <a:pt x="4628498" y="154504"/>
                  </a:lnTo>
                  <a:lnTo>
                    <a:pt x="4640336" y="154469"/>
                  </a:lnTo>
                  <a:lnTo>
                    <a:pt x="4652173" y="154440"/>
                  </a:lnTo>
                  <a:lnTo>
                    <a:pt x="4664011" y="154415"/>
                  </a:lnTo>
                  <a:lnTo>
                    <a:pt x="4675849" y="154393"/>
                  </a:lnTo>
                  <a:lnTo>
                    <a:pt x="4687686" y="154375"/>
                  </a:lnTo>
                </a:path>
              </a:pathLst>
            </a:custGeom>
            <a:ln w="40651" cap="flat">
              <a:solidFill>
                <a:srgbClr val="F862DE">
                  <a:alpha val="100000"/>
                </a:srgbClr>
              </a:solidFill>
              <a:prstDash val="solid"/>
              <a:round/>
            </a:ln>
          </p:spPr>
          <p:txBody>
            <a:bodyPr/>
            <a:lstStyle/>
            <a:p/>
          </p:txBody>
        </p:sp>
        <p:sp>
          <p:nvSpPr>
            <p:cNvPr id="64" name="pl64"/>
            <p:cNvSpPr/>
            <p:nvPr/>
          </p:nvSpPr>
          <p:spPr>
            <a:xfrm>
              <a:off x="2482351" y="1826556"/>
              <a:ext cx="4687686" cy="3242458"/>
            </a:xfrm>
            <a:custGeom>
              <a:avLst/>
              <a:pathLst>
                <a:path w="4687686" h="3242458">
                  <a:moveTo>
                    <a:pt x="0" y="617502"/>
                  </a:moveTo>
                  <a:lnTo>
                    <a:pt x="11837" y="617557"/>
                  </a:lnTo>
                  <a:lnTo>
                    <a:pt x="23675" y="617621"/>
                  </a:lnTo>
                  <a:lnTo>
                    <a:pt x="35512" y="617696"/>
                  </a:lnTo>
                  <a:lnTo>
                    <a:pt x="47350" y="617784"/>
                  </a:lnTo>
                  <a:lnTo>
                    <a:pt x="59187" y="617888"/>
                  </a:lnTo>
                  <a:lnTo>
                    <a:pt x="71025" y="618010"/>
                  </a:lnTo>
                  <a:lnTo>
                    <a:pt x="82863" y="618154"/>
                  </a:lnTo>
                  <a:lnTo>
                    <a:pt x="94700" y="618322"/>
                  </a:lnTo>
                  <a:lnTo>
                    <a:pt x="106538" y="618521"/>
                  </a:lnTo>
                  <a:lnTo>
                    <a:pt x="118375" y="618753"/>
                  </a:lnTo>
                  <a:lnTo>
                    <a:pt x="130213" y="619027"/>
                  </a:lnTo>
                  <a:lnTo>
                    <a:pt x="142051" y="619348"/>
                  </a:lnTo>
                  <a:lnTo>
                    <a:pt x="153888" y="619725"/>
                  </a:lnTo>
                  <a:lnTo>
                    <a:pt x="165726" y="620168"/>
                  </a:lnTo>
                  <a:lnTo>
                    <a:pt x="177563" y="620689"/>
                  </a:lnTo>
                  <a:lnTo>
                    <a:pt x="189401" y="621299"/>
                  </a:lnTo>
                  <a:lnTo>
                    <a:pt x="201239" y="622016"/>
                  </a:lnTo>
                  <a:lnTo>
                    <a:pt x="213076" y="622857"/>
                  </a:lnTo>
                  <a:lnTo>
                    <a:pt x="224914" y="623844"/>
                  </a:lnTo>
                  <a:lnTo>
                    <a:pt x="236751" y="625001"/>
                  </a:lnTo>
                  <a:lnTo>
                    <a:pt x="248589" y="626357"/>
                  </a:lnTo>
                  <a:lnTo>
                    <a:pt x="260427" y="627946"/>
                  </a:lnTo>
                  <a:lnTo>
                    <a:pt x="272264" y="629807"/>
                  </a:lnTo>
                  <a:lnTo>
                    <a:pt x="284102" y="631985"/>
                  </a:lnTo>
                  <a:lnTo>
                    <a:pt x="295939" y="634531"/>
                  </a:lnTo>
                  <a:lnTo>
                    <a:pt x="307777" y="637506"/>
                  </a:lnTo>
                  <a:lnTo>
                    <a:pt x="319614" y="640978"/>
                  </a:lnTo>
                  <a:lnTo>
                    <a:pt x="331452" y="645025"/>
                  </a:lnTo>
                  <a:lnTo>
                    <a:pt x="343290" y="649736"/>
                  </a:lnTo>
                  <a:lnTo>
                    <a:pt x="355127" y="655210"/>
                  </a:lnTo>
                  <a:lnTo>
                    <a:pt x="366965" y="661559"/>
                  </a:lnTo>
                  <a:lnTo>
                    <a:pt x="378802" y="668907"/>
                  </a:lnTo>
                  <a:lnTo>
                    <a:pt x="390640" y="677390"/>
                  </a:lnTo>
                  <a:lnTo>
                    <a:pt x="402478" y="687152"/>
                  </a:lnTo>
                  <a:lnTo>
                    <a:pt x="414315" y="698348"/>
                  </a:lnTo>
                  <a:lnTo>
                    <a:pt x="426153" y="711141"/>
                  </a:lnTo>
                  <a:lnTo>
                    <a:pt x="437990" y="725690"/>
                  </a:lnTo>
                  <a:lnTo>
                    <a:pt x="449828" y="742155"/>
                  </a:lnTo>
                  <a:lnTo>
                    <a:pt x="461666" y="760681"/>
                  </a:lnTo>
                  <a:lnTo>
                    <a:pt x="473503" y="781390"/>
                  </a:lnTo>
                  <a:lnTo>
                    <a:pt x="485341" y="804373"/>
                  </a:lnTo>
                  <a:lnTo>
                    <a:pt x="497178" y="829677"/>
                  </a:lnTo>
                  <a:lnTo>
                    <a:pt x="509016" y="857290"/>
                  </a:lnTo>
                  <a:lnTo>
                    <a:pt x="520854" y="887136"/>
                  </a:lnTo>
                  <a:lnTo>
                    <a:pt x="532691" y="919060"/>
                  </a:lnTo>
                  <a:lnTo>
                    <a:pt x="544529" y="952830"/>
                  </a:lnTo>
                  <a:lnTo>
                    <a:pt x="556366" y="988134"/>
                  </a:lnTo>
                  <a:lnTo>
                    <a:pt x="568204" y="1024592"/>
                  </a:lnTo>
                  <a:lnTo>
                    <a:pt x="580042" y="1061765"/>
                  </a:lnTo>
                  <a:lnTo>
                    <a:pt x="591879" y="1099182"/>
                  </a:lnTo>
                  <a:lnTo>
                    <a:pt x="603717" y="1136356"/>
                  </a:lnTo>
                  <a:lnTo>
                    <a:pt x="615554" y="1172813"/>
                  </a:lnTo>
                  <a:lnTo>
                    <a:pt x="627392" y="1208118"/>
                  </a:lnTo>
                  <a:lnTo>
                    <a:pt x="639229" y="1241887"/>
                  </a:lnTo>
                  <a:lnTo>
                    <a:pt x="651067" y="1273811"/>
                  </a:lnTo>
                  <a:lnTo>
                    <a:pt x="662905" y="1303657"/>
                  </a:lnTo>
                  <a:lnTo>
                    <a:pt x="674742" y="1331271"/>
                  </a:lnTo>
                  <a:lnTo>
                    <a:pt x="686580" y="1356575"/>
                  </a:lnTo>
                  <a:lnTo>
                    <a:pt x="698417" y="1379558"/>
                  </a:lnTo>
                  <a:lnTo>
                    <a:pt x="710255" y="1400267"/>
                  </a:lnTo>
                  <a:lnTo>
                    <a:pt x="722093" y="1418792"/>
                  </a:lnTo>
                  <a:lnTo>
                    <a:pt x="733930" y="1435257"/>
                  </a:lnTo>
                  <a:lnTo>
                    <a:pt x="745768" y="1449807"/>
                  </a:lnTo>
                  <a:lnTo>
                    <a:pt x="757605" y="1462599"/>
                  </a:lnTo>
                  <a:lnTo>
                    <a:pt x="769443" y="1473796"/>
                  </a:lnTo>
                  <a:lnTo>
                    <a:pt x="781281" y="1483558"/>
                  </a:lnTo>
                  <a:lnTo>
                    <a:pt x="793118" y="1492040"/>
                  </a:lnTo>
                  <a:lnTo>
                    <a:pt x="804956" y="1499388"/>
                  </a:lnTo>
                  <a:lnTo>
                    <a:pt x="816793" y="1505738"/>
                  </a:lnTo>
                  <a:lnTo>
                    <a:pt x="828631" y="1511212"/>
                  </a:lnTo>
                  <a:lnTo>
                    <a:pt x="840469" y="1515923"/>
                  </a:lnTo>
                  <a:lnTo>
                    <a:pt x="852306" y="1519970"/>
                  </a:lnTo>
                  <a:lnTo>
                    <a:pt x="864144" y="1523442"/>
                  </a:lnTo>
                  <a:lnTo>
                    <a:pt x="875981" y="1526416"/>
                  </a:lnTo>
                  <a:lnTo>
                    <a:pt x="887819" y="1528963"/>
                  </a:lnTo>
                  <a:lnTo>
                    <a:pt x="899657" y="1531140"/>
                  </a:lnTo>
                  <a:lnTo>
                    <a:pt x="911494" y="1533001"/>
                  </a:lnTo>
                  <a:lnTo>
                    <a:pt x="923332" y="1534590"/>
                  </a:lnTo>
                  <a:lnTo>
                    <a:pt x="935169" y="1535947"/>
                  </a:lnTo>
                  <a:lnTo>
                    <a:pt x="947007" y="1537104"/>
                  </a:lnTo>
                  <a:lnTo>
                    <a:pt x="958844" y="1538090"/>
                  </a:lnTo>
                  <a:lnTo>
                    <a:pt x="970682" y="1538931"/>
                  </a:lnTo>
                  <a:lnTo>
                    <a:pt x="982520" y="1539648"/>
                  </a:lnTo>
                  <a:lnTo>
                    <a:pt x="994357" y="1540259"/>
                  </a:lnTo>
                  <a:lnTo>
                    <a:pt x="1006195" y="1540779"/>
                  </a:lnTo>
                  <a:lnTo>
                    <a:pt x="1018032" y="1541222"/>
                  </a:lnTo>
                  <a:lnTo>
                    <a:pt x="1029870" y="1541599"/>
                  </a:lnTo>
                  <a:lnTo>
                    <a:pt x="1041708" y="1541921"/>
                  </a:lnTo>
                  <a:lnTo>
                    <a:pt x="1053545" y="1542194"/>
                  </a:lnTo>
                  <a:lnTo>
                    <a:pt x="1065383" y="1542427"/>
                  </a:lnTo>
                  <a:lnTo>
                    <a:pt x="1077220" y="1542625"/>
                  </a:lnTo>
                  <a:lnTo>
                    <a:pt x="1089058" y="1542794"/>
                  </a:lnTo>
                  <a:lnTo>
                    <a:pt x="1100896" y="1542937"/>
                  </a:lnTo>
                  <a:lnTo>
                    <a:pt x="1112733" y="1543059"/>
                  </a:lnTo>
                  <a:lnTo>
                    <a:pt x="1124571" y="1543163"/>
                  </a:lnTo>
                  <a:lnTo>
                    <a:pt x="1136408" y="1543252"/>
                  </a:lnTo>
                  <a:lnTo>
                    <a:pt x="1148246" y="1543327"/>
                  </a:lnTo>
                  <a:lnTo>
                    <a:pt x="1160084" y="1543391"/>
                  </a:lnTo>
                  <a:lnTo>
                    <a:pt x="1171921" y="1543445"/>
                  </a:lnTo>
                  <a:lnTo>
                    <a:pt x="1171921" y="1543238"/>
                  </a:lnTo>
                  <a:lnTo>
                    <a:pt x="1183759" y="1543147"/>
                  </a:lnTo>
                  <a:lnTo>
                    <a:pt x="1195596" y="1543041"/>
                  </a:lnTo>
                  <a:lnTo>
                    <a:pt x="1207434" y="1542915"/>
                  </a:lnTo>
                  <a:lnTo>
                    <a:pt x="1219272" y="1542768"/>
                  </a:lnTo>
                  <a:lnTo>
                    <a:pt x="1231109" y="1542595"/>
                  </a:lnTo>
                  <a:lnTo>
                    <a:pt x="1242947" y="1542391"/>
                  </a:lnTo>
                  <a:lnTo>
                    <a:pt x="1254784" y="1542152"/>
                  </a:lnTo>
                  <a:lnTo>
                    <a:pt x="1266622" y="1541871"/>
                  </a:lnTo>
                  <a:lnTo>
                    <a:pt x="1278459" y="1541541"/>
                  </a:lnTo>
                  <a:lnTo>
                    <a:pt x="1290297" y="1541153"/>
                  </a:lnTo>
                  <a:lnTo>
                    <a:pt x="1302135" y="1540697"/>
                  </a:lnTo>
                  <a:lnTo>
                    <a:pt x="1313972" y="1540162"/>
                  </a:lnTo>
                  <a:lnTo>
                    <a:pt x="1325810" y="1539533"/>
                  </a:lnTo>
                  <a:lnTo>
                    <a:pt x="1337647" y="1538794"/>
                  </a:lnTo>
                  <a:lnTo>
                    <a:pt x="1349485" y="1537927"/>
                  </a:lnTo>
                  <a:lnTo>
                    <a:pt x="1361323" y="1536910"/>
                  </a:lnTo>
                  <a:lnTo>
                    <a:pt x="1373160" y="1535715"/>
                  </a:lnTo>
                  <a:lnTo>
                    <a:pt x="1384998" y="1534313"/>
                  </a:lnTo>
                  <a:lnTo>
                    <a:pt x="1396835" y="1532669"/>
                  </a:lnTo>
                  <a:lnTo>
                    <a:pt x="1408673" y="1530740"/>
                  </a:lnTo>
                  <a:lnTo>
                    <a:pt x="1420511" y="1528480"/>
                  </a:lnTo>
                  <a:lnTo>
                    <a:pt x="1432348" y="1525831"/>
                  </a:lnTo>
                  <a:lnTo>
                    <a:pt x="1444186" y="1522730"/>
                  </a:lnTo>
                  <a:lnTo>
                    <a:pt x="1456023" y="1519100"/>
                  </a:lnTo>
                  <a:lnTo>
                    <a:pt x="1467861" y="1514857"/>
                  </a:lnTo>
                  <a:lnTo>
                    <a:pt x="1479699" y="1509899"/>
                  </a:lnTo>
                  <a:lnTo>
                    <a:pt x="1491536" y="1504112"/>
                  </a:lnTo>
                  <a:lnTo>
                    <a:pt x="1503374" y="1497367"/>
                  </a:lnTo>
                  <a:lnTo>
                    <a:pt x="1515211" y="1489516"/>
                  </a:lnTo>
                  <a:lnTo>
                    <a:pt x="1527049" y="1480392"/>
                  </a:lnTo>
                  <a:lnTo>
                    <a:pt x="1538887" y="1469810"/>
                  </a:lnTo>
                  <a:lnTo>
                    <a:pt x="1550724" y="1457563"/>
                  </a:lnTo>
                  <a:lnTo>
                    <a:pt x="1562562" y="1443426"/>
                  </a:lnTo>
                  <a:lnTo>
                    <a:pt x="1574399" y="1427156"/>
                  </a:lnTo>
                  <a:lnTo>
                    <a:pt x="1586237" y="1408494"/>
                  </a:lnTo>
                  <a:lnTo>
                    <a:pt x="1598074" y="1387174"/>
                  </a:lnTo>
                  <a:lnTo>
                    <a:pt x="1609912" y="1362924"/>
                  </a:lnTo>
                  <a:lnTo>
                    <a:pt x="1621750" y="1335483"/>
                  </a:lnTo>
                  <a:lnTo>
                    <a:pt x="1633587" y="1304607"/>
                  </a:lnTo>
                  <a:lnTo>
                    <a:pt x="1645425" y="1270092"/>
                  </a:lnTo>
                  <a:lnTo>
                    <a:pt x="1657262" y="1231787"/>
                  </a:lnTo>
                  <a:lnTo>
                    <a:pt x="1669100" y="1189614"/>
                  </a:lnTo>
                  <a:lnTo>
                    <a:pt x="1680938" y="1143591"/>
                  </a:lnTo>
                  <a:lnTo>
                    <a:pt x="1692775" y="1093848"/>
                  </a:lnTo>
                  <a:lnTo>
                    <a:pt x="1704613" y="1040641"/>
                  </a:lnTo>
                  <a:lnTo>
                    <a:pt x="1716450" y="984359"/>
                  </a:lnTo>
                  <a:lnTo>
                    <a:pt x="1728288" y="925518"/>
                  </a:lnTo>
                  <a:lnTo>
                    <a:pt x="1740126" y="864756"/>
                  </a:lnTo>
                  <a:lnTo>
                    <a:pt x="1751963" y="802799"/>
                  </a:lnTo>
                  <a:lnTo>
                    <a:pt x="1763801" y="740438"/>
                  </a:lnTo>
                  <a:lnTo>
                    <a:pt x="1775638" y="678482"/>
                  </a:lnTo>
                  <a:lnTo>
                    <a:pt x="1787476" y="617719"/>
                  </a:lnTo>
                  <a:lnTo>
                    <a:pt x="1799314" y="558879"/>
                  </a:lnTo>
                  <a:lnTo>
                    <a:pt x="1811151" y="502596"/>
                  </a:lnTo>
                  <a:lnTo>
                    <a:pt x="1822989" y="449389"/>
                  </a:lnTo>
                  <a:lnTo>
                    <a:pt x="1834826" y="399647"/>
                  </a:lnTo>
                  <a:lnTo>
                    <a:pt x="1846664" y="353624"/>
                  </a:lnTo>
                  <a:lnTo>
                    <a:pt x="1858502" y="311451"/>
                  </a:lnTo>
                  <a:lnTo>
                    <a:pt x="1870339" y="273145"/>
                  </a:lnTo>
                  <a:lnTo>
                    <a:pt x="1882177" y="238630"/>
                  </a:lnTo>
                  <a:lnTo>
                    <a:pt x="1894014" y="207755"/>
                  </a:lnTo>
                  <a:lnTo>
                    <a:pt x="1905852" y="180313"/>
                  </a:lnTo>
                  <a:lnTo>
                    <a:pt x="1917689" y="156064"/>
                  </a:lnTo>
                  <a:lnTo>
                    <a:pt x="1929527" y="134743"/>
                  </a:lnTo>
                  <a:lnTo>
                    <a:pt x="1941365" y="116082"/>
                  </a:lnTo>
                  <a:lnTo>
                    <a:pt x="1953202" y="99812"/>
                  </a:lnTo>
                  <a:lnTo>
                    <a:pt x="1965040" y="85675"/>
                  </a:lnTo>
                  <a:lnTo>
                    <a:pt x="1976877" y="73428"/>
                  </a:lnTo>
                  <a:lnTo>
                    <a:pt x="1988715" y="62846"/>
                  </a:lnTo>
                  <a:lnTo>
                    <a:pt x="2000553" y="53722"/>
                  </a:lnTo>
                  <a:lnTo>
                    <a:pt x="2012390" y="45871"/>
                  </a:lnTo>
                  <a:lnTo>
                    <a:pt x="2024228" y="39126"/>
                  </a:lnTo>
                  <a:lnTo>
                    <a:pt x="2036065" y="33339"/>
                  </a:lnTo>
                  <a:lnTo>
                    <a:pt x="2047903" y="28381"/>
                  </a:lnTo>
                  <a:lnTo>
                    <a:pt x="2059741" y="24137"/>
                  </a:lnTo>
                  <a:lnTo>
                    <a:pt x="2071578" y="20508"/>
                  </a:lnTo>
                  <a:lnTo>
                    <a:pt x="2083416" y="17407"/>
                  </a:lnTo>
                  <a:lnTo>
                    <a:pt x="2095253" y="14758"/>
                  </a:lnTo>
                  <a:lnTo>
                    <a:pt x="2107091" y="12497"/>
                  </a:lnTo>
                  <a:lnTo>
                    <a:pt x="2118929" y="10569"/>
                  </a:lnTo>
                  <a:lnTo>
                    <a:pt x="2130766" y="8925"/>
                  </a:lnTo>
                  <a:lnTo>
                    <a:pt x="2142604" y="7523"/>
                  </a:lnTo>
                  <a:lnTo>
                    <a:pt x="2154441" y="6328"/>
                  </a:lnTo>
                  <a:lnTo>
                    <a:pt x="2166279" y="5310"/>
                  </a:lnTo>
                  <a:lnTo>
                    <a:pt x="2178117" y="4443"/>
                  </a:lnTo>
                  <a:lnTo>
                    <a:pt x="2189954" y="3705"/>
                  </a:lnTo>
                  <a:lnTo>
                    <a:pt x="2201792" y="3076"/>
                  </a:lnTo>
                  <a:lnTo>
                    <a:pt x="2213629" y="2541"/>
                  </a:lnTo>
                  <a:lnTo>
                    <a:pt x="2225467" y="2085"/>
                  </a:lnTo>
                  <a:lnTo>
                    <a:pt x="2237304" y="1697"/>
                  </a:lnTo>
                  <a:lnTo>
                    <a:pt x="2249142" y="1367"/>
                  </a:lnTo>
                  <a:lnTo>
                    <a:pt x="2260980" y="1086"/>
                  </a:lnTo>
                  <a:lnTo>
                    <a:pt x="2272817" y="847"/>
                  </a:lnTo>
                  <a:lnTo>
                    <a:pt x="2284655" y="643"/>
                  </a:lnTo>
                  <a:lnTo>
                    <a:pt x="2296492" y="470"/>
                  </a:lnTo>
                  <a:lnTo>
                    <a:pt x="2308330" y="322"/>
                  </a:lnTo>
                  <a:lnTo>
                    <a:pt x="2320168" y="197"/>
                  </a:lnTo>
                  <a:lnTo>
                    <a:pt x="2332005" y="90"/>
                  </a:lnTo>
                  <a:lnTo>
                    <a:pt x="2343843" y="0"/>
                  </a:lnTo>
                  <a:lnTo>
                    <a:pt x="2343843" y="569"/>
                  </a:lnTo>
                  <a:lnTo>
                    <a:pt x="2355680" y="760"/>
                  </a:lnTo>
                  <a:lnTo>
                    <a:pt x="2367518" y="984"/>
                  </a:lnTo>
                  <a:lnTo>
                    <a:pt x="2379356" y="1247"/>
                  </a:lnTo>
                  <a:lnTo>
                    <a:pt x="2391193" y="1557"/>
                  </a:lnTo>
                  <a:lnTo>
                    <a:pt x="2403031" y="1921"/>
                  </a:lnTo>
                  <a:lnTo>
                    <a:pt x="2414868" y="2348"/>
                  </a:lnTo>
                  <a:lnTo>
                    <a:pt x="2426706" y="2850"/>
                  </a:lnTo>
                  <a:lnTo>
                    <a:pt x="2438544" y="3440"/>
                  </a:lnTo>
                  <a:lnTo>
                    <a:pt x="2450381" y="4134"/>
                  </a:lnTo>
                  <a:lnTo>
                    <a:pt x="2462219" y="4949"/>
                  </a:lnTo>
                  <a:lnTo>
                    <a:pt x="2474056" y="5906"/>
                  </a:lnTo>
                  <a:lnTo>
                    <a:pt x="2485894" y="7030"/>
                  </a:lnTo>
                  <a:lnTo>
                    <a:pt x="2497732" y="8350"/>
                  </a:lnTo>
                  <a:lnTo>
                    <a:pt x="2509569" y="9901"/>
                  </a:lnTo>
                  <a:lnTo>
                    <a:pt x="2521407" y="11722"/>
                  </a:lnTo>
                  <a:lnTo>
                    <a:pt x="2533244" y="13859"/>
                  </a:lnTo>
                  <a:lnTo>
                    <a:pt x="2545082" y="16368"/>
                  </a:lnTo>
                  <a:lnTo>
                    <a:pt x="2556919" y="19312"/>
                  </a:lnTo>
                  <a:lnTo>
                    <a:pt x="2568757" y="22765"/>
                  </a:lnTo>
                  <a:lnTo>
                    <a:pt x="2580595" y="26815"/>
                  </a:lnTo>
                  <a:lnTo>
                    <a:pt x="2592432" y="31562"/>
                  </a:lnTo>
                  <a:lnTo>
                    <a:pt x="2604270" y="37124"/>
                  </a:lnTo>
                  <a:lnTo>
                    <a:pt x="2616107" y="43637"/>
                  </a:lnTo>
                  <a:lnTo>
                    <a:pt x="2627945" y="51258"/>
                  </a:lnTo>
                  <a:lnTo>
                    <a:pt x="2639783" y="60170"/>
                  </a:lnTo>
                  <a:lnTo>
                    <a:pt x="2651620" y="70582"/>
                  </a:lnTo>
                  <a:lnTo>
                    <a:pt x="2663458" y="82734"/>
                  </a:lnTo>
                  <a:lnTo>
                    <a:pt x="2675295" y="96899"/>
                  </a:lnTo>
                  <a:lnTo>
                    <a:pt x="2687133" y="113386"/>
                  </a:lnTo>
                  <a:lnTo>
                    <a:pt x="2698971" y="132546"/>
                  </a:lnTo>
                  <a:lnTo>
                    <a:pt x="2710808" y="154769"/>
                  </a:lnTo>
                  <a:lnTo>
                    <a:pt x="2722646" y="180488"/>
                  </a:lnTo>
                  <a:lnTo>
                    <a:pt x="2734483" y="210175"/>
                  </a:lnTo>
                  <a:lnTo>
                    <a:pt x="2746321" y="244342"/>
                  </a:lnTo>
                  <a:lnTo>
                    <a:pt x="2758159" y="283531"/>
                  </a:lnTo>
                  <a:lnTo>
                    <a:pt x="2769996" y="328304"/>
                  </a:lnTo>
                  <a:lnTo>
                    <a:pt x="2781834" y="379228"/>
                  </a:lnTo>
                  <a:lnTo>
                    <a:pt x="2793671" y="436855"/>
                  </a:lnTo>
                  <a:lnTo>
                    <a:pt x="2805509" y="501694"/>
                  </a:lnTo>
                  <a:lnTo>
                    <a:pt x="2817347" y="574175"/>
                  </a:lnTo>
                  <a:lnTo>
                    <a:pt x="2829184" y="654617"/>
                  </a:lnTo>
                  <a:lnTo>
                    <a:pt x="2841022" y="743180"/>
                  </a:lnTo>
                  <a:lnTo>
                    <a:pt x="2852859" y="839828"/>
                  </a:lnTo>
                  <a:lnTo>
                    <a:pt x="2864697" y="944288"/>
                  </a:lnTo>
                  <a:lnTo>
                    <a:pt x="2876534" y="1056022"/>
                  </a:lnTo>
                  <a:lnTo>
                    <a:pt x="2888372" y="1174216"/>
                  </a:lnTo>
                  <a:lnTo>
                    <a:pt x="2900210" y="1297781"/>
                  </a:lnTo>
                  <a:lnTo>
                    <a:pt x="2912047" y="1425383"/>
                  </a:lnTo>
                  <a:lnTo>
                    <a:pt x="2923885" y="1555491"/>
                  </a:lnTo>
                  <a:lnTo>
                    <a:pt x="2935722" y="1686449"/>
                  </a:lnTo>
                  <a:lnTo>
                    <a:pt x="2947560" y="1816557"/>
                  </a:lnTo>
                  <a:lnTo>
                    <a:pt x="2959398" y="1944158"/>
                  </a:lnTo>
                  <a:lnTo>
                    <a:pt x="2971235" y="2067723"/>
                  </a:lnTo>
                  <a:lnTo>
                    <a:pt x="2983073" y="2185917"/>
                  </a:lnTo>
                  <a:lnTo>
                    <a:pt x="2994910" y="2297652"/>
                  </a:lnTo>
                  <a:lnTo>
                    <a:pt x="3006748" y="2402112"/>
                  </a:lnTo>
                  <a:lnTo>
                    <a:pt x="3018586" y="2498759"/>
                  </a:lnTo>
                  <a:lnTo>
                    <a:pt x="3030423" y="2587323"/>
                  </a:lnTo>
                  <a:lnTo>
                    <a:pt x="3042261" y="2667764"/>
                  </a:lnTo>
                  <a:lnTo>
                    <a:pt x="3054098" y="2740246"/>
                  </a:lnTo>
                  <a:lnTo>
                    <a:pt x="3065936" y="2805084"/>
                  </a:lnTo>
                  <a:lnTo>
                    <a:pt x="3077774" y="2862712"/>
                  </a:lnTo>
                  <a:lnTo>
                    <a:pt x="3089611" y="2913636"/>
                  </a:lnTo>
                  <a:lnTo>
                    <a:pt x="3101449" y="2958409"/>
                  </a:lnTo>
                  <a:lnTo>
                    <a:pt x="3113286" y="2997597"/>
                  </a:lnTo>
                  <a:lnTo>
                    <a:pt x="3125124" y="3031764"/>
                  </a:lnTo>
                  <a:lnTo>
                    <a:pt x="3136962" y="3061452"/>
                  </a:lnTo>
                  <a:lnTo>
                    <a:pt x="3148799" y="3087170"/>
                  </a:lnTo>
                  <a:lnTo>
                    <a:pt x="3160637" y="3109393"/>
                  </a:lnTo>
                  <a:lnTo>
                    <a:pt x="3172474" y="3128553"/>
                  </a:lnTo>
                  <a:lnTo>
                    <a:pt x="3184312" y="3145041"/>
                  </a:lnTo>
                  <a:lnTo>
                    <a:pt x="3196149" y="3159206"/>
                  </a:lnTo>
                  <a:lnTo>
                    <a:pt x="3207987" y="3171357"/>
                  </a:lnTo>
                  <a:lnTo>
                    <a:pt x="3219825" y="3181769"/>
                  </a:lnTo>
                  <a:lnTo>
                    <a:pt x="3231662" y="3190681"/>
                  </a:lnTo>
                  <a:lnTo>
                    <a:pt x="3243500" y="3198303"/>
                  </a:lnTo>
                  <a:lnTo>
                    <a:pt x="3255337" y="3204816"/>
                  </a:lnTo>
                  <a:lnTo>
                    <a:pt x="3267175" y="3210378"/>
                  </a:lnTo>
                  <a:lnTo>
                    <a:pt x="3279013" y="3215125"/>
                  </a:lnTo>
                  <a:lnTo>
                    <a:pt x="3290850" y="3219174"/>
                  </a:lnTo>
                  <a:lnTo>
                    <a:pt x="3302688" y="3222628"/>
                  </a:lnTo>
                  <a:lnTo>
                    <a:pt x="3314525" y="3225572"/>
                  </a:lnTo>
                  <a:lnTo>
                    <a:pt x="3326363" y="3228080"/>
                  </a:lnTo>
                  <a:lnTo>
                    <a:pt x="3338201" y="3230218"/>
                  </a:lnTo>
                  <a:lnTo>
                    <a:pt x="3350038" y="3232039"/>
                  </a:lnTo>
                  <a:lnTo>
                    <a:pt x="3361876" y="3233589"/>
                  </a:lnTo>
                  <a:lnTo>
                    <a:pt x="3373713" y="3234910"/>
                  </a:lnTo>
                  <a:lnTo>
                    <a:pt x="3385551" y="3236034"/>
                  </a:lnTo>
                  <a:lnTo>
                    <a:pt x="3397389" y="3236991"/>
                  </a:lnTo>
                  <a:lnTo>
                    <a:pt x="3409226" y="3237806"/>
                  </a:lnTo>
                  <a:lnTo>
                    <a:pt x="3421064" y="3238499"/>
                  </a:lnTo>
                  <a:lnTo>
                    <a:pt x="3432901" y="3239089"/>
                  </a:lnTo>
                  <a:lnTo>
                    <a:pt x="3444739" y="3239591"/>
                  </a:lnTo>
                  <a:lnTo>
                    <a:pt x="3456576" y="3240019"/>
                  </a:lnTo>
                  <a:lnTo>
                    <a:pt x="3468414" y="3240383"/>
                  </a:lnTo>
                  <a:lnTo>
                    <a:pt x="3480252" y="3240692"/>
                  </a:lnTo>
                  <a:lnTo>
                    <a:pt x="3492089" y="3240956"/>
                  </a:lnTo>
                  <a:lnTo>
                    <a:pt x="3503927" y="3241180"/>
                  </a:lnTo>
                  <a:lnTo>
                    <a:pt x="3515764" y="3241370"/>
                  </a:lnTo>
                  <a:lnTo>
                    <a:pt x="3515764" y="3242458"/>
                  </a:lnTo>
                  <a:lnTo>
                    <a:pt x="3527602" y="3242458"/>
                  </a:lnTo>
                  <a:lnTo>
                    <a:pt x="3539440" y="3242458"/>
                  </a:lnTo>
                  <a:lnTo>
                    <a:pt x="3551277" y="3242458"/>
                  </a:lnTo>
                  <a:lnTo>
                    <a:pt x="3563115" y="3242458"/>
                  </a:lnTo>
                  <a:lnTo>
                    <a:pt x="3574952" y="3242458"/>
                  </a:lnTo>
                  <a:lnTo>
                    <a:pt x="3586790" y="3242458"/>
                  </a:lnTo>
                  <a:lnTo>
                    <a:pt x="3598628" y="3242458"/>
                  </a:lnTo>
                  <a:lnTo>
                    <a:pt x="3610465" y="3242458"/>
                  </a:lnTo>
                  <a:lnTo>
                    <a:pt x="3622303" y="3242458"/>
                  </a:lnTo>
                  <a:lnTo>
                    <a:pt x="3634140" y="3242458"/>
                  </a:lnTo>
                  <a:lnTo>
                    <a:pt x="3645978" y="3242458"/>
                  </a:lnTo>
                  <a:lnTo>
                    <a:pt x="3657816" y="3242458"/>
                  </a:lnTo>
                  <a:lnTo>
                    <a:pt x="3669653" y="3242458"/>
                  </a:lnTo>
                  <a:lnTo>
                    <a:pt x="3681491" y="3242458"/>
                  </a:lnTo>
                  <a:lnTo>
                    <a:pt x="3693328" y="3242458"/>
                  </a:lnTo>
                  <a:lnTo>
                    <a:pt x="3705166" y="3242458"/>
                  </a:lnTo>
                  <a:lnTo>
                    <a:pt x="3717004" y="3242458"/>
                  </a:lnTo>
                  <a:lnTo>
                    <a:pt x="3728841" y="3242458"/>
                  </a:lnTo>
                  <a:lnTo>
                    <a:pt x="3740679" y="3242458"/>
                  </a:lnTo>
                  <a:lnTo>
                    <a:pt x="3752516" y="3242458"/>
                  </a:lnTo>
                  <a:lnTo>
                    <a:pt x="3764354" y="3242458"/>
                  </a:lnTo>
                  <a:lnTo>
                    <a:pt x="3776191" y="3242458"/>
                  </a:lnTo>
                  <a:lnTo>
                    <a:pt x="3788029" y="3242458"/>
                  </a:lnTo>
                  <a:lnTo>
                    <a:pt x="3799867" y="3242458"/>
                  </a:lnTo>
                  <a:lnTo>
                    <a:pt x="3811704" y="3242458"/>
                  </a:lnTo>
                  <a:lnTo>
                    <a:pt x="3823542" y="3242458"/>
                  </a:lnTo>
                  <a:lnTo>
                    <a:pt x="3835379" y="3242458"/>
                  </a:lnTo>
                  <a:lnTo>
                    <a:pt x="3847217" y="3242458"/>
                  </a:lnTo>
                  <a:lnTo>
                    <a:pt x="3859055" y="3242458"/>
                  </a:lnTo>
                  <a:lnTo>
                    <a:pt x="3870892" y="3242458"/>
                  </a:lnTo>
                  <a:lnTo>
                    <a:pt x="3882730" y="3242458"/>
                  </a:lnTo>
                  <a:lnTo>
                    <a:pt x="3894567" y="3242458"/>
                  </a:lnTo>
                  <a:lnTo>
                    <a:pt x="3906405" y="3242458"/>
                  </a:lnTo>
                  <a:lnTo>
                    <a:pt x="3918243" y="3242458"/>
                  </a:lnTo>
                  <a:lnTo>
                    <a:pt x="3930080" y="3242458"/>
                  </a:lnTo>
                  <a:lnTo>
                    <a:pt x="3941918" y="3242458"/>
                  </a:lnTo>
                  <a:lnTo>
                    <a:pt x="3953755" y="3242458"/>
                  </a:lnTo>
                  <a:lnTo>
                    <a:pt x="3965593" y="3242458"/>
                  </a:lnTo>
                  <a:lnTo>
                    <a:pt x="3977431" y="3242458"/>
                  </a:lnTo>
                  <a:lnTo>
                    <a:pt x="3989268" y="3242458"/>
                  </a:lnTo>
                  <a:lnTo>
                    <a:pt x="4001106" y="3242458"/>
                  </a:lnTo>
                  <a:lnTo>
                    <a:pt x="4012943" y="3242458"/>
                  </a:lnTo>
                  <a:lnTo>
                    <a:pt x="4024781" y="3242458"/>
                  </a:lnTo>
                  <a:lnTo>
                    <a:pt x="4036619" y="3242458"/>
                  </a:lnTo>
                  <a:lnTo>
                    <a:pt x="4048456" y="3242458"/>
                  </a:lnTo>
                  <a:lnTo>
                    <a:pt x="4060294" y="3242458"/>
                  </a:lnTo>
                  <a:lnTo>
                    <a:pt x="4072131" y="3242458"/>
                  </a:lnTo>
                  <a:lnTo>
                    <a:pt x="4083969" y="3242458"/>
                  </a:lnTo>
                  <a:lnTo>
                    <a:pt x="4095806" y="3242458"/>
                  </a:lnTo>
                  <a:lnTo>
                    <a:pt x="4107644" y="3242458"/>
                  </a:lnTo>
                  <a:lnTo>
                    <a:pt x="4119482" y="3242458"/>
                  </a:lnTo>
                  <a:lnTo>
                    <a:pt x="4131319" y="3242458"/>
                  </a:lnTo>
                  <a:lnTo>
                    <a:pt x="4143157" y="3242458"/>
                  </a:lnTo>
                  <a:lnTo>
                    <a:pt x="4154994" y="3242458"/>
                  </a:lnTo>
                  <a:lnTo>
                    <a:pt x="4166832" y="3242458"/>
                  </a:lnTo>
                  <a:lnTo>
                    <a:pt x="4178670" y="3242458"/>
                  </a:lnTo>
                  <a:lnTo>
                    <a:pt x="4190507" y="3242458"/>
                  </a:lnTo>
                  <a:lnTo>
                    <a:pt x="4202345" y="3242458"/>
                  </a:lnTo>
                  <a:lnTo>
                    <a:pt x="4214182" y="3242458"/>
                  </a:lnTo>
                  <a:lnTo>
                    <a:pt x="4226020" y="3242458"/>
                  </a:lnTo>
                  <a:lnTo>
                    <a:pt x="4237858" y="3242458"/>
                  </a:lnTo>
                  <a:lnTo>
                    <a:pt x="4249695" y="3242458"/>
                  </a:lnTo>
                  <a:lnTo>
                    <a:pt x="4261533" y="3242458"/>
                  </a:lnTo>
                  <a:lnTo>
                    <a:pt x="4273370" y="3242458"/>
                  </a:lnTo>
                  <a:lnTo>
                    <a:pt x="4285208" y="3242458"/>
                  </a:lnTo>
                  <a:lnTo>
                    <a:pt x="4297046" y="3242458"/>
                  </a:lnTo>
                  <a:lnTo>
                    <a:pt x="4308883" y="3242458"/>
                  </a:lnTo>
                  <a:lnTo>
                    <a:pt x="4320721" y="3242458"/>
                  </a:lnTo>
                  <a:lnTo>
                    <a:pt x="4332558" y="3242458"/>
                  </a:lnTo>
                  <a:lnTo>
                    <a:pt x="4344396" y="3242458"/>
                  </a:lnTo>
                  <a:lnTo>
                    <a:pt x="4356234" y="3242458"/>
                  </a:lnTo>
                  <a:lnTo>
                    <a:pt x="4368071" y="3242458"/>
                  </a:lnTo>
                  <a:lnTo>
                    <a:pt x="4379909" y="3242458"/>
                  </a:lnTo>
                  <a:lnTo>
                    <a:pt x="4391746" y="3242458"/>
                  </a:lnTo>
                  <a:lnTo>
                    <a:pt x="4403584" y="3242458"/>
                  </a:lnTo>
                  <a:lnTo>
                    <a:pt x="4415421" y="3242458"/>
                  </a:lnTo>
                  <a:lnTo>
                    <a:pt x="4427259" y="3242458"/>
                  </a:lnTo>
                  <a:lnTo>
                    <a:pt x="4439097" y="3242458"/>
                  </a:lnTo>
                  <a:lnTo>
                    <a:pt x="4450934" y="3242458"/>
                  </a:lnTo>
                  <a:lnTo>
                    <a:pt x="4462772" y="3242458"/>
                  </a:lnTo>
                  <a:lnTo>
                    <a:pt x="4474609" y="3242458"/>
                  </a:lnTo>
                  <a:lnTo>
                    <a:pt x="4486447" y="3242458"/>
                  </a:lnTo>
                  <a:lnTo>
                    <a:pt x="4498285" y="3242458"/>
                  </a:lnTo>
                  <a:lnTo>
                    <a:pt x="4510122" y="3242458"/>
                  </a:lnTo>
                  <a:lnTo>
                    <a:pt x="4521960" y="3242458"/>
                  </a:lnTo>
                  <a:lnTo>
                    <a:pt x="4533797" y="3242458"/>
                  </a:lnTo>
                  <a:lnTo>
                    <a:pt x="4545635" y="3242458"/>
                  </a:lnTo>
                  <a:lnTo>
                    <a:pt x="4557473" y="3242458"/>
                  </a:lnTo>
                  <a:lnTo>
                    <a:pt x="4569310" y="3242458"/>
                  </a:lnTo>
                  <a:lnTo>
                    <a:pt x="4581148" y="3242458"/>
                  </a:lnTo>
                  <a:lnTo>
                    <a:pt x="4592985" y="3242458"/>
                  </a:lnTo>
                  <a:lnTo>
                    <a:pt x="4604823" y="3242458"/>
                  </a:lnTo>
                  <a:lnTo>
                    <a:pt x="4616661" y="3242458"/>
                  </a:lnTo>
                  <a:lnTo>
                    <a:pt x="4628498" y="3242458"/>
                  </a:lnTo>
                  <a:lnTo>
                    <a:pt x="4640336" y="3242458"/>
                  </a:lnTo>
                  <a:lnTo>
                    <a:pt x="4652173" y="3242458"/>
                  </a:lnTo>
                  <a:lnTo>
                    <a:pt x="4664011" y="3242458"/>
                  </a:lnTo>
                  <a:lnTo>
                    <a:pt x="4675849" y="3242458"/>
                  </a:lnTo>
                  <a:lnTo>
                    <a:pt x="4687686" y="3242458"/>
                  </a:lnTo>
                </a:path>
              </a:pathLst>
            </a:custGeom>
            <a:ln w="40651" cap="flat">
              <a:solidFill>
                <a:srgbClr val="FF61CC">
                  <a:alpha val="100000"/>
                </a:srgbClr>
              </a:solidFill>
              <a:prstDash val="solid"/>
              <a:round/>
            </a:ln>
          </p:spPr>
          <p:txBody>
            <a:bodyPr/>
            <a:lstStyle/>
            <a:p/>
          </p:txBody>
        </p:sp>
        <p:sp>
          <p:nvSpPr>
            <p:cNvPr id="65" name="pl65"/>
            <p:cNvSpPr/>
            <p:nvPr/>
          </p:nvSpPr>
          <p:spPr>
            <a:xfrm>
              <a:off x="2482351" y="1208380"/>
              <a:ext cx="4687686" cy="617554"/>
            </a:xfrm>
            <a:custGeom>
              <a:avLst/>
              <a:pathLst>
                <a:path w="4687686" h="617554">
                  <a:moveTo>
                    <a:pt x="0" y="617554"/>
                  </a:moveTo>
                  <a:lnTo>
                    <a:pt x="11837" y="617536"/>
                  </a:lnTo>
                  <a:lnTo>
                    <a:pt x="23675" y="617514"/>
                  </a:lnTo>
                  <a:lnTo>
                    <a:pt x="35512" y="617489"/>
                  </a:lnTo>
                  <a:lnTo>
                    <a:pt x="47350" y="617460"/>
                  </a:lnTo>
                  <a:lnTo>
                    <a:pt x="59187" y="617425"/>
                  </a:lnTo>
                  <a:lnTo>
                    <a:pt x="71025" y="617384"/>
                  </a:lnTo>
                  <a:lnTo>
                    <a:pt x="82863" y="617337"/>
                  </a:lnTo>
                  <a:lnTo>
                    <a:pt x="94700" y="617280"/>
                  </a:lnTo>
                  <a:lnTo>
                    <a:pt x="106538" y="617214"/>
                  </a:lnTo>
                  <a:lnTo>
                    <a:pt x="118375" y="617137"/>
                  </a:lnTo>
                  <a:lnTo>
                    <a:pt x="130213" y="617046"/>
                  </a:lnTo>
                  <a:lnTo>
                    <a:pt x="142051" y="616939"/>
                  </a:lnTo>
                  <a:lnTo>
                    <a:pt x="153888" y="616813"/>
                  </a:lnTo>
                  <a:lnTo>
                    <a:pt x="165726" y="616665"/>
                  </a:lnTo>
                  <a:lnTo>
                    <a:pt x="177563" y="616492"/>
                  </a:lnTo>
                  <a:lnTo>
                    <a:pt x="189401" y="616288"/>
                  </a:lnTo>
                  <a:lnTo>
                    <a:pt x="201239" y="616049"/>
                  </a:lnTo>
                  <a:lnTo>
                    <a:pt x="213076" y="615769"/>
                  </a:lnTo>
                  <a:lnTo>
                    <a:pt x="224914" y="615440"/>
                  </a:lnTo>
                  <a:lnTo>
                    <a:pt x="236751" y="615054"/>
                  </a:lnTo>
                  <a:lnTo>
                    <a:pt x="248589" y="614602"/>
                  </a:lnTo>
                  <a:lnTo>
                    <a:pt x="260427" y="614073"/>
                  </a:lnTo>
                  <a:lnTo>
                    <a:pt x="272264" y="613452"/>
                  </a:lnTo>
                  <a:lnTo>
                    <a:pt x="284102" y="612726"/>
                  </a:lnTo>
                  <a:lnTo>
                    <a:pt x="295939" y="611878"/>
                  </a:lnTo>
                  <a:lnTo>
                    <a:pt x="307777" y="610886"/>
                  </a:lnTo>
                  <a:lnTo>
                    <a:pt x="319614" y="609729"/>
                  </a:lnTo>
                  <a:lnTo>
                    <a:pt x="331452" y="608380"/>
                  </a:lnTo>
                  <a:lnTo>
                    <a:pt x="343290" y="606809"/>
                  </a:lnTo>
                  <a:lnTo>
                    <a:pt x="355127" y="604985"/>
                  </a:lnTo>
                  <a:lnTo>
                    <a:pt x="366965" y="602868"/>
                  </a:lnTo>
                  <a:lnTo>
                    <a:pt x="378802" y="600419"/>
                  </a:lnTo>
                  <a:lnTo>
                    <a:pt x="390640" y="597591"/>
                  </a:lnTo>
                  <a:lnTo>
                    <a:pt x="402478" y="594337"/>
                  </a:lnTo>
                  <a:lnTo>
                    <a:pt x="414315" y="590605"/>
                  </a:lnTo>
                  <a:lnTo>
                    <a:pt x="426153" y="586341"/>
                  </a:lnTo>
                  <a:lnTo>
                    <a:pt x="437990" y="581491"/>
                  </a:lnTo>
                  <a:lnTo>
                    <a:pt x="449828" y="576003"/>
                  </a:lnTo>
                  <a:lnTo>
                    <a:pt x="461666" y="569828"/>
                  </a:lnTo>
                  <a:lnTo>
                    <a:pt x="473503" y="562925"/>
                  </a:lnTo>
                  <a:lnTo>
                    <a:pt x="485341" y="555264"/>
                  </a:lnTo>
                  <a:lnTo>
                    <a:pt x="497178" y="546829"/>
                  </a:lnTo>
                  <a:lnTo>
                    <a:pt x="509016" y="537624"/>
                  </a:lnTo>
                  <a:lnTo>
                    <a:pt x="520854" y="527676"/>
                  </a:lnTo>
                  <a:lnTo>
                    <a:pt x="532691" y="517035"/>
                  </a:lnTo>
                  <a:lnTo>
                    <a:pt x="544529" y="505778"/>
                  </a:lnTo>
                  <a:lnTo>
                    <a:pt x="556366" y="494010"/>
                  </a:lnTo>
                  <a:lnTo>
                    <a:pt x="568204" y="481857"/>
                  </a:lnTo>
                  <a:lnTo>
                    <a:pt x="580042" y="469466"/>
                  </a:lnTo>
                  <a:lnTo>
                    <a:pt x="591879" y="456994"/>
                  </a:lnTo>
                  <a:lnTo>
                    <a:pt x="603717" y="444603"/>
                  </a:lnTo>
                  <a:lnTo>
                    <a:pt x="615554" y="432450"/>
                  </a:lnTo>
                  <a:lnTo>
                    <a:pt x="627392" y="420682"/>
                  </a:lnTo>
                  <a:lnTo>
                    <a:pt x="639229" y="409426"/>
                  </a:lnTo>
                  <a:lnTo>
                    <a:pt x="651067" y="398784"/>
                  </a:lnTo>
                  <a:lnTo>
                    <a:pt x="662905" y="388836"/>
                  </a:lnTo>
                  <a:lnTo>
                    <a:pt x="674742" y="379631"/>
                  </a:lnTo>
                  <a:lnTo>
                    <a:pt x="686580" y="371196"/>
                  </a:lnTo>
                  <a:lnTo>
                    <a:pt x="698417" y="363535"/>
                  </a:lnTo>
                  <a:lnTo>
                    <a:pt x="710255" y="356632"/>
                  </a:lnTo>
                  <a:lnTo>
                    <a:pt x="722093" y="350457"/>
                  </a:lnTo>
                  <a:lnTo>
                    <a:pt x="733930" y="344969"/>
                  </a:lnTo>
                  <a:lnTo>
                    <a:pt x="745768" y="340119"/>
                  </a:lnTo>
                  <a:lnTo>
                    <a:pt x="757605" y="335855"/>
                  </a:lnTo>
                  <a:lnTo>
                    <a:pt x="769443" y="332123"/>
                  </a:lnTo>
                  <a:lnTo>
                    <a:pt x="781281" y="328869"/>
                  </a:lnTo>
                  <a:lnTo>
                    <a:pt x="793118" y="326041"/>
                  </a:lnTo>
                  <a:lnTo>
                    <a:pt x="804956" y="323592"/>
                  </a:lnTo>
                  <a:lnTo>
                    <a:pt x="816793" y="321475"/>
                  </a:lnTo>
                  <a:lnTo>
                    <a:pt x="828631" y="319651"/>
                  </a:lnTo>
                  <a:lnTo>
                    <a:pt x="840469" y="318080"/>
                  </a:lnTo>
                  <a:lnTo>
                    <a:pt x="852306" y="316731"/>
                  </a:lnTo>
                  <a:lnTo>
                    <a:pt x="864144" y="315574"/>
                  </a:lnTo>
                  <a:lnTo>
                    <a:pt x="875981" y="314582"/>
                  </a:lnTo>
                  <a:lnTo>
                    <a:pt x="887819" y="313734"/>
                  </a:lnTo>
                  <a:lnTo>
                    <a:pt x="899657" y="313008"/>
                  </a:lnTo>
                  <a:lnTo>
                    <a:pt x="911494" y="312388"/>
                  </a:lnTo>
                  <a:lnTo>
                    <a:pt x="923332" y="311858"/>
                  </a:lnTo>
                  <a:lnTo>
                    <a:pt x="935169" y="311406"/>
                  </a:lnTo>
                  <a:lnTo>
                    <a:pt x="947007" y="311020"/>
                  </a:lnTo>
                  <a:lnTo>
                    <a:pt x="958844" y="310691"/>
                  </a:lnTo>
                  <a:lnTo>
                    <a:pt x="970682" y="310411"/>
                  </a:lnTo>
                  <a:lnTo>
                    <a:pt x="982520" y="310172"/>
                  </a:lnTo>
                  <a:lnTo>
                    <a:pt x="994357" y="309968"/>
                  </a:lnTo>
                  <a:lnTo>
                    <a:pt x="1006195" y="309795"/>
                  </a:lnTo>
                  <a:lnTo>
                    <a:pt x="1018032" y="309647"/>
                  </a:lnTo>
                  <a:lnTo>
                    <a:pt x="1029870" y="309521"/>
                  </a:lnTo>
                  <a:lnTo>
                    <a:pt x="1041708" y="309414"/>
                  </a:lnTo>
                  <a:lnTo>
                    <a:pt x="1053545" y="309323"/>
                  </a:lnTo>
                  <a:lnTo>
                    <a:pt x="1065383" y="309246"/>
                  </a:lnTo>
                  <a:lnTo>
                    <a:pt x="1077220" y="309180"/>
                  </a:lnTo>
                  <a:lnTo>
                    <a:pt x="1089058" y="309123"/>
                  </a:lnTo>
                  <a:lnTo>
                    <a:pt x="1100896" y="309076"/>
                  </a:lnTo>
                  <a:lnTo>
                    <a:pt x="1112733" y="309035"/>
                  </a:lnTo>
                  <a:lnTo>
                    <a:pt x="1124571" y="309000"/>
                  </a:lnTo>
                  <a:lnTo>
                    <a:pt x="1136408" y="308971"/>
                  </a:lnTo>
                  <a:lnTo>
                    <a:pt x="1148246" y="308946"/>
                  </a:lnTo>
                  <a:lnTo>
                    <a:pt x="1160084" y="308924"/>
                  </a:lnTo>
                  <a:lnTo>
                    <a:pt x="1171921" y="308906"/>
                  </a:lnTo>
                  <a:lnTo>
                    <a:pt x="1171921" y="308751"/>
                  </a:lnTo>
                  <a:lnTo>
                    <a:pt x="1183759" y="308742"/>
                  </a:lnTo>
                  <a:lnTo>
                    <a:pt x="1195596" y="308731"/>
                  </a:lnTo>
                  <a:lnTo>
                    <a:pt x="1207434" y="308719"/>
                  </a:lnTo>
                  <a:lnTo>
                    <a:pt x="1219272" y="308704"/>
                  </a:lnTo>
                  <a:lnTo>
                    <a:pt x="1231109" y="308686"/>
                  </a:lnTo>
                  <a:lnTo>
                    <a:pt x="1242947" y="308666"/>
                  </a:lnTo>
                  <a:lnTo>
                    <a:pt x="1254784" y="308642"/>
                  </a:lnTo>
                  <a:lnTo>
                    <a:pt x="1266622" y="308614"/>
                  </a:lnTo>
                  <a:lnTo>
                    <a:pt x="1278459" y="308581"/>
                  </a:lnTo>
                  <a:lnTo>
                    <a:pt x="1290297" y="308542"/>
                  </a:lnTo>
                  <a:lnTo>
                    <a:pt x="1302135" y="308497"/>
                  </a:lnTo>
                  <a:lnTo>
                    <a:pt x="1313972" y="308443"/>
                  </a:lnTo>
                  <a:lnTo>
                    <a:pt x="1325810" y="308380"/>
                  </a:lnTo>
                  <a:lnTo>
                    <a:pt x="1337647" y="308306"/>
                  </a:lnTo>
                  <a:lnTo>
                    <a:pt x="1349485" y="308220"/>
                  </a:lnTo>
                  <a:lnTo>
                    <a:pt x="1361323" y="308118"/>
                  </a:lnTo>
                  <a:lnTo>
                    <a:pt x="1373160" y="307998"/>
                  </a:lnTo>
                  <a:lnTo>
                    <a:pt x="1384998" y="307858"/>
                  </a:lnTo>
                  <a:lnTo>
                    <a:pt x="1396835" y="307694"/>
                  </a:lnTo>
                  <a:lnTo>
                    <a:pt x="1408673" y="307501"/>
                  </a:lnTo>
                  <a:lnTo>
                    <a:pt x="1420511" y="307275"/>
                  </a:lnTo>
                  <a:lnTo>
                    <a:pt x="1432348" y="307010"/>
                  </a:lnTo>
                  <a:lnTo>
                    <a:pt x="1444186" y="306700"/>
                  </a:lnTo>
                  <a:lnTo>
                    <a:pt x="1456023" y="306337"/>
                  </a:lnTo>
                  <a:lnTo>
                    <a:pt x="1467861" y="305913"/>
                  </a:lnTo>
                  <a:lnTo>
                    <a:pt x="1479699" y="305417"/>
                  </a:lnTo>
                  <a:lnTo>
                    <a:pt x="1491536" y="304838"/>
                  </a:lnTo>
                  <a:lnTo>
                    <a:pt x="1503374" y="304164"/>
                  </a:lnTo>
                  <a:lnTo>
                    <a:pt x="1515211" y="303379"/>
                  </a:lnTo>
                  <a:lnTo>
                    <a:pt x="1527049" y="302466"/>
                  </a:lnTo>
                  <a:lnTo>
                    <a:pt x="1538887" y="301408"/>
                  </a:lnTo>
                  <a:lnTo>
                    <a:pt x="1550724" y="300183"/>
                  </a:lnTo>
                  <a:lnTo>
                    <a:pt x="1562562" y="298770"/>
                  </a:lnTo>
                  <a:lnTo>
                    <a:pt x="1574399" y="297143"/>
                  </a:lnTo>
                  <a:lnTo>
                    <a:pt x="1586237" y="295276"/>
                  </a:lnTo>
                  <a:lnTo>
                    <a:pt x="1598074" y="293144"/>
                  </a:lnTo>
                  <a:lnTo>
                    <a:pt x="1609912" y="290719"/>
                  </a:lnTo>
                  <a:lnTo>
                    <a:pt x="1621750" y="287975"/>
                  </a:lnTo>
                  <a:lnTo>
                    <a:pt x="1633587" y="284888"/>
                  </a:lnTo>
                  <a:lnTo>
                    <a:pt x="1645425" y="281436"/>
                  </a:lnTo>
                  <a:lnTo>
                    <a:pt x="1657262" y="277606"/>
                  </a:lnTo>
                  <a:lnTo>
                    <a:pt x="1669100" y="273388"/>
                  </a:lnTo>
                  <a:lnTo>
                    <a:pt x="1680938" y="268786"/>
                  </a:lnTo>
                  <a:lnTo>
                    <a:pt x="1692775" y="263812"/>
                  </a:lnTo>
                  <a:lnTo>
                    <a:pt x="1704613" y="258491"/>
                  </a:lnTo>
                  <a:lnTo>
                    <a:pt x="1716450" y="252863"/>
                  </a:lnTo>
                  <a:lnTo>
                    <a:pt x="1728288" y="246979"/>
                  </a:lnTo>
                  <a:lnTo>
                    <a:pt x="1740126" y="240903"/>
                  </a:lnTo>
                  <a:lnTo>
                    <a:pt x="1751963" y="234707"/>
                  </a:lnTo>
                  <a:lnTo>
                    <a:pt x="1763801" y="228471"/>
                  </a:lnTo>
                  <a:lnTo>
                    <a:pt x="1775638" y="222275"/>
                  </a:lnTo>
                  <a:lnTo>
                    <a:pt x="1787476" y="216199"/>
                  </a:lnTo>
                  <a:lnTo>
                    <a:pt x="1799314" y="210315"/>
                  </a:lnTo>
                  <a:lnTo>
                    <a:pt x="1811151" y="204687"/>
                  </a:lnTo>
                  <a:lnTo>
                    <a:pt x="1822989" y="199366"/>
                  </a:lnTo>
                  <a:lnTo>
                    <a:pt x="1834826" y="194392"/>
                  </a:lnTo>
                  <a:lnTo>
                    <a:pt x="1846664" y="189789"/>
                  </a:lnTo>
                  <a:lnTo>
                    <a:pt x="1858502" y="185572"/>
                  </a:lnTo>
                  <a:lnTo>
                    <a:pt x="1870339" y="181742"/>
                  </a:lnTo>
                  <a:lnTo>
                    <a:pt x="1882177" y="178290"/>
                  </a:lnTo>
                  <a:lnTo>
                    <a:pt x="1894014" y="175202"/>
                  </a:lnTo>
                  <a:lnTo>
                    <a:pt x="1905852" y="172458"/>
                  </a:lnTo>
                  <a:lnTo>
                    <a:pt x="1917689" y="170033"/>
                  </a:lnTo>
                  <a:lnTo>
                    <a:pt x="1929527" y="167901"/>
                  </a:lnTo>
                  <a:lnTo>
                    <a:pt x="1941365" y="166035"/>
                  </a:lnTo>
                  <a:lnTo>
                    <a:pt x="1953202" y="164408"/>
                  </a:lnTo>
                  <a:lnTo>
                    <a:pt x="1965040" y="162994"/>
                  </a:lnTo>
                  <a:lnTo>
                    <a:pt x="1976877" y="161770"/>
                  </a:lnTo>
                  <a:lnTo>
                    <a:pt x="1988715" y="160712"/>
                  </a:lnTo>
                  <a:lnTo>
                    <a:pt x="2000553" y="159799"/>
                  </a:lnTo>
                  <a:lnTo>
                    <a:pt x="2012390" y="159014"/>
                  </a:lnTo>
                  <a:lnTo>
                    <a:pt x="2024228" y="158340"/>
                  </a:lnTo>
                  <a:lnTo>
                    <a:pt x="2036065" y="157761"/>
                  </a:lnTo>
                  <a:lnTo>
                    <a:pt x="2047903" y="157265"/>
                  </a:lnTo>
                  <a:lnTo>
                    <a:pt x="2059741" y="156841"/>
                  </a:lnTo>
                  <a:lnTo>
                    <a:pt x="2071578" y="156478"/>
                  </a:lnTo>
                  <a:lnTo>
                    <a:pt x="2083416" y="156168"/>
                  </a:lnTo>
                  <a:lnTo>
                    <a:pt x="2095253" y="155903"/>
                  </a:lnTo>
                  <a:lnTo>
                    <a:pt x="2107091" y="155677"/>
                  </a:lnTo>
                  <a:lnTo>
                    <a:pt x="2118929" y="155484"/>
                  </a:lnTo>
                  <a:lnTo>
                    <a:pt x="2130766" y="155319"/>
                  </a:lnTo>
                  <a:lnTo>
                    <a:pt x="2142604" y="155179"/>
                  </a:lnTo>
                  <a:lnTo>
                    <a:pt x="2154441" y="155060"/>
                  </a:lnTo>
                  <a:lnTo>
                    <a:pt x="2166279" y="154958"/>
                  </a:lnTo>
                  <a:lnTo>
                    <a:pt x="2178117" y="154871"/>
                  </a:lnTo>
                  <a:lnTo>
                    <a:pt x="2189954" y="154797"/>
                  </a:lnTo>
                  <a:lnTo>
                    <a:pt x="2201792" y="154735"/>
                  </a:lnTo>
                  <a:lnTo>
                    <a:pt x="2213629" y="154681"/>
                  </a:lnTo>
                  <a:lnTo>
                    <a:pt x="2225467" y="154635"/>
                  </a:lnTo>
                  <a:lnTo>
                    <a:pt x="2237304" y="154597"/>
                  </a:lnTo>
                  <a:lnTo>
                    <a:pt x="2249142" y="154564"/>
                  </a:lnTo>
                  <a:lnTo>
                    <a:pt x="2260980" y="154536"/>
                  </a:lnTo>
                  <a:lnTo>
                    <a:pt x="2272817" y="154512"/>
                  </a:lnTo>
                  <a:lnTo>
                    <a:pt x="2284655" y="154491"/>
                  </a:lnTo>
                  <a:lnTo>
                    <a:pt x="2296492" y="154474"/>
                  </a:lnTo>
                  <a:lnTo>
                    <a:pt x="2308330" y="154459"/>
                  </a:lnTo>
                  <a:lnTo>
                    <a:pt x="2320168" y="154447"/>
                  </a:lnTo>
                  <a:lnTo>
                    <a:pt x="2332005" y="154436"/>
                  </a:lnTo>
                  <a:lnTo>
                    <a:pt x="2343843" y="154427"/>
                  </a:lnTo>
                  <a:lnTo>
                    <a:pt x="2343843" y="154375"/>
                  </a:lnTo>
                  <a:lnTo>
                    <a:pt x="2355680" y="154375"/>
                  </a:lnTo>
                  <a:lnTo>
                    <a:pt x="2367518" y="154375"/>
                  </a:lnTo>
                  <a:lnTo>
                    <a:pt x="2379356" y="154375"/>
                  </a:lnTo>
                  <a:lnTo>
                    <a:pt x="2391193" y="154375"/>
                  </a:lnTo>
                  <a:lnTo>
                    <a:pt x="2403031" y="154375"/>
                  </a:lnTo>
                  <a:lnTo>
                    <a:pt x="2414868" y="154375"/>
                  </a:lnTo>
                  <a:lnTo>
                    <a:pt x="2426706" y="154375"/>
                  </a:lnTo>
                  <a:lnTo>
                    <a:pt x="2438544" y="154375"/>
                  </a:lnTo>
                  <a:lnTo>
                    <a:pt x="2450381" y="154375"/>
                  </a:lnTo>
                  <a:lnTo>
                    <a:pt x="2462219" y="154375"/>
                  </a:lnTo>
                  <a:lnTo>
                    <a:pt x="2474056" y="154375"/>
                  </a:lnTo>
                  <a:lnTo>
                    <a:pt x="2485894" y="154375"/>
                  </a:lnTo>
                  <a:lnTo>
                    <a:pt x="2497732" y="154375"/>
                  </a:lnTo>
                  <a:lnTo>
                    <a:pt x="2509569" y="154375"/>
                  </a:lnTo>
                  <a:lnTo>
                    <a:pt x="2521407" y="154375"/>
                  </a:lnTo>
                  <a:lnTo>
                    <a:pt x="2533244" y="154375"/>
                  </a:lnTo>
                  <a:lnTo>
                    <a:pt x="2545082" y="154375"/>
                  </a:lnTo>
                  <a:lnTo>
                    <a:pt x="2556919" y="154375"/>
                  </a:lnTo>
                  <a:lnTo>
                    <a:pt x="2568757" y="154375"/>
                  </a:lnTo>
                  <a:lnTo>
                    <a:pt x="2580595" y="154375"/>
                  </a:lnTo>
                  <a:lnTo>
                    <a:pt x="2592432" y="154375"/>
                  </a:lnTo>
                  <a:lnTo>
                    <a:pt x="2604270" y="154375"/>
                  </a:lnTo>
                  <a:lnTo>
                    <a:pt x="2616107" y="154375"/>
                  </a:lnTo>
                  <a:lnTo>
                    <a:pt x="2627945" y="154375"/>
                  </a:lnTo>
                  <a:lnTo>
                    <a:pt x="2639783" y="154375"/>
                  </a:lnTo>
                  <a:lnTo>
                    <a:pt x="2651620" y="154375"/>
                  </a:lnTo>
                  <a:lnTo>
                    <a:pt x="2663458" y="154375"/>
                  </a:lnTo>
                  <a:lnTo>
                    <a:pt x="2675295" y="154375"/>
                  </a:lnTo>
                  <a:lnTo>
                    <a:pt x="2687133" y="154375"/>
                  </a:lnTo>
                  <a:lnTo>
                    <a:pt x="2698971" y="154375"/>
                  </a:lnTo>
                  <a:lnTo>
                    <a:pt x="2710808" y="154375"/>
                  </a:lnTo>
                  <a:lnTo>
                    <a:pt x="2722646" y="154375"/>
                  </a:lnTo>
                  <a:lnTo>
                    <a:pt x="2734483" y="154375"/>
                  </a:lnTo>
                  <a:lnTo>
                    <a:pt x="2746321" y="154375"/>
                  </a:lnTo>
                  <a:lnTo>
                    <a:pt x="2758159" y="154375"/>
                  </a:lnTo>
                  <a:lnTo>
                    <a:pt x="2769996" y="154375"/>
                  </a:lnTo>
                  <a:lnTo>
                    <a:pt x="2781834" y="154375"/>
                  </a:lnTo>
                  <a:lnTo>
                    <a:pt x="2793671" y="154375"/>
                  </a:lnTo>
                  <a:lnTo>
                    <a:pt x="2805509" y="154375"/>
                  </a:lnTo>
                  <a:lnTo>
                    <a:pt x="2817347" y="154375"/>
                  </a:lnTo>
                  <a:lnTo>
                    <a:pt x="2829184" y="154375"/>
                  </a:lnTo>
                  <a:lnTo>
                    <a:pt x="2841022" y="154375"/>
                  </a:lnTo>
                  <a:lnTo>
                    <a:pt x="2852859" y="154375"/>
                  </a:lnTo>
                  <a:lnTo>
                    <a:pt x="2864697" y="154375"/>
                  </a:lnTo>
                  <a:lnTo>
                    <a:pt x="2876534" y="154375"/>
                  </a:lnTo>
                  <a:lnTo>
                    <a:pt x="2888372" y="154375"/>
                  </a:lnTo>
                  <a:lnTo>
                    <a:pt x="2900210" y="154375"/>
                  </a:lnTo>
                  <a:lnTo>
                    <a:pt x="2912047" y="154375"/>
                  </a:lnTo>
                  <a:lnTo>
                    <a:pt x="2923885" y="154375"/>
                  </a:lnTo>
                  <a:lnTo>
                    <a:pt x="2935722" y="154375"/>
                  </a:lnTo>
                  <a:lnTo>
                    <a:pt x="2947560" y="154375"/>
                  </a:lnTo>
                  <a:lnTo>
                    <a:pt x="2959398" y="154375"/>
                  </a:lnTo>
                  <a:lnTo>
                    <a:pt x="2971235" y="154375"/>
                  </a:lnTo>
                  <a:lnTo>
                    <a:pt x="2983073" y="154375"/>
                  </a:lnTo>
                  <a:lnTo>
                    <a:pt x="2994910" y="154375"/>
                  </a:lnTo>
                  <a:lnTo>
                    <a:pt x="3006748" y="154375"/>
                  </a:lnTo>
                  <a:lnTo>
                    <a:pt x="3018586" y="154375"/>
                  </a:lnTo>
                  <a:lnTo>
                    <a:pt x="3030423" y="154375"/>
                  </a:lnTo>
                  <a:lnTo>
                    <a:pt x="3042261" y="154375"/>
                  </a:lnTo>
                  <a:lnTo>
                    <a:pt x="3054098" y="154375"/>
                  </a:lnTo>
                  <a:lnTo>
                    <a:pt x="3065936" y="154375"/>
                  </a:lnTo>
                  <a:lnTo>
                    <a:pt x="3077774" y="154375"/>
                  </a:lnTo>
                  <a:lnTo>
                    <a:pt x="3089611" y="154375"/>
                  </a:lnTo>
                  <a:lnTo>
                    <a:pt x="3101449" y="154375"/>
                  </a:lnTo>
                  <a:lnTo>
                    <a:pt x="3113286" y="154375"/>
                  </a:lnTo>
                  <a:lnTo>
                    <a:pt x="3125124" y="154375"/>
                  </a:lnTo>
                  <a:lnTo>
                    <a:pt x="3136962" y="154375"/>
                  </a:lnTo>
                  <a:lnTo>
                    <a:pt x="3148799" y="154375"/>
                  </a:lnTo>
                  <a:lnTo>
                    <a:pt x="3160637" y="154375"/>
                  </a:lnTo>
                  <a:lnTo>
                    <a:pt x="3172474" y="154375"/>
                  </a:lnTo>
                  <a:lnTo>
                    <a:pt x="3184312" y="154375"/>
                  </a:lnTo>
                  <a:lnTo>
                    <a:pt x="3196149" y="154375"/>
                  </a:lnTo>
                  <a:lnTo>
                    <a:pt x="3207987" y="154375"/>
                  </a:lnTo>
                  <a:lnTo>
                    <a:pt x="3219825" y="154375"/>
                  </a:lnTo>
                  <a:lnTo>
                    <a:pt x="3231662" y="154375"/>
                  </a:lnTo>
                  <a:lnTo>
                    <a:pt x="3243500" y="154375"/>
                  </a:lnTo>
                  <a:lnTo>
                    <a:pt x="3255337" y="154375"/>
                  </a:lnTo>
                  <a:lnTo>
                    <a:pt x="3267175" y="154375"/>
                  </a:lnTo>
                  <a:lnTo>
                    <a:pt x="3279013" y="154375"/>
                  </a:lnTo>
                  <a:lnTo>
                    <a:pt x="3290850" y="154375"/>
                  </a:lnTo>
                  <a:lnTo>
                    <a:pt x="3302688" y="154375"/>
                  </a:lnTo>
                  <a:lnTo>
                    <a:pt x="3314525" y="154375"/>
                  </a:lnTo>
                  <a:lnTo>
                    <a:pt x="3326363" y="154375"/>
                  </a:lnTo>
                  <a:lnTo>
                    <a:pt x="3338201" y="154375"/>
                  </a:lnTo>
                  <a:lnTo>
                    <a:pt x="3350038" y="154375"/>
                  </a:lnTo>
                  <a:lnTo>
                    <a:pt x="3361876" y="154375"/>
                  </a:lnTo>
                  <a:lnTo>
                    <a:pt x="3373713" y="154375"/>
                  </a:lnTo>
                  <a:lnTo>
                    <a:pt x="3385551" y="154375"/>
                  </a:lnTo>
                  <a:lnTo>
                    <a:pt x="3397389" y="154375"/>
                  </a:lnTo>
                  <a:lnTo>
                    <a:pt x="3409226" y="154375"/>
                  </a:lnTo>
                  <a:lnTo>
                    <a:pt x="3421064" y="154375"/>
                  </a:lnTo>
                  <a:lnTo>
                    <a:pt x="3432901" y="154375"/>
                  </a:lnTo>
                  <a:lnTo>
                    <a:pt x="3444739" y="154375"/>
                  </a:lnTo>
                  <a:lnTo>
                    <a:pt x="3456576" y="154375"/>
                  </a:lnTo>
                  <a:lnTo>
                    <a:pt x="3468414" y="154375"/>
                  </a:lnTo>
                  <a:lnTo>
                    <a:pt x="3480252" y="154375"/>
                  </a:lnTo>
                  <a:lnTo>
                    <a:pt x="3492089" y="154375"/>
                  </a:lnTo>
                  <a:lnTo>
                    <a:pt x="3503927" y="154375"/>
                  </a:lnTo>
                  <a:lnTo>
                    <a:pt x="3515764" y="154375"/>
                  </a:lnTo>
                  <a:lnTo>
                    <a:pt x="3515764" y="154323"/>
                  </a:lnTo>
                  <a:lnTo>
                    <a:pt x="3527602" y="154314"/>
                  </a:lnTo>
                  <a:lnTo>
                    <a:pt x="3539440" y="154304"/>
                  </a:lnTo>
                  <a:lnTo>
                    <a:pt x="3551277" y="154291"/>
                  </a:lnTo>
                  <a:lnTo>
                    <a:pt x="3563115" y="154276"/>
                  </a:lnTo>
                  <a:lnTo>
                    <a:pt x="3574952" y="154259"/>
                  </a:lnTo>
                  <a:lnTo>
                    <a:pt x="3586790" y="154239"/>
                  </a:lnTo>
                  <a:lnTo>
                    <a:pt x="3598628" y="154215"/>
                  </a:lnTo>
                  <a:lnTo>
                    <a:pt x="3610465" y="154187"/>
                  </a:lnTo>
                  <a:lnTo>
                    <a:pt x="3622303" y="154154"/>
                  </a:lnTo>
                  <a:lnTo>
                    <a:pt x="3634140" y="154115"/>
                  </a:lnTo>
                  <a:lnTo>
                    <a:pt x="3645978" y="154069"/>
                  </a:lnTo>
                  <a:lnTo>
                    <a:pt x="3657816" y="154016"/>
                  </a:lnTo>
                  <a:lnTo>
                    <a:pt x="3669653" y="153953"/>
                  </a:lnTo>
                  <a:lnTo>
                    <a:pt x="3681491" y="153879"/>
                  </a:lnTo>
                  <a:lnTo>
                    <a:pt x="3693328" y="153792"/>
                  </a:lnTo>
                  <a:lnTo>
                    <a:pt x="3705166" y="153691"/>
                  </a:lnTo>
                  <a:lnTo>
                    <a:pt x="3717004" y="153571"/>
                  </a:lnTo>
                  <a:lnTo>
                    <a:pt x="3728841" y="153431"/>
                  </a:lnTo>
                  <a:lnTo>
                    <a:pt x="3740679" y="153266"/>
                  </a:lnTo>
                  <a:lnTo>
                    <a:pt x="3752516" y="153074"/>
                  </a:lnTo>
                  <a:lnTo>
                    <a:pt x="3764354" y="152848"/>
                  </a:lnTo>
                  <a:lnTo>
                    <a:pt x="3776191" y="152583"/>
                  </a:lnTo>
                  <a:lnTo>
                    <a:pt x="3788029" y="152273"/>
                  </a:lnTo>
                  <a:lnTo>
                    <a:pt x="3799867" y="151910"/>
                  </a:lnTo>
                  <a:lnTo>
                    <a:pt x="3811704" y="151485"/>
                  </a:lnTo>
                  <a:lnTo>
                    <a:pt x="3823542" y="150989"/>
                  </a:lnTo>
                  <a:lnTo>
                    <a:pt x="3835379" y="150411"/>
                  </a:lnTo>
                  <a:lnTo>
                    <a:pt x="3847217" y="149736"/>
                  </a:lnTo>
                  <a:lnTo>
                    <a:pt x="3859055" y="148951"/>
                  </a:lnTo>
                  <a:lnTo>
                    <a:pt x="3870892" y="148039"/>
                  </a:lnTo>
                  <a:lnTo>
                    <a:pt x="3882730" y="146981"/>
                  </a:lnTo>
                  <a:lnTo>
                    <a:pt x="3894567" y="145756"/>
                  </a:lnTo>
                  <a:lnTo>
                    <a:pt x="3906405" y="144342"/>
                  </a:lnTo>
                  <a:lnTo>
                    <a:pt x="3918243" y="142715"/>
                  </a:lnTo>
                  <a:lnTo>
                    <a:pt x="3930080" y="140849"/>
                  </a:lnTo>
                  <a:lnTo>
                    <a:pt x="3941918" y="138717"/>
                  </a:lnTo>
                  <a:lnTo>
                    <a:pt x="3953755" y="136292"/>
                  </a:lnTo>
                  <a:lnTo>
                    <a:pt x="3965593" y="133548"/>
                  </a:lnTo>
                  <a:lnTo>
                    <a:pt x="3977431" y="130460"/>
                  </a:lnTo>
                  <a:lnTo>
                    <a:pt x="3989268" y="127009"/>
                  </a:lnTo>
                  <a:lnTo>
                    <a:pt x="4001106" y="123178"/>
                  </a:lnTo>
                  <a:lnTo>
                    <a:pt x="4012943" y="118961"/>
                  </a:lnTo>
                  <a:lnTo>
                    <a:pt x="4024781" y="114359"/>
                  </a:lnTo>
                  <a:lnTo>
                    <a:pt x="4036619" y="109384"/>
                  </a:lnTo>
                  <a:lnTo>
                    <a:pt x="4048456" y="104064"/>
                  </a:lnTo>
                  <a:lnTo>
                    <a:pt x="4060294" y="98435"/>
                  </a:lnTo>
                  <a:lnTo>
                    <a:pt x="4072131" y="92551"/>
                  </a:lnTo>
                  <a:lnTo>
                    <a:pt x="4083969" y="86475"/>
                  </a:lnTo>
                  <a:lnTo>
                    <a:pt x="4095806" y="80279"/>
                  </a:lnTo>
                  <a:lnTo>
                    <a:pt x="4107644" y="74043"/>
                  </a:lnTo>
                  <a:lnTo>
                    <a:pt x="4119482" y="67848"/>
                  </a:lnTo>
                  <a:lnTo>
                    <a:pt x="4131319" y="61771"/>
                  </a:lnTo>
                  <a:lnTo>
                    <a:pt x="4143157" y="55887"/>
                  </a:lnTo>
                  <a:lnTo>
                    <a:pt x="4154994" y="50259"/>
                  </a:lnTo>
                  <a:lnTo>
                    <a:pt x="4166832" y="44938"/>
                  </a:lnTo>
                  <a:lnTo>
                    <a:pt x="4178670" y="39964"/>
                  </a:lnTo>
                  <a:lnTo>
                    <a:pt x="4190507" y="35362"/>
                  </a:lnTo>
                  <a:lnTo>
                    <a:pt x="4202345" y="31145"/>
                  </a:lnTo>
                  <a:lnTo>
                    <a:pt x="4214182" y="27314"/>
                  </a:lnTo>
                  <a:lnTo>
                    <a:pt x="4226020" y="23863"/>
                  </a:lnTo>
                  <a:lnTo>
                    <a:pt x="4237858" y="20775"/>
                  </a:lnTo>
                  <a:lnTo>
                    <a:pt x="4249695" y="18031"/>
                  </a:lnTo>
                  <a:lnTo>
                    <a:pt x="4261533" y="15606"/>
                  </a:lnTo>
                  <a:lnTo>
                    <a:pt x="4273370" y="13474"/>
                  </a:lnTo>
                  <a:lnTo>
                    <a:pt x="4285208" y="11608"/>
                  </a:lnTo>
                  <a:lnTo>
                    <a:pt x="4297046" y="9981"/>
                  </a:lnTo>
                  <a:lnTo>
                    <a:pt x="4308883" y="8567"/>
                  </a:lnTo>
                  <a:lnTo>
                    <a:pt x="4320721" y="7342"/>
                  </a:lnTo>
                  <a:lnTo>
                    <a:pt x="4332558" y="6284"/>
                  </a:lnTo>
                  <a:lnTo>
                    <a:pt x="4344396" y="5372"/>
                  </a:lnTo>
                  <a:lnTo>
                    <a:pt x="4356234" y="4587"/>
                  </a:lnTo>
                  <a:lnTo>
                    <a:pt x="4368071" y="3912"/>
                  </a:lnTo>
                  <a:lnTo>
                    <a:pt x="4379909" y="3333"/>
                  </a:lnTo>
                  <a:lnTo>
                    <a:pt x="4391746" y="2838"/>
                  </a:lnTo>
                  <a:lnTo>
                    <a:pt x="4403584" y="2413"/>
                  </a:lnTo>
                  <a:lnTo>
                    <a:pt x="4415421" y="2050"/>
                  </a:lnTo>
                  <a:lnTo>
                    <a:pt x="4427259" y="1740"/>
                  </a:lnTo>
                  <a:lnTo>
                    <a:pt x="4439097" y="1475"/>
                  </a:lnTo>
                  <a:lnTo>
                    <a:pt x="4450934" y="1249"/>
                  </a:lnTo>
                  <a:lnTo>
                    <a:pt x="4462772" y="1056"/>
                  </a:lnTo>
                  <a:lnTo>
                    <a:pt x="4474609" y="892"/>
                  </a:lnTo>
                  <a:lnTo>
                    <a:pt x="4486447" y="752"/>
                  </a:lnTo>
                  <a:lnTo>
                    <a:pt x="4498285" y="632"/>
                  </a:lnTo>
                  <a:lnTo>
                    <a:pt x="4510122" y="531"/>
                  </a:lnTo>
                  <a:lnTo>
                    <a:pt x="4521960" y="444"/>
                  </a:lnTo>
                  <a:lnTo>
                    <a:pt x="4533797" y="370"/>
                  </a:lnTo>
                  <a:lnTo>
                    <a:pt x="4545635" y="307"/>
                  </a:lnTo>
                  <a:lnTo>
                    <a:pt x="4557473" y="254"/>
                  </a:lnTo>
                  <a:lnTo>
                    <a:pt x="4569310" y="208"/>
                  </a:lnTo>
                  <a:lnTo>
                    <a:pt x="4581148" y="169"/>
                  </a:lnTo>
                  <a:lnTo>
                    <a:pt x="4592985" y="136"/>
                  </a:lnTo>
                  <a:lnTo>
                    <a:pt x="4604823" y="108"/>
                  </a:lnTo>
                  <a:lnTo>
                    <a:pt x="4616661" y="84"/>
                  </a:lnTo>
                  <a:lnTo>
                    <a:pt x="4628498" y="64"/>
                  </a:lnTo>
                  <a:lnTo>
                    <a:pt x="4640336" y="47"/>
                  </a:lnTo>
                  <a:lnTo>
                    <a:pt x="4652173" y="32"/>
                  </a:lnTo>
                  <a:lnTo>
                    <a:pt x="4664011" y="19"/>
                  </a:lnTo>
                  <a:lnTo>
                    <a:pt x="4675849" y="9"/>
                  </a:lnTo>
                  <a:lnTo>
                    <a:pt x="4687686" y="0"/>
                  </a:lnTo>
                </a:path>
              </a:pathLst>
            </a:custGeom>
            <a:ln w="40651" cap="flat">
              <a:solidFill>
                <a:srgbClr val="FF63B8">
                  <a:alpha val="100000"/>
                </a:srgbClr>
              </a:solidFill>
              <a:prstDash val="solid"/>
              <a:round/>
            </a:ln>
          </p:spPr>
          <p:txBody>
            <a:bodyPr/>
            <a:lstStyle/>
            <a:p/>
          </p:txBody>
        </p:sp>
        <p:sp>
          <p:nvSpPr>
            <p:cNvPr id="66" name="pl66"/>
            <p:cNvSpPr/>
            <p:nvPr/>
          </p:nvSpPr>
          <p:spPr>
            <a:xfrm>
              <a:off x="2482351" y="3988074"/>
              <a:ext cx="4687686" cy="1235005"/>
            </a:xfrm>
            <a:custGeom>
              <a:avLst/>
              <a:pathLst>
                <a:path w="4687686" h="1235005">
                  <a:moveTo>
                    <a:pt x="0" y="154738"/>
                  </a:moveTo>
                  <a:lnTo>
                    <a:pt x="11837" y="154801"/>
                  </a:lnTo>
                  <a:lnTo>
                    <a:pt x="23675" y="154876"/>
                  </a:lnTo>
                  <a:lnTo>
                    <a:pt x="35512" y="154964"/>
                  </a:lnTo>
                  <a:lnTo>
                    <a:pt x="47350" y="155067"/>
                  </a:lnTo>
                  <a:lnTo>
                    <a:pt x="59187" y="155188"/>
                  </a:lnTo>
                  <a:lnTo>
                    <a:pt x="71025" y="155331"/>
                  </a:lnTo>
                  <a:lnTo>
                    <a:pt x="82863" y="155498"/>
                  </a:lnTo>
                  <a:lnTo>
                    <a:pt x="94700" y="155695"/>
                  </a:lnTo>
                  <a:lnTo>
                    <a:pt x="106538" y="155926"/>
                  </a:lnTo>
                  <a:lnTo>
                    <a:pt x="118375" y="156197"/>
                  </a:lnTo>
                  <a:lnTo>
                    <a:pt x="130213" y="156516"/>
                  </a:lnTo>
                  <a:lnTo>
                    <a:pt x="142051" y="156891"/>
                  </a:lnTo>
                  <a:lnTo>
                    <a:pt x="153888" y="157331"/>
                  </a:lnTo>
                  <a:lnTo>
                    <a:pt x="165726" y="157848"/>
                  </a:lnTo>
                  <a:lnTo>
                    <a:pt x="177563" y="158455"/>
                  </a:lnTo>
                  <a:lnTo>
                    <a:pt x="189401" y="159168"/>
                  </a:lnTo>
                  <a:lnTo>
                    <a:pt x="201239" y="160004"/>
                  </a:lnTo>
                  <a:lnTo>
                    <a:pt x="213076" y="160985"/>
                  </a:lnTo>
                  <a:lnTo>
                    <a:pt x="224914" y="162136"/>
                  </a:lnTo>
                  <a:lnTo>
                    <a:pt x="236751" y="163486"/>
                  </a:lnTo>
                  <a:lnTo>
                    <a:pt x="248589" y="165069"/>
                  </a:lnTo>
                  <a:lnTo>
                    <a:pt x="260427" y="166923"/>
                  </a:lnTo>
                  <a:lnTo>
                    <a:pt x="272264" y="169094"/>
                  </a:lnTo>
                  <a:lnTo>
                    <a:pt x="284102" y="171634"/>
                  </a:lnTo>
                  <a:lnTo>
                    <a:pt x="295939" y="174605"/>
                  </a:lnTo>
                  <a:lnTo>
                    <a:pt x="307777" y="178075"/>
                  </a:lnTo>
                  <a:lnTo>
                    <a:pt x="319614" y="182126"/>
                  </a:lnTo>
                  <a:lnTo>
                    <a:pt x="331452" y="186847"/>
                  </a:lnTo>
                  <a:lnTo>
                    <a:pt x="343290" y="192343"/>
                  </a:lnTo>
                  <a:lnTo>
                    <a:pt x="355127" y="198730"/>
                  </a:lnTo>
                  <a:lnTo>
                    <a:pt x="366965" y="206138"/>
                  </a:lnTo>
                  <a:lnTo>
                    <a:pt x="378802" y="214711"/>
                  </a:lnTo>
                  <a:lnTo>
                    <a:pt x="390640" y="224606"/>
                  </a:lnTo>
                  <a:lnTo>
                    <a:pt x="402478" y="235995"/>
                  </a:lnTo>
                  <a:lnTo>
                    <a:pt x="414315" y="249058"/>
                  </a:lnTo>
                  <a:lnTo>
                    <a:pt x="426153" y="263983"/>
                  </a:lnTo>
                  <a:lnTo>
                    <a:pt x="437990" y="280957"/>
                  </a:lnTo>
                  <a:lnTo>
                    <a:pt x="449828" y="300166"/>
                  </a:lnTo>
                  <a:lnTo>
                    <a:pt x="461666" y="321779"/>
                  </a:lnTo>
                  <a:lnTo>
                    <a:pt x="473503" y="345940"/>
                  </a:lnTo>
                  <a:lnTo>
                    <a:pt x="485341" y="372754"/>
                  </a:lnTo>
                  <a:lnTo>
                    <a:pt x="497178" y="402275"/>
                  </a:lnTo>
                  <a:lnTo>
                    <a:pt x="509016" y="434491"/>
                  </a:lnTo>
                  <a:lnTo>
                    <a:pt x="520854" y="469310"/>
                  </a:lnTo>
                  <a:lnTo>
                    <a:pt x="532691" y="506555"/>
                  </a:lnTo>
                  <a:lnTo>
                    <a:pt x="544529" y="545953"/>
                  </a:lnTo>
                  <a:lnTo>
                    <a:pt x="556366" y="587142"/>
                  </a:lnTo>
                  <a:lnTo>
                    <a:pt x="568204" y="629676"/>
                  </a:lnTo>
                  <a:lnTo>
                    <a:pt x="580042" y="673045"/>
                  </a:lnTo>
                  <a:lnTo>
                    <a:pt x="591879" y="716698"/>
                  </a:lnTo>
                  <a:lnTo>
                    <a:pt x="603717" y="760067"/>
                  </a:lnTo>
                  <a:lnTo>
                    <a:pt x="615554" y="802601"/>
                  </a:lnTo>
                  <a:lnTo>
                    <a:pt x="627392" y="843789"/>
                  </a:lnTo>
                  <a:lnTo>
                    <a:pt x="639229" y="883187"/>
                  </a:lnTo>
                  <a:lnTo>
                    <a:pt x="651067" y="920432"/>
                  </a:lnTo>
                  <a:lnTo>
                    <a:pt x="662905" y="955252"/>
                  </a:lnTo>
                  <a:lnTo>
                    <a:pt x="674742" y="987468"/>
                  </a:lnTo>
                  <a:lnTo>
                    <a:pt x="686580" y="1016989"/>
                  </a:lnTo>
                  <a:lnTo>
                    <a:pt x="698417" y="1043803"/>
                  </a:lnTo>
                  <a:lnTo>
                    <a:pt x="710255" y="1067963"/>
                  </a:lnTo>
                  <a:lnTo>
                    <a:pt x="722093" y="1089576"/>
                  </a:lnTo>
                  <a:lnTo>
                    <a:pt x="733930" y="1108785"/>
                  </a:lnTo>
                  <a:lnTo>
                    <a:pt x="745768" y="1125760"/>
                  </a:lnTo>
                  <a:lnTo>
                    <a:pt x="757605" y="1140684"/>
                  </a:lnTo>
                  <a:lnTo>
                    <a:pt x="769443" y="1153747"/>
                  </a:lnTo>
                  <a:lnTo>
                    <a:pt x="781281" y="1165136"/>
                  </a:lnTo>
                  <a:lnTo>
                    <a:pt x="793118" y="1175032"/>
                  </a:lnTo>
                  <a:lnTo>
                    <a:pt x="804956" y="1183605"/>
                  </a:lnTo>
                  <a:lnTo>
                    <a:pt x="816793" y="1191012"/>
                  </a:lnTo>
                  <a:lnTo>
                    <a:pt x="828631" y="1197399"/>
                  </a:lnTo>
                  <a:lnTo>
                    <a:pt x="840469" y="1202895"/>
                  </a:lnTo>
                  <a:lnTo>
                    <a:pt x="852306" y="1207616"/>
                  </a:lnTo>
                  <a:lnTo>
                    <a:pt x="864144" y="1211667"/>
                  </a:lnTo>
                  <a:lnTo>
                    <a:pt x="875981" y="1215138"/>
                  </a:lnTo>
                  <a:lnTo>
                    <a:pt x="887819" y="1218108"/>
                  </a:lnTo>
                  <a:lnTo>
                    <a:pt x="899657" y="1220649"/>
                  </a:lnTo>
                  <a:lnTo>
                    <a:pt x="911494" y="1222820"/>
                  </a:lnTo>
                  <a:lnTo>
                    <a:pt x="923332" y="1224674"/>
                  </a:lnTo>
                  <a:lnTo>
                    <a:pt x="935169" y="1226256"/>
                  </a:lnTo>
                  <a:lnTo>
                    <a:pt x="947007" y="1227606"/>
                  </a:lnTo>
                  <a:lnTo>
                    <a:pt x="958844" y="1228757"/>
                  </a:lnTo>
                  <a:lnTo>
                    <a:pt x="970682" y="1229738"/>
                  </a:lnTo>
                  <a:lnTo>
                    <a:pt x="982520" y="1230575"/>
                  </a:lnTo>
                  <a:lnTo>
                    <a:pt x="994357" y="1231287"/>
                  </a:lnTo>
                  <a:lnTo>
                    <a:pt x="1006195" y="1231894"/>
                  </a:lnTo>
                  <a:lnTo>
                    <a:pt x="1018032" y="1232411"/>
                  </a:lnTo>
                  <a:lnTo>
                    <a:pt x="1029870" y="1232851"/>
                  </a:lnTo>
                  <a:lnTo>
                    <a:pt x="1041708" y="1233226"/>
                  </a:lnTo>
                  <a:lnTo>
                    <a:pt x="1053545" y="1233545"/>
                  </a:lnTo>
                  <a:lnTo>
                    <a:pt x="1065383" y="1233816"/>
                  </a:lnTo>
                  <a:lnTo>
                    <a:pt x="1077220" y="1234048"/>
                  </a:lnTo>
                  <a:lnTo>
                    <a:pt x="1089058" y="1234244"/>
                  </a:lnTo>
                  <a:lnTo>
                    <a:pt x="1100896" y="1234412"/>
                  </a:lnTo>
                  <a:lnTo>
                    <a:pt x="1112733" y="1234554"/>
                  </a:lnTo>
                  <a:lnTo>
                    <a:pt x="1124571" y="1234675"/>
                  </a:lnTo>
                  <a:lnTo>
                    <a:pt x="1136408" y="1234779"/>
                  </a:lnTo>
                  <a:lnTo>
                    <a:pt x="1148246" y="1234866"/>
                  </a:lnTo>
                  <a:lnTo>
                    <a:pt x="1160084" y="1234941"/>
                  </a:lnTo>
                  <a:lnTo>
                    <a:pt x="1171921" y="1235005"/>
                  </a:lnTo>
                  <a:lnTo>
                    <a:pt x="1171921" y="1235005"/>
                  </a:lnTo>
                  <a:lnTo>
                    <a:pt x="1183759" y="1234941"/>
                  </a:lnTo>
                  <a:lnTo>
                    <a:pt x="1195596" y="1234866"/>
                  </a:lnTo>
                  <a:lnTo>
                    <a:pt x="1207434" y="1234779"/>
                  </a:lnTo>
                  <a:lnTo>
                    <a:pt x="1219272" y="1234675"/>
                  </a:lnTo>
                  <a:lnTo>
                    <a:pt x="1231109" y="1234554"/>
                  </a:lnTo>
                  <a:lnTo>
                    <a:pt x="1242947" y="1234412"/>
                  </a:lnTo>
                  <a:lnTo>
                    <a:pt x="1254784" y="1234244"/>
                  </a:lnTo>
                  <a:lnTo>
                    <a:pt x="1266622" y="1234048"/>
                  </a:lnTo>
                  <a:lnTo>
                    <a:pt x="1278459" y="1233816"/>
                  </a:lnTo>
                  <a:lnTo>
                    <a:pt x="1290297" y="1233545"/>
                  </a:lnTo>
                  <a:lnTo>
                    <a:pt x="1302135" y="1233226"/>
                  </a:lnTo>
                  <a:lnTo>
                    <a:pt x="1313972" y="1232851"/>
                  </a:lnTo>
                  <a:lnTo>
                    <a:pt x="1325810" y="1232411"/>
                  </a:lnTo>
                  <a:lnTo>
                    <a:pt x="1337647" y="1231894"/>
                  </a:lnTo>
                  <a:lnTo>
                    <a:pt x="1349485" y="1231287"/>
                  </a:lnTo>
                  <a:lnTo>
                    <a:pt x="1361323" y="1230575"/>
                  </a:lnTo>
                  <a:lnTo>
                    <a:pt x="1373160" y="1229738"/>
                  </a:lnTo>
                  <a:lnTo>
                    <a:pt x="1384998" y="1228757"/>
                  </a:lnTo>
                  <a:lnTo>
                    <a:pt x="1396835" y="1227606"/>
                  </a:lnTo>
                  <a:lnTo>
                    <a:pt x="1408673" y="1226256"/>
                  </a:lnTo>
                  <a:lnTo>
                    <a:pt x="1420511" y="1224674"/>
                  </a:lnTo>
                  <a:lnTo>
                    <a:pt x="1432348" y="1222820"/>
                  </a:lnTo>
                  <a:lnTo>
                    <a:pt x="1444186" y="1220649"/>
                  </a:lnTo>
                  <a:lnTo>
                    <a:pt x="1456023" y="1218108"/>
                  </a:lnTo>
                  <a:lnTo>
                    <a:pt x="1467861" y="1215138"/>
                  </a:lnTo>
                  <a:lnTo>
                    <a:pt x="1479699" y="1211667"/>
                  </a:lnTo>
                  <a:lnTo>
                    <a:pt x="1491536" y="1207616"/>
                  </a:lnTo>
                  <a:lnTo>
                    <a:pt x="1503374" y="1202895"/>
                  </a:lnTo>
                  <a:lnTo>
                    <a:pt x="1515211" y="1197399"/>
                  </a:lnTo>
                  <a:lnTo>
                    <a:pt x="1527049" y="1191012"/>
                  </a:lnTo>
                  <a:lnTo>
                    <a:pt x="1538887" y="1183605"/>
                  </a:lnTo>
                  <a:lnTo>
                    <a:pt x="1550724" y="1175032"/>
                  </a:lnTo>
                  <a:lnTo>
                    <a:pt x="1562562" y="1165136"/>
                  </a:lnTo>
                  <a:lnTo>
                    <a:pt x="1574399" y="1153747"/>
                  </a:lnTo>
                  <a:lnTo>
                    <a:pt x="1586237" y="1140684"/>
                  </a:lnTo>
                  <a:lnTo>
                    <a:pt x="1598074" y="1125760"/>
                  </a:lnTo>
                  <a:lnTo>
                    <a:pt x="1609912" y="1108785"/>
                  </a:lnTo>
                  <a:lnTo>
                    <a:pt x="1621750" y="1089576"/>
                  </a:lnTo>
                  <a:lnTo>
                    <a:pt x="1633587" y="1067963"/>
                  </a:lnTo>
                  <a:lnTo>
                    <a:pt x="1645425" y="1043803"/>
                  </a:lnTo>
                  <a:lnTo>
                    <a:pt x="1657262" y="1016989"/>
                  </a:lnTo>
                  <a:lnTo>
                    <a:pt x="1669100" y="987468"/>
                  </a:lnTo>
                  <a:lnTo>
                    <a:pt x="1680938" y="955252"/>
                  </a:lnTo>
                  <a:lnTo>
                    <a:pt x="1692775" y="920432"/>
                  </a:lnTo>
                  <a:lnTo>
                    <a:pt x="1704613" y="883187"/>
                  </a:lnTo>
                  <a:lnTo>
                    <a:pt x="1716450" y="843789"/>
                  </a:lnTo>
                  <a:lnTo>
                    <a:pt x="1728288" y="802601"/>
                  </a:lnTo>
                  <a:lnTo>
                    <a:pt x="1740126" y="760067"/>
                  </a:lnTo>
                  <a:lnTo>
                    <a:pt x="1751963" y="716698"/>
                  </a:lnTo>
                  <a:lnTo>
                    <a:pt x="1763801" y="673045"/>
                  </a:lnTo>
                  <a:lnTo>
                    <a:pt x="1775638" y="629676"/>
                  </a:lnTo>
                  <a:lnTo>
                    <a:pt x="1787476" y="587142"/>
                  </a:lnTo>
                  <a:lnTo>
                    <a:pt x="1799314" y="545953"/>
                  </a:lnTo>
                  <a:lnTo>
                    <a:pt x="1811151" y="506555"/>
                  </a:lnTo>
                  <a:lnTo>
                    <a:pt x="1822989" y="469310"/>
                  </a:lnTo>
                  <a:lnTo>
                    <a:pt x="1834826" y="434491"/>
                  </a:lnTo>
                  <a:lnTo>
                    <a:pt x="1846664" y="402275"/>
                  </a:lnTo>
                  <a:lnTo>
                    <a:pt x="1858502" y="372754"/>
                  </a:lnTo>
                  <a:lnTo>
                    <a:pt x="1870339" y="345940"/>
                  </a:lnTo>
                  <a:lnTo>
                    <a:pt x="1882177" y="321779"/>
                  </a:lnTo>
                  <a:lnTo>
                    <a:pt x="1894014" y="300166"/>
                  </a:lnTo>
                  <a:lnTo>
                    <a:pt x="1905852" y="280957"/>
                  </a:lnTo>
                  <a:lnTo>
                    <a:pt x="1917689" y="263983"/>
                  </a:lnTo>
                  <a:lnTo>
                    <a:pt x="1929527" y="249058"/>
                  </a:lnTo>
                  <a:lnTo>
                    <a:pt x="1941365" y="235995"/>
                  </a:lnTo>
                  <a:lnTo>
                    <a:pt x="1953202" y="224606"/>
                  </a:lnTo>
                  <a:lnTo>
                    <a:pt x="1965040" y="214711"/>
                  </a:lnTo>
                  <a:lnTo>
                    <a:pt x="1976877" y="206138"/>
                  </a:lnTo>
                  <a:lnTo>
                    <a:pt x="1988715" y="198730"/>
                  </a:lnTo>
                  <a:lnTo>
                    <a:pt x="2000553" y="192343"/>
                  </a:lnTo>
                  <a:lnTo>
                    <a:pt x="2012390" y="186847"/>
                  </a:lnTo>
                  <a:lnTo>
                    <a:pt x="2024228" y="182126"/>
                  </a:lnTo>
                  <a:lnTo>
                    <a:pt x="2036065" y="178075"/>
                  </a:lnTo>
                  <a:lnTo>
                    <a:pt x="2047903" y="174605"/>
                  </a:lnTo>
                  <a:lnTo>
                    <a:pt x="2059741" y="171634"/>
                  </a:lnTo>
                  <a:lnTo>
                    <a:pt x="2071578" y="169094"/>
                  </a:lnTo>
                  <a:lnTo>
                    <a:pt x="2083416" y="166923"/>
                  </a:lnTo>
                  <a:lnTo>
                    <a:pt x="2095253" y="165069"/>
                  </a:lnTo>
                  <a:lnTo>
                    <a:pt x="2107091" y="163486"/>
                  </a:lnTo>
                  <a:lnTo>
                    <a:pt x="2118929" y="162136"/>
                  </a:lnTo>
                  <a:lnTo>
                    <a:pt x="2130766" y="160985"/>
                  </a:lnTo>
                  <a:lnTo>
                    <a:pt x="2142604" y="160004"/>
                  </a:lnTo>
                  <a:lnTo>
                    <a:pt x="2154441" y="159168"/>
                  </a:lnTo>
                  <a:lnTo>
                    <a:pt x="2166279" y="158455"/>
                  </a:lnTo>
                  <a:lnTo>
                    <a:pt x="2178117" y="157848"/>
                  </a:lnTo>
                  <a:lnTo>
                    <a:pt x="2189954" y="157331"/>
                  </a:lnTo>
                  <a:lnTo>
                    <a:pt x="2201792" y="156891"/>
                  </a:lnTo>
                  <a:lnTo>
                    <a:pt x="2213629" y="156516"/>
                  </a:lnTo>
                  <a:lnTo>
                    <a:pt x="2225467" y="156197"/>
                  </a:lnTo>
                  <a:lnTo>
                    <a:pt x="2237304" y="155926"/>
                  </a:lnTo>
                  <a:lnTo>
                    <a:pt x="2249142" y="155695"/>
                  </a:lnTo>
                  <a:lnTo>
                    <a:pt x="2260980" y="155498"/>
                  </a:lnTo>
                  <a:lnTo>
                    <a:pt x="2272817" y="155331"/>
                  </a:lnTo>
                  <a:lnTo>
                    <a:pt x="2284655" y="155188"/>
                  </a:lnTo>
                  <a:lnTo>
                    <a:pt x="2296492" y="155067"/>
                  </a:lnTo>
                  <a:lnTo>
                    <a:pt x="2308330" y="154964"/>
                  </a:lnTo>
                  <a:lnTo>
                    <a:pt x="2320168" y="154876"/>
                  </a:lnTo>
                  <a:lnTo>
                    <a:pt x="2332005" y="154801"/>
                  </a:lnTo>
                  <a:lnTo>
                    <a:pt x="2343843" y="154738"/>
                  </a:lnTo>
                  <a:lnTo>
                    <a:pt x="2343843" y="154323"/>
                  </a:lnTo>
                  <a:lnTo>
                    <a:pt x="2355680" y="154314"/>
                  </a:lnTo>
                  <a:lnTo>
                    <a:pt x="2367518" y="154304"/>
                  </a:lnTo>
                  <a:lnTo>
                    <a:pt x="2379356" y="154291"/>
                  </a:lnTo>
                  <a:lnTo>
                    <a:pt x="2391193" y="154276"/>
                  </a:lnTo>
                  <a:lnTo>
                    <a:pt x="2403031" y="154259"/>
                  </a:lnTo>
                  <a:lnTo>
                    <a:pt x="2414868" y="154239"/>
                  </a:lnTo>
                  <a:lnTo>
                    <a:pt x="2426706" y="154215"/>
                  </a:lnTo>
                  <a:lnTo>
                    <a:pt x="2438544" y="154187"/>
                  </a:lnTo>
                  <a:lnTo>
                    <a:pt x="2450381" y="154154"/>
                  </a:lnTo>
                  <a:lnTo>
                    <a:pt x="2462219" y="154115"/>
                  </a:lnTo>
                  <a:lnTo>
                    <a:pt x="2474056" y="154069"/>
                  </a:lnTo>
                  <a:lnTo>
                    <a:pt x="2485894" y="154016"/>
                  </a:lnTo>
                  <a:lnTo>
                    <a:pt x="2497732" y="153953"/>
                  </a:lnTo>
                  <a:lnTo>
                    <a:pt x="2509569" y="153879"/>
                  </a:lnTo>
                  <a:lnTo>
                    <a:pt x="2521407" y="153792"/>
                  </a:lnTo>
                  <a:lnTo>
                    <a:pt x="2533244" y="153691"/>
                  </a:lnTo>
                  <a:lnTo>
                    <a:pt x="2545082" y="153571"/>
                  </a:lnTo>
                  <a:lnTo>
                    <a:pt x="2556919" y="153431"/>
                  </a:lnTo>
                  <a:lnTo>
                    <a:pt x="2568757" y="153266"/>
                  </a:lnTo>
                  <a:lnTo>
                    <a:pt x="2580595" y="153074"/>
                  </a:lnTo>
                  <a:lnTo>
                    <a:pt x="2592432" y="152848"/>
                  </a:lnTo>
                  <a:lnTo>
                    <a:pt x="2604270" y="152583"/>
                  </a:lnTo>
                  <a:lnTo>
                    <a:pt x="2616107" y="152273"/>
                  </a:lnTo>
                  <a:lnTo>
                    <a:pt x="2627945" y="151910"/>
                  </a:lnTo>
                  <a:lnTo>
                    <a:pt x="2639783" y="151485"/>
                  </a:lnTo>
                  <a:lnTo>
                    <a:pt x="2651620" y="150989"/>
                  </a:lnTo>
                  <a:lnTo>
                    <a:pt x="2663458" y="150411"/>
                  </a:lnTo>
                  <a:lnTo>
                    <a:pt x="2675295" y="149736"/>
                  </a:lnTo>
                  <a:lnTo>
                    <a:pt x="2687133" y="148951"/>
                  </a:lnTo>
                  <a:lnTo>
                    <a:pt x="2698971" y="148039"/>
                  </a:lnTo>
                  <a:lnTo>
                    <a:pt x="2710808" y="146981"/>
                  </a:lnTo>
                  <a:lnTo>
                    <a:pt x="2722646" y="145756"/>
                  </a:lnTo>
                  <a:lnTo>
                    <a:pt x="2734483" y="144342"/>
                  </a:lnTo>
                  <a:lnTo>
                    <a:pt x="2746321" y="142715"/>
                  </a:lnTo>
                  <a:lnTo>
                    <a:pt x="2758159" y="140849"/>
                  </a:lnTo>
                  <a:lnTo>
                    <a:pt x="2769996" y="138717"/>
                  </a:lnTo>
                  <a:lnTo>
                    <a:pt x="2781834" y="136292"/>
                  </a:lnTo>
                  <a:lnTo>
                    <a:pt x="2793671" y="133548"/>
                  </a:lnTo>
                  <a:lnTo>
                    <a:pt x="2805509" y="130460"/>
                  </a:lnTo>
                  <a:lnTo>
                    <a:pt x="2817347" y="127009"/>
                  </a:lnTo>
                  <a:lnTo>
                    <a:pt x="2829184" y="123178"/>
                  </a:lnTo>
                  <a:lnTo>
                    <a:pt x="2841022" y="118961"/>
                  </a:lnTo>
                  <a:lnTo>
                    <a:pt x="2852859" y="114359"/>
                  </a:lnTo>
                  <a:lnTo>
                    <a:pt x="2864697" y="109384"/>
                  </a:lnTo>
                  <a:lnTo>
                    <a:pt x="2876534" y="104064"/>
                  </a:lnTo>
                  <a:lnTo>
                    <a:pt x="2888372" y="98435"/>
                  </a:lnTo>
                  <a:lnTo>
                    <a:pt x="2900210" y="92551"/>
                  </a:lnTo>
                  <a:lnTo>
                    <a:pt x="2912047" y="86475"/>
                  </a:lnTo>
                  <a:lnTo>
                    <a:pt x="2923885" y="80279"/>
                  </a:lnTo>
                  <a:lnTo>
                    <a:pt x="2935722" y="74043"/>
                  </a:lnTo>
                  <a:lnTo>
                    <a:pt x="2947560" y="67848"/>
                  </a:lnTo>
                  <a:lnTo>
                    <a:pt x="2959398" y="61771"/>
                  </a:lnTo>
                  <a:lnTo>
                    <a:pt x="2971235" y="55887"/>
                  </a:lnTo>
                  <a:lnTo>
                    <a:pt x="2983073" y="50259"/>
                  </a:lnTo>
                  <a:lnTo>
                    <a:pt x="2994910" y="44938"/>
                  </a:lnTo>
                  <a:lnTo>
                    <a:pt x="3006748" y="39964"/>
                  </a:lnTo>
                  <a:lnTo>
                    <a:pt x="3018586" y="35362"/>
                  </a:lnTo>
                  <a:lnTo>
                    <a:pt x="3030423" y="31145"/>
                  </a:lnTo>
                  <a:lnTo>
                    <a:pt x="3042261" y="27314"/>
                  </a:lnTo>
                  <a:lnTo>
                    <a:pt x="3054098" y="23863"/>
                  </a:lnTo>
                  <a:lnTo>
                    <a:pt x="3065936" y="20775"/>
                  </a:lnTo>
                  <a:lnTo>
                    <a:pt x="3077774" y="18031"/>
                  </a:lnTo>
                  <a:lnTo>
                    <a:pt x="3089611" y="15606"/>
                  </a:lnTo>
                  <a:lnTo>
                    <a:pt x="3101449" y="13474"/>
                  </a:lnTo>
                  <a:lnTo>
                    <a:pt x="3113286" y="11608"/>
                  </a:lnTo>
                  <a:lnTo>
                    <a:pt x="3125124" y="9981"/>
                  </a:lnTo>
                  <a:lnTo>
                    <a:pt x="3136962" y="8567"/>
                  </a:lnTo>
                  <a:lnTo>
                    <a:pt x="3148799" y="7342"/>
                  </a:lnTo>
                  <a:lnTo>
                    <a:pt x="3160637" y="6284"/>
                  </a:lnTo>
                  <a:lnTo>
                    <a:pt x="3172474" y="5372"/>
                  </a:lnTo>
                  <a:lnTo>
                    <a:pt x="3184312" y="4587"/>
                  </a:lnTo>
                  <a:lnTo>
                    <a:pt x="3196149" y="3912"/>
                  </a:lnTo>
                  <a:lnTo>
                    <a:pt x="3207987" y="3333"/>
                  </a:lnTo>
                  <a:lnTo>
                    <a:pt x="3219825" y="2838"/>
                  </a:lnTo>
                  <a:lnTo>
                    <a:pt x="3231662" y="2413"/>
                  </a:lnTo>
                  <a:lnTo>
                    <a:pt x="3243500" y="2050"/>
                  </a:lnTo>
                  <a:lnTo>
                    <a:pt x="3255337" y="1740"/>
                  </a:lnTo>
                  <a:lnTo>
                    <a:pt x="3267175" y="1475"/>
                  </a:lnTo>
                  <a:lnTo>
                    <a:pt x="3279013" y="1249"/>
                  </a:lnTo>
                  <a:lnTo>
                    <a:pt x="3290850" y="1056"/>
                  </a:lnTo>
                  <a:lnTo>
                    <a:pt x="3302688" y="892"/>
                  </a:lnTo>
                  <a:lnTo>
                    <a:pt x="3314525" y="752"/>
                  </a:lnTo>
                  <a:lnTo>
                    <a:pt x="3326363" y="632"/>
                  </a:lnTo>
                  <a:lnTo>
                    <a:pt x="3338201" y="531"/>
                  </a:lnTo>
                  <a:lnTo>
                    <a:pt x="3350038" y="444"/>
                  </a:lnTo>
                  <a:lnTo>
                    <a:pt x="3361876" y="370"/>
                  </a:lnTo>
                  <a:lnTo>
                    <a:pt x="3373713" y="307"/>
                  </a:lnTo>
                  <a:lnTo>
                    <a:pt x="3385551" y="254"/>
                  </a:lnTo>
                  <a:lnTo>
                    <a:pt x="3397389" y="208"/>
                  </a:lnTo>
                  <a:lnTo>
                    <a:pt x="3409226" y="169"/>
                  </a:lnTo>
                  <a:lnTo>
                    <a:pt x="3421064" y="136"/>
                  </a:lnTo>
                  <a:lnTo>
                    <a:pt x="3432901" y="108"/>
                  </a:lnTo>
                  <a:lnTo>
                    <a:pt x="3444739" y="84"/>
                  </a:lnTo>
                  <a:lnTo>
                    <a:pt x="3456576" y="64"/>
                  </a:lnTo>
                  <a:lnTo>
                    <a:pt x="3468414" y="47"/>
                  </a:lnTo>
                  <a:lnTo>
                    <a:pt x="3480252" y="32"/>
                  </a:lnTo>
                  <a:lnTo>
                    <a:pt x="3492089" y="19"/>
                  </a:lnTo>
                  <a:lnTo>
                    <a:pt x="3503927" y="9"/>
                  </a:lnTo>
                  <a:lnTo>
                    <a:pt x="3515764" y="0"/>
                  </a:lnTo>
                  <a:lnTo>
                    <a:pt x="3515764" y="258"/>
                  </a:lnTo>
                  <a:lnTo>
                    <a:pt x="3527602" y="313"/>
                  </a:lnTo>
                  <a:lnTo>
                    <a:pt x="3539440" y="377"/>
                  </a:lnTo>
                  <a:lnTo>
                    <a:pt x="3551277" y="452"/>
                  </a:lnTo>
                  <a:lnTo>
                    <a:pt x="3563115" y="541"/>
                  </a:lnTo>
                  <a:lnTo>
                    <a:pt x="3574952" y="645"/>
                  </a:lnTo>
                  <a:lnTo>
                    <a:pt x="3586790" y="767"/>
                  </a:lnTo>
                  <a:lnTo>
                    <a:pt x="3598628" y="910"/>
                  </a:lnTo>
                  <a:lnTo>
                    <a:pt x="3610465" y="1079"/>
                  </a:lnTo>
                  <a:lnTo>
                    <a:pt x="3622303" y="1277"/>
                  </a:lnTo>
                  <a:lnTo>
                    <a:pt x="3634140" y="1510"/>
                  </a:lnTo>
                  <a:lnTo>
                    <a:pt x="3645978" y="1783"/>
                  </a:lnTo>
                  <a:lnTo>
                    <a:pt x="3657816" y="2104"/>
                  </a:lnTo>
                  <a:lnTo>
                    <a:pt x="3669653" y="2482"/>
                  </a:lnTo>
                  <a:lnTo>
                    <a:pt x="3681491" y="2925"/>
                  </a:lnTo>
                  <a:lnTo>
                    <a:pt x="3693328" y="3445"/>
                  </a:lnTo>
                  <a:lnTo>
                    <a:pt x="3705166" y="4056"/>
                  </a:lnTo>
                  <a:lnTo>
                    <a:pt x="3717004" y="4772"/>
                  </a:lnTo>
                  <a:lnTo>
                    <a:pt x="3728841" y="5613"/>
                  </a:lnTo>
                  <a:lnTo>
                    <a:pt x="3740679" y="6600"/>
                  </a:lnTo>
                  <a:lnTo>
                    <a:pt x="3752516" y="7757"/>
                  </a:lnTo>
                  <a:lnTo>
                    <a:pt x="3764354" y="9114"/>
                  </a:lnTo>
                  <a:lnTo>
                    <a:pt x="3776191" y="10703"/>
                  </a:lnTo>
                  <a:lnTo>
                    <a:pt x="3788029" y="12563"/>
                  </a:lnTo>
                  <a:lnTo>
                    <a:pt x="3799867" y="14741"/>
                  </a:lnTo>
                  <a:lnTo>
                    <a:pt x="3811704" y="17287"/>
                  </a:lnTo>
                  <a:lnTo>
                    <a:pt x="3823542" y="20262"/>
                  </a:lnTo>
                  <a:lnTo>
                    <a:pt x="3835379" y="23734"/>
                  </a:lnTo>
                  <a:lnTo>
                    <a:pt x="3847217" y="27781"/>
                  </a:lnTo>
                  <a:lnTo>
                    <a:pt x="3859055" y="32492"/>
                  </a:lnTo>
                  <a:lnTo>
                    <a:pt x="3870892" y="37966"/>
                  </a:lnTo>
                  <a:lnTo>
                    <a:pt x="3882730" y="44316"/>
                  </a:lnTo>
                  <a:lnTo>
                    <a:pt x="3894567" y="51664"/>
                  </a:lnTo>
                  <a:lnTo>
                    <a:pt x="3906405" y="60146"/>
                  </a:lnTo>
                  <a:lnTo>
                    <a:pt x="3918243" y="69908"/>
                  </a:lnTo>
                  <a:lnTo>
                    <a:pt x="3930080" y="81105"/>
                  </a:lnTo>
                  <a:lnTo>
                    <a:pt x="3941918" y="93897"/>
                  </a:lnTo>
                  <a:lnTo>
                    <a:pt x="3953755" y="108447"/>
                  </a:lnTo>
                  <a:lnTo>
                    <a:pt x="3965593" y="124912"/>
                  </a:lnTo>
                  <a:lnTo>
                    <a:pt x="3977431" y="143437"/>
                  </a:lnTo>
                  <a:lnTo>
                    <a:pt x="3989268" y="164146"/>
                  </a:lnTo>
                  <a:lnTo>
                    <a:pt x="4001106" y="187129"/>
                  </a:lnTo>
                  <a:lnTo>
                    <a:pt x="4012943" y="212433"/>
                  </a:lnTo>
                  <a:lnTo>
                    <a:pt x="4024781" y="240047"/>
                  </a:lnTo>
                  <a:lnTo>
                    <a:pt x="4036619" y="269892"/>
                  </a:lnTo>
                  <a:lnTo>
                    <a:pt x="4048456" y="301816"/>
                  </a:lnTo>
                  <a:lnTo>
                    <a:pt x="4060294" y="335586"/>
                  </a:lnTo>
                  <a:lnTo>
                    <a:pt x="4072131" y="370890"/>
                  </a:lnTo>
                  <a:lnTo>
                    <a:pt x="4083969" y="407348"/>
                  </a:lnTo>
                  <a:lnTo>
                    <a:pt x="4095806" y="444522"/>
                  </a:lnTo>
                  <a:lnTo>
                    <a:pt x="4107644" y="481938"/>
                  </a:lnTo>
                  <a:lnTo>
                    <a:pt x="4119482" y="519112"/>
                  </a:lnTo>
                  <a:lnTo>
                    <a:pt x="4131319" y="555570"/>
                  </a:lnTo>
                  <a:lnTo>
                    <a:pt x="4143157" y="590874"/>
                  </a:lnTo>
                  <a:lnTo>
                    <a:pt x="4154994" y="624644"/>
                  </a:lnTo>
                  <a:lnTo>
                    <a:pt x="4166832" y="656568"/>
                  </a:lnTo>
                  <a:lnTo>
                    <a:pt x="4178670" y="686413"/>
                  </a:lnTo>
                  <a:lnTo>
                    <a:pt x="4190507" y="714027"/>
                  </a:lnTo>
                  <a:lnTo>
                    <a:pt x="4202345" y="739331"/>
                  </a:lnTo>
                  <a:lnTo>
                    <a:pt x="4214182" y="762314"/>
                  </a:lnTo>
                  <a:lnTo>
                    <a:pt x="4226020" y="783023"/>
                  </a:lnTo>
                  <a:lnTo>
                    <a:pt x="4237858" y="801548"/>
                  </a:lnTo>
                  <a:lnTo>
                    <a:pt x="4249695" y="818013"/>
                  </a:lnTo>
                  <a:lnTo>
                    <a:pt x="4261533" y="832563"/>
                  </a:lnTo>
                  <a:lnTo>
                    <a:pt x="4273370" y="845355"/>
                  </a:lnTo>
                  <a:lnTo>
                    <a:pt x="4285208" y="856552"/>
                  </a:lnTo>
                  <a:lnTo>
                    <a:pt x="4297046" y="866314"/>
                  </a:lnTo>
                  <a:lnTo>
                    <a:pt x="4308883" y="874796"/>
                  </a:lnTo>
                  <a:lnTo>
                    <a:pt x="4320721" y="882144"/>
                  </a:lnTo>
                  <a:lnTo>
                    <a:pt x="4332558" y="888494"/>
                  </a:lnTo>
                  <a:lnTo>
                    <a:pt x="4344396" y="893968"/>
                  </a:lnTo>
                  <a:lnTo>
                    <a:pt x="4356234" y="898679"/>
                  </a:lnTo>
                  <a:lnTo>
                    <a:pt x="4368071" y="902726"/>
                  </a:lnTo>
                  <a:lnTo>
                    <a:pt x="4379909" y="906198"/>
                  </a:lnTo>
                  <a:lnTo>
                    <a:pt x="4391746" y="909173"/>
                  </a:lnTo>
                  <a:lnTo>
                    <a:pt x="4403584" y="911719"/>
                  </a:lnTo>
                  <a:lnTo>
                    <a:pt x="4415421" y="913897"/>
                  </a:lnTo>
                  <a:lnTo>
                    <a:pt x="4427259" y="915757"/>
                  </a:lnTo>
                  <a:lnTo>
                    <a:pt x="4439097" y="917347"/>
                  </a:lnTo>
                  <a:lnTo>
                    <a:pt x="4450934" y="918703"/>
                  </a:lnTo>
                  <a:lnTo>
                    <a:pt x="4462772" y="919860"/>
                  </a:lnTo>
                  <a:lnTo>
                    <a:pt x="4474609" y="920847"/>
                  </a:lnTo>
                  <a:lnTo>
                    <a:pt x="4486447" y="921688"/>
                  </a:lnTo>
                  <a:lnTo>
                    <a:pt x="4498285" y="922405"/>
                  </a:lnTo>
                  <a:lnTo>
                    <a:pt x="4510122" y="923015"/>
                  </a:lnTo>
                  <a:lnTo>
                    <a:pt x="4521960" y="923535"/>
                  </a:lnTo>
                  <a:lnTo>
                    <a:pt x="4533797" y="923978"/>
                  </a:lnTo>
                  <a:lnTo>
                    <a:pt x="4545635" y="924356"/>
                  </a:lnTo>
                  <a:lnTo>
                    <a:pt x="4557473" y="924677"/>
                  </a:lnTo>
                  <a:lnTo>
                    <a:pt x="4569310" y="924950"/>
                  </a:lnTo>
                  <a:lnTo>
                    <a:pt x="4581148" y="925183"/>
                  </a:lnTo>
                  <a:lnTo>
                    <a:pt x="4592985" y="925381"/>
                  </a:lnTo>
                  <a:lnTo>
                    <a:pt x="4604823" y="925550"/>
                  </a:lnTo>
                  <a:lnTo>
                    <a:pt x="4616661" y="925693"/>
                  </a:lnTo>
                  <a:lnTo>
                    <a:pt x="4628498" y="925816"/>
                  </a:lnTo>
                  <a:lnTo>
                    <a:pt x="4640336" y="925919"/>
                  </a:lnTo>
                  <a:lnTo>
                    <a:pt x="4652173" y="926008"/>
                  </a:lnTo>
                  <a:lnTo>
                    <a:pt x="4664011" y="926083"/>
                  </a:lnTo>
                  <a:lnTo>
                    <a:pt x="4675849" y="926147"/>
                  </a:lnTo>
                  <a:lnTo>
                    <a:pt x="4687686" y="926202"/>
                  </a:lnTo>
                </a:path>
              </a:pathLst>
            </a:custGeom>
            <a:ln w="40651" cap="flat">
              <a:solidFill>
                <a:srgbClr val="FF68A1">
                  <a:alpha val="100000"/>
                </a:srgbClr>
              </a:solidFill>
              <a:prstDash val="solid"/>
              <a:round/>
            </a:ln>
          </p:spPr>
          <p:txBody>
            <a:bodyPr/>
            <a:lstStyle/>
            <a:p/>
          </p:txBody>
        </p:sp>
        <p:sp>
          <p:nvSpPr>
            <p:cNvPr id="67" name="pl67"/>
            <p:cNvSpPr/>
            <p:nvPr/>
          </p:nvSpPr>
          <p:spPr>
            <a:xfrm>
              <a:off x="2482351" y="4605732"/>
              <a:ext cx="4687686" cy="154427"/>
            </a:xfrm>
            <a:custGeom>
              <a:avLst/>
              <a:pathLst>
                <a:path w="4687686" h="154427">
                  <a:moveTo>
                    <a:pt x="0" y="154427"/>
                  </a:moveTo>
                  <a:lnTo>
                    <a:pt x="11837" y="154427"/>
                  </a:lnTo>
                  <a:lnTo>
                    <a:pt x="23675" y="154427"/>
                  </a:lnTo>
                  <a:lnTo>
                    <a:pt x="35512" y="154427"/>
                  </a:lnTo>
                  <a:lnTo>
                    <a:pt x="47350" y="154427"/>
                  </a:lnTo>
                  <a:lnTo>
                    <a:pt x="59187" y="154427"/>
                  </a:lnTo>
                  <a:lnTo>
                    <a:pt x="71025" y="154427"/>
                  </a:lnTo>
                  <a:lnTo>
                    <a:pt x="82863" y="154427"/>
                  </a:lnTo>
                  <a:lnTo>
                    <a:pt x="94700" y="154427"/>
                  </a:lnTo>
                  <a:lnTo>
                    <a:pt x="106538" y="154427"/>
                  </a:lnTo>
                  <a:lnTo>
                    <a:pt x="118375" y="154427"/>
                  </a:lnTo>
                  <a:lnTo>
                    <a:pt x="130213" y="154427"/>
                  </a:lnTo>
                  <a:lnTo>
                    <a:pt x="142051" y="154427"/>
                  </a:lnTo>
                  <a:lnTo>
                    <a:pt x="153888" y="154427"/>
                  </a:lnTo>
                  <a:lnTo>
                    <a:pt x="165726" y="154427"/>
                  </a:lnTo>
                  <a:lnTo>
                    <a:pt x="177563" y="154427"/>
                  </a:lnTo>
                  <a:lnTo>
                    <a:pt x="189401" y="154427"/>
                  </a:lnTo>
                  <a:lnTo>
                    <a:pt x="201239" y="154427"/>
                  </a:lnTo>
                  <a:lnTo>
                    <a:pt x="213076" y="154427"/>
                  </a:lnTo>
                  <a:lnTo>
                    <a:pt x="224914" y="154427"/>
                  </a:lnTo>
                  <a:lnTo>
                    <a:pt x="236751" y="154427"/>
                  </a:lnTo>
                  <a:lnTo>
                    <a:pt x="248589" y="154427"/>
                  </a:lnTo>
                  <a:lnTo>
                    <a:pt x="260427" y="154427"/>
                  </a:lnTo>
                  <a:lnTo>
                    <a:pt x="272264" y="154427"/>
                  </a:lnTo>
                  <a:lnTo>
                    <a:pt x="284102" y="154427"/>
                  </a:lnTo>
                  <a:lnTo>
                    <a:pt x="295939" y="154427"/>
                  </a:lnTo>
                  <a:lnTo>
                    <a:pt x="307777" y="154427"/>
                  </a:lnTo>
                  <a:lnTo>
                    <a:pt x="319614" y="154427"/>
                  </a:lnTo>
                  <a:lnTo>
                    <a:pt x="331452" y="154427"/>
                  </a:lnTo>
                  <a:lnTo>
                    <a:pt x="343290" y="154427"/>
                  </a:lnTo>
                  <a:lnTo>
                    <a:pt x="355127" y="154427"/>
                  </a:lnTo>
                  <a:lnTo>
                    <a:pt x="366965" y="154427"/>
                  </a:lnTo>
                  <a:lnTo>
                    <a:pt x="378802" y="154427"/>
                  </a:lnTo>
                  <a:lnTo>
                    <a:pt x="390640" y="154427"/>
                  </a:lnTo>
                  <a:lnTo>
                    <a:pt x="402478" y="154427"/>
                  </a:lnTo>
                  <a:lnTo>
                    <a:pt x="414315" y="154427"/>
                  </a:lnTo>
                  <a:lnTo>
                    <a:pt x="426153" y="154427"/>
                  </a:lnTo>
                  <a:lnTo>
                    <a:pt x="437990" y="154427"/>
                  </a:lnTo>
                  <a:lnTo>
                    <a:pt x="449828" y="154427"/>
                  </a:lnTo>
                  <a:lnTo>
                    <a:pt x="461666" y="154427"/>
                  </a:lnTo>
                  <a:lnTo>
                    <a:pt x="473503" y="154427"/>
                  </a:lnTo>
                  <a:lnTo>
                    <a:pt x="485341" y="154427"/>
                  </a:lnTo>
                  <a:lnTo>
                    <a:pt x="497178" y="154427"/>
                  </a:lnTo>
                  <a:lnTo>
                    <a:pt x="509016" y="154427"/>
                  </a:lnTo>
                  <a:lnTo>
                    <a:pt x="520854" y="154427"/>
                  </a:lnTo>
                  <a:lnTo>
                    <a:pt x="532691" y="154427"/>
                  </a:lnTo>
                  <a:lnTo>
                    <a:pt x="544529" y="154427"/>
                  </a:lnTo>
                  <a:lnTo>
                    <a:pt x="556366" y="154427"/>
                  </a:lnTo>
                  <a:lnTo>
                    <a:pt x="568204" y="154427"/>
                  </a:lnTo>
                  <a:lnTo>
                    <a:pt x="580042" y="154427"/>
                  </a:lnTo>
                  <a:lnTo>
                    <a:pt x="591879" y="154427"/>
                  </a:lnTo>
                  <a:lnTo>
                    <a:pt x="603717" y="154427"/>
                  </a:lnTo>
                  <a:lnTo>
                    <a:pt x="615554" y="154427"/>
                  </a:lnTo>
                  <a:lnTo>
                    <a:pt x="627392" y="154427"/>
                  </a:lnTo>
                  <a:lnTo>
                    <a:pt x="639229" y="154427"/>
                  </a:lnTo>
                  <a:lnTo>
                    <a:pt x="651067" y="154427"/>
                  </a:lnTo>
                  <a:lnTo>
                    <a:pt x="662905" y="154427"/>
                  </a:lnTo>
                  <a:lnTo>
                    <a:pt x="674742" y="154427"/>
                  </a:lnTo>
                  <a:lnTo>
                    <a:pt x="686580" y="154427"/>
                  </a:lnTo>
                  <a:lnTo>
                    <a:pt x="698417" y="154427"/>
                  </a:lnTo>
                  <a:lnTo>
                    <a:pt x="710255" y="154427"/>
                  </a:lnTo>
                  <a:lnTo>
                    <a:pt x="722093" y="154427"/>
                  </a:lnTo>
                  <a:lnTo>
                    <a:pt x="733930" y="154427"/>
                  </a:lnTo>
                  <a:lnTo>
                    <a:pt x="745768" y="154427"/>
                  </a:lnTo>
                  <a:lnTo>
                    <a:pt x="757605" y="154427"/>
                  </a:lnTo>
                  <a:lnTo>
                    <a:pt x="769443" y="154427"/>
                  </a:lnTo>
                  <a:lnTo>
                    <a:pt x="781281" y="154427"/>
                  </a:lnTo>
                  <a:lnTo>
                    <a:pt x="793118" y="154427"/>
                  </a:lnTo>
                  <a:lnTo>
                    <a:pt x="804956" y="154427"/>
                  </a:lnTo>
                  <a:lnTo>
                    <a:pt x="816793" y="154427"/>
                  </a:lnTo>
                  <a:lnTo>
                    <a:pt x="828631" y="154427"/>
                  </a:lnTo>
                  <a:lnTo>
                    <a:pt x="840469" y="154427"/>
                  </a:lnTo>
                  <a:lnTo>
                    <a:pt x="852306" y="154427"/>
                  </a:lnTo>
                  <a:lnTo>
                    <a:pt x="864144" y="154427"/>
                  </a:lnTo>
                  <a:lnTo>
                    <a:pt x="875981" y="154427"/>
                  </a:lnTo>
                  <a:lnTo>
                    <a:pt x="887819" y="154427"/>
                  </a:lnTo>
                  <a:lnTo>
                    <a:pt x="899657" y="154427"/>
                  </a:lnTo>
                  <a:lnTo>
                    <a:pt x="911494" y="154427"/>
                  </a:lnTo>
                  <a:lnTo>
                    <a:pt x="923332" y="154427"/>
                  </a:lnTo>
                  <a:lnTo>
                    <a:pt x="935169" y="154427"/>
                  </a:lnTo>
                  <a:lnTo>
                    <a:pt x="947007" y="154427"/>
                  </a:lnTo>
                  <a:lnTo>
                    <a:pt x="958844" y="154427"/>
                  </a:lnTo>
                  <a:lnTo>
                    <a:pt x="970682" y="154427"/>
                  </a:lnTo>
                  <a:lnTo>
                    <a:pt x="982520" y="154427"/>
                  </a:lnTo>
                  <a:lnTo>
                    <a:pt x="994357" y="154427"/>
                  </a:lnTo>
                  <a:lnTo>
                    <a:pt x="1006195" y="154427"/>
                  </a:lnTo>
                  <a:lnTo>
                    <a:pt x="1018032" y="154427"/>
                  </a:lnTo>
                  <a:lnTo>
                    <a:pt x="1029870" y="154427"/>
                  </a:lnTo>
                  <a:lnTo>
                    <a:pt x="1041708" y="154427"/>
                  </a:lnTo>
                  <a:lnTo>
                    <a:pt x="1053545" y="154427"/>
                  </a:lnTo>
                  <a:lnTo>
                    <a:pt x="1065383" y="154427"/>
                  </a:lnTo>
                  <a:lnTo>
                    <a:pt x="1077220" y="154427"/>
                  </a:lnTo>
                  <a:lnTo>
                    <a:pt x="1089058" y="154427"/>
                  </a:lnTo>
                  <a:lnTo>
                    <a:pt x="1100896" y="154427"/>
                  </a:lnTo>
                  <a:lnTo>
                    <a:pt x="1112733" y="154427"/>
                  </a:lnTo>
                  <a:lnTo>
                    <a:pt x="1124571" y="154427"/>
                  </a:lnTo>
                  <a:lnTo>
                    <a:pt x="1136408" y="154427"/>
                  </a:lnTo>
                  <a:lnTo>
                    <a:pt x="1148246" y="154427"/>
                  </a:lnTo>
                  <a:lnTo>
                    <a:pt x="1160084" y="154427"/>
                  </a:lnTo>
                  <a:lnTo>
                    <a:pt x="1171921" y="154427"/>
                  </a:lnTo>
                  <a:lnTo>
                    <a:pt x="1171921" y="154375"/>
                  </a:lnTo>
                  <a:lnTo>
                    <a:pt x="1183759" y="154366"/>
                  </a:lnTo>
                  <a:lnTo>
                    <a:pt x="1195596" y="154355"/>
                  </a:lnTo>
                  <a:lnTo>
                    <a:pt x="1207434" y="154343"/>
                  </a:lnTo>
                  <a:lnTo>
                    <a:pt x="1219272" y="154328"/>
                  </a:lnTo>
                  <a:lnTo>
                    <a:pt x="1231109" y="154311"/>
                  </a:lnTo>
                  <a:lnTo>
                    <a:pt x="1242947" y="154290"/>
                  </a:lnTo>
                  <a:lnTo>
                    <a:pt x="1254784" y="154267"/>
                  </a:lnTo>
                  <a:lnTo>
                    <a:pt x="1266622" y="154238"/>
                  </a:lnTo>
                  <a:lnTo>
                    <a:pt x="1278459" y="154205"/>
                  </a:lnTo>
                  <a:lnTo>
                    <a:pt x="1290297" y="154167"/>
                  </a:lnTo>
                  <a:lnTo>
                    <a:pt x="1302135" y="154121"/>
                  </a:lnTo>
                  <a:lnTo>
                    <a:pt x="1313972" y="154068"/>
                  </a:lnTo>
                  <a:lnTo>
                    <a:pt x="1325810" y="154005"/>
                  </a:lnTo>
                  <a:lnTo>
                    <a:pt x="1337647" y="153931"/>
                  </a:lnTo>
                  <a:lnTo>
                    <a:pt x="1349485" y="153844"/>
                  </a:lnTo>
                  <a:lnTo>
                    <a:pt x="1361323" y="153742"/>
                  </a:lnTo>
                  <a:lnTo>
                    <a:pt x="1373160" y="153623"/>
                  </a:lnTo>
                  <a:lnTo>
                    <a:pt x="1384998" y="153483"/>
                  </a:lnTo>
                  <a:lnTo>
                    <a:pt x="1396835" y="153318"/>
                  </a:lnTo>
                  <a:lnTo>
                    <a:pt x="1408673" y="153125"/>
                  </a:lnTo>
                  <a:lnTo>
                    <a:pt x="1420511" y="152899"/>
                  </a:lnTo>
                  <a:lnTo>
                    <a:pt x="1432348" y="152634"/>
                  </a:lnTo>
                  <a:lnTo>
                    <a:pt x="1444186" y="152324"/>
                  </a:lnTo>
                  <a:lnTo>
                    <a:pt x="1456023" y="151961"/>
                  </a:lnTo>
                  <a:lnTo>
                    <a:pt x="1467861" y="151537"/>
                  </a:lnTo>
                  <a:lnTo>
                    <a:pt x="1479699" y="151041"/>
                  </a:lnTo>
                  <a:lnTo>
                    <a:pt x="1491536" y="150463"/>
                  </a:lnTo>
                  <a:lnTo>
                    <a:pt x="1503374" y="149788"/>
                  </a:lnTo>
                  <a:lnTo>
                    <a:pt x="1515211" y="149003"/>
                  </a:lnTo>
                  <a:lnTo>
                    <a:pt x="1527049" y="148091"/>
                  </a:lnTo>
                  <a:lnTo>
                    <a:pt x="1538887" y="147032"/>
                  </a:lnTo>
                  <a:lnTo>
                    <a:pt x="1550724" y="145808"/>
                  </a:lnTo>
                  <a:lnTo>
                    <a:pt x="1562562" y="144394"/>
                  </a:lnTo>
                  <a:lnTo>
                    <a:pt x="1574399" y="142767"/>
                  </a:lnTo>
                  <a:lnTo>
                    <a:pt x="1586237" y="140901"/>
                  </a:lnTo>
                  <a:lnTo>
                    <a:pt x="1598074" y="138769"/>
                  </a:lnTo>
                  <a:lnTo>
                    <a:pt x="1609912" y="136344"/>
                  </a:lnTo>
                  <a:lnTo>
                    <a:pt x="1621750" y="133600"/>
                  </a:lnTo>
                  <a:lnTo>
                    <a:pt x="1633587" y="130512"/>
                  </a:lnTo>
                  <a:lnTo>
                    <a:pt x="1645425" y="127061"/>
                  </a:lnTo>
                  <a:lnTo>
                    <a:pt x="1657262" y="123230"/>
                  </a:lnTo>
                  <a:lnTo>
                    <a:pt x="1669100" y="119013"/>
                  </a:lnTo>
                  <a:lnTo>
                    <a:pt x="1680938" y="114410"/>
                  </a:lnTo>
                  <a:lnTo>
                    <a:pt x="1692775" y="109436"/>
                  </a:lnTo>
                  <a:lnTo>
                    <a:pt x="1704613" y="104115"/>
                  </a:lnTo>
                  <a:lnTo>
                    <a:pt x="1716450" y="98487"/>
                  </a:lnTo>
                  <a:lnTo>
                    <a:pt x="1728288" y="92603"/>
                  </a:lnTo>
                  <a:lnTo>
                    <a:pt x="1740126" y="86527"/>
                  </a:lnTo>
                  <a:lnTo>
                    <a:pt x="1751963" y="80331"/>
                  </a:lnTo>
                  <a:lnTo>
                    <a:pt x="1763801" y="74095"/>
                  </a:lnTo>
                  <a:lnTo>
                    <a:pt x="1775638" y="67900"/>
                  </a:lnTo>
                  <a:lnTo>
                    <a:pt x="1787476" y="61823"/>
                  </a:lnTo>
                  <a:lnTo>
                    <a:pt x="1799314" y="55939"/>
                  </a:lnTo>
                  <a:lnTo>
                    <a:pt x="1811151" y="50311"/>
                  </a:lnTo>
                  <a:lnTo>
                    <a:pt x="1822989" y="44990"/>
                  </a:lnTo>
                  <a:lnTo>
                    <a:pt x="1834826" y="40016"/>
                  </a:lnTo>
                  <a:lnTo>
                    <a:pt x="1846664" y="35414"/>
                  </a:lnTo>
                  <a:lnTo>
                    <a:pt x="1858502" y="31196"/>
                  </a:lnTo>
                  <a:lnTo>
                    <a:pt x="1870339" y="27366"/>
                  </a:lnTo>
                  <a:lnTo>
                    <a:pt x="1882177" y="23914"/>
                  </a:lnTo>
                  <a:lnTo>
                    <a:pt x="1894014" y="20827"/>
                  </a:lnTo>
                  <a:lnTo>
                    <a:pt x="1905852" y="18083"/>
                  </a:lnTo>
                  <a:lnTo>
                    <a:pt x="1917689" y="15658"/>
                  </a:lnTo>
                  <a:lnTo>
                    <a:pt x="1929527" y="13526"/>
                  </a:lnTo>
                  <a:lnTo>
                    <a:pt x="1941365" y="11660"/>
                  </a:lnTo>
                  <a:lnTo>
                    <a:pt x="1953202" y="10033"/>
                  </a:lnTo>
                  <a:lnTo>
                    <a:pt x="1965040" y="8619"/>
                  </a:lnTo>
                  <a:lnTo>
                    <a:pt x="1976877" y="7394"/>
                  </a:lnTo>
                  <a:lnTo>
                    <a:pt x="1988715" y="6336"/>
                  </a:lnTo>
                  <a:lnTo>
                    <a:pt x="2000553" y="5424"/>
                  </a:lnTo>
                  <a:lnTo>
                    <a:pt x="2012390" y="4638"/>
                  </a:lnTo>
                  <a:lnTo>
                    <a:pt x="2024228" y="3964"/>
                  </a:lnTo>
                  <a:lnTo>
                    <a:pt x="2036065" y="3385"/>
                  </a:lnTo>
                  <a:lnTo>
                    <a:pt x="2047903" y="2889"/>
                  </a:lnTo>
                  <a:lnTo>
                    <a:pt x="2059741" y="2465"/>
                  </a:lnTo>
                  <a:lnTo>
                    <a:pt x="2071578" y="2102"/>
                  </a:lnTo>
                  <a:lnTo>
                    <a:pt x="2083416" y="1792"/>
                  </a:lnTo>
                  <a:lnTo>
                    <a:pt x="2095253" y="1527"/>
                  </a:lnTo>
                  <a:lnTo>
                    <a:pt x="2107091" y="1301"/>
                  </a:lnTo>
                  <a:lnTo>
                    <a:pt x="2118929" y="1108"/>
                  </a:lnTo>
                  <a:lnTo>
                    <a:pt x="2130766" y="944"/>
                  </a:lnTo>
                  <a:lnTo>
                    <a:pt x="2142604" y="804"/>
                  </a:lnTo>
                  <a:lnTo>
                    <a:pt x="2154441" y="684"/>
                  </a:lnTo>
                  <a:lnTo>
                    <a:pt x="2166279" y="582"/>
                  </a:lnTo>
                  <a:lnTo>
                    <a:pt x="2178117" y="496"/>
                  </a:lnTo>
                  <a:lnTo>
                    <a:pt x="2189954" y="422"/>
                  </a:lnTo>
                  <a:lnTo>
                    <a:pt x="2201792" y="359"/>
                  </a:lnTo>
                  <a:lnTo>
                    <a:pt x="2213629" y="305"/>
                  </a:lnTo>
                  <a:lnTo>
                    <a:pt x="2225467" y="260"/>
                  </a:lnTo>
                  <a:lnTo>
                    <a:pt x="2237304" y="221"/>
                  </a:lnTo>
                  <a:lnTo>
                    <a:pt x="2249142" y="188"/>
                  </a:lnTo>
                  <a:lnTo>
                    <a:pt x="2260980" y="160"/>
                  </a:lnTo>
                  <a:lnTo>
                    <a:pt x="2272817" y="136"/>
                  </a:lnTo>
                  <a:lnTo>
                    <a:pt x="2284655" y="116"/>
                  </a:lnTo>
                  <a:lnTo>
                    <a:pt x="2296492" y="98"/>
                  </a:lnTo>
                  <a:lnTo>
                    <a:pt x="2308330" y="84"/>
                  </a:lnTo>
                  <a:lnTo>
                    <a:pt x="2320168" y="71"/>
                  </a:lnTo>
                  <a:lnTo>
                    <a:pt x="2332005" y="60"/>
                  </a:lnTo>
                  <a:lnTo>
                    <a:pt x="2343843" y="51"/>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E6E89">
                  <a:alpha val="100000"/>
                </a:srgbClr>
              </a:solidFill>
              <a:prstDash val="solid"/>
              <a:round/>
            </a:ln>
          </p:spPr>
          <p:txBody>
            <a:bodyPr/>
            <a:lstStyle/>
            <a:p/>
          </p:txBody>
        </p:sp>
        <p:sp>
          <p:nvSpPr>
            <p:cNvPr id="68" name="pt68"/>
            <p:cNvSpPr/>
            <p:nvPr/>
          </p:nvSpPr>
          <p:spPr>
            <a:xfrm>
              <a:off x="2423649" y="840771"/>
              <a:ext cx="117405" cy="117405"/>
            </a:xfrm>
            <a:prstGeom prst="ellipse">
              <a:avLst/>
            </a:prstGeom>
            <a:solidFill>
              <a:srgbClr val="00B1F4">
                <a:alpha val="100000"/>
              </a:srgbClr>
            </a:solidFill>
            <a:ln w="9000" cap="rnd">
              <a:solidFill>
                <a:srgbClr val="00B1F4">
                  <a:alpha val="100000"/>
                </a:srgbClr>
              </a:solidFill>
              <a:prstDash val="solid"/>
              <a:round/>
            </a:ln>
          </p:spPr>
          <p:txBody>
            <a:bodyPr/>
            <a:lstStyle/>
            <a:p/>
          </p:txBody>
        </p:sp>
        <p:sp>
          <p:nvSpPr>
            <p:cNvPr id="69" name="pt69"/>
            <p:cNvSpPr/>
            <p:nvPr/>
          </p:nvSpPr>
          <p:spPr>
            <a:xfrm>
              <a:off x="3595570" y="840771"/>
              <a:ext cx="117405" cy="117405"/>
            </a:xfrm>
            <a:prstGeom prst="ellipse">
              <a:avLst/>
            </a:prstGeom>
            <a:solidFill>
              <a:srgbClr val="00B1F4">
                <a:alpha val="100000"/>
              </a:srgbClr>
            </a:solidFill>
            <a:ln w="9000" cap="rnd">
              <a:solidFill>
                <a:srgbClr val="00B1F4">
                  <a:alpha val="100000"/>
                </a:srgbClr>
              </a:solidFill>
              <a:prstDash val="solid"/>
              <a:round/>
            </a:ln>
          </p:spPr>
          <p:txBody>
            <a:bodyPr/>
            <a:lstStyle/>
            <a:p/>
          </p:txBody>
        </p:sp>
        <p:sp>
          <p:nvSpPr>
            <p:cNvPr id="70" name="pt70"/>
            <p:cNvSpPr/>
            <p:nvPr/>
          </p:nvSpPr>
          <p:spPr>
            <a:xfrm>
              <a:off x="7111335" y="840771"/>
              <a:ext cx="117405" cy="117405"/>
            </a:xfrm>
            <a:prstGeom prst="ellipse">
              <a:avLst/>
            </a:prstGeom>
            <a:solidFill>
              <a:srgbClr val="00B1F4">
                <a:alpha val="100000"/>
              </a:srgbClr>
            </a:solidFill>
            <a:ln w="9000" cap="rnd">
              <a:solidFill>
                <a:srgbClr val="00B1F4">
                  <a:alpha val="100000"/>
                </a:srgbClr>
              </a:solidFill>
              <a:prstDash val="solid"/>
              <a:round/>
            </a:ln>
          </p:spPr>
          <p:txBody>
            <a:bodyPr/>
            <a:lstStyle/>
            <a:p/>
          </p:txBody>
        </p:sp>
        <p:sp>
          <p:nvSpPr>
            <p:cNvPr id="71" name="pt71"/>
            <p:cNvSpPr/>
            <p:nvPr/>
          </p:nvSpPr>
          <p:spPr>
            <a:xfrm>
              <a:off x="5939414" y="840771"/>
              <a:ext cx="117405" cy="117405"/>
            </a:xfrm>
            <a:prstGeom prst="ellipse">
              <a:avLst/>
            </a:prstGeom>
            <a:solidFill>
              <a:srgbClr val="00B1F4">
                <a:alpha val="100000"/>
              </a:srgbClr>
            </a:solidFill>
            <a:ln w="9000" cap="rnd">
              <a:solidFill>
                <a:srgbClr val="00B1F4">
                  <a:alpha val="100000"/>
                </a:srgbClr>
              </a:solidFill>
              <a:prstDash val="solid"/>
              <a:round/>
            </a:ln>
          </p:spPr>
          <p:txBody>
            <a:bodyPr/>
            <a:lstStyle/>
            <a:p/>
          </p:txBody>
        </p:sp>
        <p:sp>
          <p:nvSpPr>
            <p:cNvPr id="72" name="pt72"/>
            <p:cNvSpPr/>
            <p:nvPr/>
          </p:nvSpPr>
          <p:spPr>
            <a:xfrm>
              <a:off x="4767492" y="840771"/>
              <a:ext cx="117405" cy="117405"/>
            </a:xfrm>
            <a:prstGeom prst="ellipse">
              <a:avLst/>
            </a:prstGeom>
            <a:solidFill>
              <a:srgbClr val="00B1F4">
                <a:alpha val="100000"/>
              </a:srgbClr>
            </a:solidFill>
            <a:ln w="9000" cap="rnd">
              <a:solidFill>
                <a:srgbClr val="00B1F4">
                  <a:alpha val="100000"/>
                </a:srgbClr>
              </a:solidFill>
              <a:prstDash val="solid"/>
              <a:round/>
            </a:ln>
          </p:spPr>
          <p:txBody>
            <a:bodyPr/>
            <a:lstStyle/>
            <a:p/>
          </p:txBody>
        </p:sp>
        <p:sp>
          <p:nvSpPr>
            <p:cNvPr id="73" name="pt73"/>
            <p:cNvSpPr/>
            <p:nvPr/>
          </p:nvSpPr>
          <p:spPr>
            <a:xfrm>
              <a:off x="4767492" y="99519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4" name="pt74"/>
            <p:cNvSpPr/>
            <p:nvPr/>
          </p:nvSpPr>
          <p:spPr>
            <a:xfrm>
              <a:off x="5939414" y="99519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75" name="pt75"/>
            <p:cNvSpPr/>
            <p:nvPr/>
          </p:nvSpPr>
          <p:spPr>
            <a:xfrm>
              <a:off x="7111335" y="99519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6" name="pt76"/>
            <p:cNvSpPr/>
            <p:nvPr/>
          </p:nvSpPr>
          <p:spPr>
            <a:xfrm>
              <a:off x="3595570" y="99519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7" name="pt77"/>
            <p:cNvSpPr/>
            <p:nvPr/>
          </p:nvSpPr>
          <p:spPr>
            <a:xfrm>
              <a:off x="5939414" y="1149626"/>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8" name="pt78"/>
            <p:cNvSpPr/>
            <p:nvPr/>
          </p:nvSpPr>
          <p:spPr>
            <a:xfrm>
              <a:off x="2423649" y="99519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9" name="pt79"/>
            <p:cNvSpPr/>
            <p:nvPr/>
          </p:nvSpPr>
          <p:spPr>
            <a:xfrm>
              <a:off x="4767492" y="114962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80" name="pt80"/>
            <p:cNvSpPr/>
            <p:nvPr/>
          </p:nvSpPr>
          <p:spPr>
            <a:xfrm>
              <a:off x="7111335" y="1149626"/>
              <a:ext cx="117405" cy="117405"/>
            </a:xfrm>
            <a:prstGeom prst="ellipse">
              <a:avLst/>
            </a:prstGeom>
            <a:solidFill>
              <a:srgbClr val="FF63B8">
                <a:alpha val="100000"/>
              </a:srgbClr>
            </a:solidFill>
            <a:ln w="9000" cap="rnd">
              <a:solidFill>
                <a:srgbClr val="FF63B8">
                  <a:alpha val="100000"/>
                </a:srgbClr>
              </a:solidFill>
              <a:prstDash val="solid"/>
              <a:round/>
            </a:ln>
          </p:spPr>
          <p:txBody>
            <a:bodyPr/>
            <a:lstStyle/>
            <a:p/>
          </p:txBody>
        </p:sp>
        <p:sp>
          <p:nvSpPr>
            <p:cNvPr id="81" name="pt81"/>
            <p:cNvSpPr/>
            <p:nvPr/>
          </p:nvSpPr>
          <p:spPr>
            <a:xfrm>
              <a:off x="2423649" y="114962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82" name="pt82"/>
            <p:cNvSpPr/>
            <p:nvPr/>
          </p:nvSpPr>
          <p:spPr>
            <a:xfrm>
              <a:off x="5939414" y="1304054"/>
              <a:ext cx="117405" cy="117405"/>
            </a:xfrm>
            <a:prstGeom prst="ellipse">
              <a:avLst/>
            </a:prstGeom>
            <a:solidFill>
              <a:srgbClr val="FF63B8">
                <a:alpha val="100000"/>
              </a:srgbClr>
            </a:solidFill>
            <a:ln w="9000" cap="rnd">
              <a:solidFill>
                <a:srgbClr val="FF63B8">
                  <a:alpha val="100000"/>
                </a:srgbClr>
              </a:solidFill>
              <a:prstDash val="solid"/>
              <a:round/>
            </a:ln>
          </p:spPr>
          <p:txBody>
            <a:bodyPr/>
            <a:lstStyle/>
            <a:p/>
          </p:txBody>
        </p:sp>
        <p:sp>
          <p:nvSpPr>
            <p:cNvPr id="83" name="pt83"/>
            <p:cNvSpPr/>
            <p:nvPr/>
          </p:nvSpPr>
          <p:spPr>
            <a:xfrm>
              <a:off x="4767492" y="1304054"/>
              <a:ext cx="117405" cy="117405"/>
            </a:xfrm>
            <a:prstGeom prst="ellipse">
              <a:avLst/>
            </a:prstGeom>
            <a:solidFill>
              <a:srgbClr val="FF63B8">
                <a:alpha val="100000"/>
              </a:srgbClr>
            </a:solidFill>
            <a:ln w="9000" cap="rnd">
              <a:solidFill>
                <a:srgbClr val="FF63B8">
                  <a:alpha val="100000"/>
                </a:srgbClr>
              </a:solidFill>
              <a:prstDash val="solid"/>
              <a:round/>
            </a:ln>
          </p:spPr>
          <p:txBody>
            <a:bodyPr/>
            <a:lstStyle/>
            <a:p/>
          </p:txBody>
        </p:sp>
        <p:sp>
          <p:nvSpPr>
            <p:cNvPr id="84" name="pt84"/>
            <p:cNvSpPr/>
            <p:nvPr/>
          </p:nvSpPr>
          <p:spPr>
            <a:xfrm>
              <a:off x="2423649" y="1304054"/>
              <a:ext cx="117405" cy="117405"/>
            </a:xfrm>
            <a:prstGeom prst="ellipse">
              <a:avLst/>
            </a:prstGeom>
            <a:solidFill>
              <a:srgbClr val="49A0FF">
                <a:alpha val="100000"/>
              </a:srgbClr>
            </a:solidFill>
            <a:ln w="9000" cap="rnd">
              <a:solidFill>
                <a:srgbClr val="49A0FF">
                  <a:alpha val="100000"/>
                </a:srgbClr>
              </a:solidFill>
              <a:prstDash val="solid"/>
              <a:round/>
            </a:ln>
          </p:spPr>
          <p:txBody>
            <a:bodyPr/>
            <a:lstStyle/>
            <a:p/>
          </p:txBody>
        </p:sp>
        <p:sp>
          <p:nvSpPr>
            <p:cNvPr id="85" name="pt85"/>
            <p:cNvSpPr/>
            <p:nvPr/>
          </p:nvSpPr>
          <p:spPr>
            <a:xfrm>
              <a:off x="2423649" y="145848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6" name="pt86"/>
            <p:cNvSpPr/>
            <p:nvPr/>
          </p:nvSpPr>
          <p:spPr>
            <a:xfrm>
              <a:off x="2423649" y="1612909"/>
              <a:ext cx="117405" cy="117405"/>
            </a:xfrm>
            <a:prstGeom prst="ellipse">
              <a:avLst/>
            </a:prstGeom>
            <a:solidFill>
              <a:srgbClr val="00BCD7">
                <a:alpha val="100000"/>
              </a:srgbClr>
            </a:solidFill>
            <a:ln w="9000" cap="rnd">
              <a:solidFill>
                <a:srgbClr val="00BCD7">
                  <a:alpha val="100000"/>
                </a:srgbClr>
              </a:solidFill>
              <a:prstDash val="solid"/>
              <a:round/>
            </a:ln>
          </p:spPr>
          <p:txBody>
            <a:bodyPr/>
            <a:lstStyle/>
            <a:p/>
          </p:txBody>
        </p:sp>
        <p:sp>
          <p:nvSpPr>
            <p:cNvPr id="87" name="pt87"/>
            <p:cNvSpPr/>
            <p:nvPr/>
          </p:nvSpPr>
          <p:spPr>
            <a:xfrm>
              <a:off x="7111335" y="130405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8" name="pt88"/>
            <p:cNvSpPr/>
            <p:nvPr/>
          </p:nvSpPr>
          <p:spPr>
            <a:xfrm>
              <a:off x="7111335" y="145848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89" name="pt89"/>
            <p:cNvSpPr/>
            <p:nvPr/>
          </p:nvSpPr>
          <p:spPr>
            <a:xfrm>
              <a:off x="3595570" y="1149626"/>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90" name="pt90"/>
            <p:cNvSpPr/>
            <p:nvPr/>
          </p:nvSpPr>
          <p:spPr>
            <a:xfrm>
              <a:off x="3595570" y="130405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1" name="pt91"/>
            <p:cNvSpPr/>
            <p:nvPr/>
          </p:nvSpPr>
          <p:spPr>
            <a:xfrm>
              <a:off x="5939414" y="145848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2" name="pt92"/>
            <p:cNvSpPr/>
            <p:nvPr/>
          </p:nvSpPr>
          <p:spPr>
            <a:xfrm>
              <a:off x="4767492" y="145848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3" name="pt93"/>
            <p:cNvSpPr/>
            <p:nvPr/>
          </p:nvSpPr>
          <p:spPr>
            <a:xfrm>
              <a:off x="2423649" y="1767336"/>
              <a:ext cx="117405" cy="117405"/>
            </a:xfrm>
            <a:prstGeom prst="ellipse">
              <a:avLst/>
            </a:prstGeom>
            <a:solidFill>
              <a:srgbClr val="FF63B8">
                <a:alpha val="100000"/>
              </a:srgbClr>
            </a:solidFill>
            <a:ln w="9000" cap="rnd">
              <a:solidFill>
                <a:srgbClr val="FF63B8">
                  <a:alpha val="100000"/>
                </a:srgbClr>
              </a:solidFill>
              <a:prstDash val="solid"/>
              <a:round/>
            </a:ln>
          </p:spPr>
          <p:txBody>
            <a:bodyPr/>
            <a:lstStyle/>
            <a:p/>
          </p:txBody>
        </p:sp>
        <p:sp>
          <p:nvSpPr>
            <p:cNvPr id="94" name="pt94"/>
            <p:cNvSpPr/>
            <p:nvPr/>
          </p:nvSpPr>
          <p:spPr>
            <a:xfrm>
              <a:off x="5939414" y="1612909"/>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95" name="pt95"/>
            <p:cNvSpPr/>
            <p:nvPr/>
          </p:nvSpPr>
          <p:spPr>
            <a:xfrm>
              <a:off x="4767492" y="1612909"/>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96" name="pt96"/>
            <p:cNvSpPr/>
            <p:nvPr/>
          </p:nvSpPr>
          <p:spPr>
            <a:xfrm>
              <a:off x="3595570" y="1458481"/>
              <a:ext cx="117405" cy="117405"/>
            </a:xfrm>
            <a:prstGeom prst="ellipse">
              <a:avLst/>
            </a:prstGeom>
            <a:solidFill>
              <a:srgbClr val="FF63B8">
                <a:alpha val="100000"/>
              </a:srgbClr>
            </a:solidFill>
            <a:ln w="9000" cap="rnd">
              <a:solidFill>
                <a:srgbClr val="FF63B8">
                  <a:alpha val="100000"/>
                </a:srgbClr>
              </a:solidFill>
              <a:prstDash val="solid"/>
              <a:round/>
            </a:ln>
          </p:spPr>
          <p:txBody>
            <a:bodyPr/>
            <a:lstStyle/>
            <a:p/>
          </p:txBody>
        </p:sp>
        <p:sp>
          <p:nvSpPr>
            <p:cNvPr id="97" name="pt97"/>
            <p:cNvSpPr/>
            <p:nvPr/>
          </p:nvSpPr>
          <p:spPr>
            <a:xfrm>
              <a:off x="7111335" y="1612909"/>
              <a:ext cx="117405" cy="117405"/>
            </a:xfrm>
            <a:prstGeom prst="ellipse">
              <a:avLst/>
            </a:prstGeom>
            <a:solidFill>
              <a:srgbClr val="49A0FF">
                <a:alpha val="100000"/>
              </a:srgbClr>
            </a:solidFill>
            <a:ln w="9000" cap="rnd">
              <a:solidFill>
                <a:srgbClr val="49A0FF">
                  <a:alpha val="100000"/>
                </a:srgbClr>
              </a:solidFill>
              <a:prstDash val="solid"/>
              <a:round/>
            </a:ln>
          </p:spPr>
          <p:txBody>
            <a:bodyPr/>
            <a:lstStyle/>
            <a:p/>
          </p:txBody>
        </p:sp>
        <p:sp>
          <p:nvSpPr>
            <p:cNvPr id="98" name="pt98"/>
            <p:cNvSpPr/>
            <p:nvPr/>
          </p:nvSpPr>
          <p:spPr>
            <a:xfrm>
              <a:off x="5939414" y="1767336"/>
              <a:ext cx="117405" cy="117405"/>
            </a:xfrm>
            <a:prstGeom prst="ellipse">
              <a:avLst/>
            </a:prstGeom>
            <a:solidFill>
              <a:srgbClr val="49A0FF">
                <a:alpha val="100000"/>
              </a:srgbClr>
            </a:solidFill>
            <a:ln w="9000" cap="rnd">
              <a:solidFill>
                <a:srgbClr val="49A0FF">
                  <a:alpha val="100000"/>
                </a:srgbClr>
              </a:solidFill>
              <a:prstDash val="solid"/>
              <a:round/>
            </a:ln>
          </p:spPr>
          <p:txBody>
            <a:bodyPr/>
            <a:lstStyle/>
            <a:p/>
          </p:txBody>
        </p:sp>
        <p:sp>
          <p:nvSpPr>
            <p:cNvPr id="99" name="pt99"/>
            <p:cNvSpPr/>
            <p:nvPr/>
          </p:nvSpPr>
          <p:spPr>
            <a:xfrm>
              <a:off x="2423649" y="1921763"/>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0" name="pt100"/>
            <p:cNvSpPr/>
            <p:nvPr/>
          </p:nvSpPr>
          <p:spPr>
            <a:xfrm>
              <a:off x="4767492" y="176733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01" name="pt101"/>
            <p:cNvSpPr/>
            <p:nvPr/>
          </p:nvSpPr>
          <p:spPr>
            <a:xfrm>
              <a:off x="7111335" y="176733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02" name="pt102"/>
            <p:cNvSpPr/>
            <p:nvPr/>
          </p:nvSpPr>
          <p:spPr>
            <a:xfrm>
              <a:off x="7111335" y="1921763"/>
              <a:ext cx="117405" cy="117405"/>
            </a:xfrm>
            <a:prstGeom prst="ellipse">
              <a:avLst/>
            </a:prstGeom>
            <a:solidFill>
              <a:srgbClr val="F07E4C">
                <a:alpha val="100000"/>
              </a:srgbClr>
            </a:solidFill>
            <a:ln w="9000" cap="rnd">
              <a:solidFill>
                <a:srgbClr val="F07E4C">
                  <a:alpha val="100000"/>
                </a:srgbClr>
              </a:solidFill>
              <a:prstDash val="solid"/>
              <a:round/>
            </a:ln>
          </p:spPr>
          <p:txBody>
            <a:bodyPr/>
            <a:lstStyle/>
            <a:p/>
          </p:txBody>
        </p:sp>
        <p:sp>
          <p:nvSpPr>
            <p:cNvPr id="103" name="pt103"/>
            <p:cNvSpPr/>
            <p:nvPr/>
          </p:nvSpPr>
          <p:spPr>
            <a:xfrm>
              <a:off x="3595570" y="1612909"/>
              <a:ext cx="117405" cy="117405"/>
            </a:xfrm>
            <a:prstGeom prst="ellipse">
              <a:avLst/>
            </a:prstGeom>
            <a:solidFill>
              <a:srgbClr val="49A0FF">
                <a:alpha val="100000"/>
              </a:srgbClr>
            </a:solidFill>
            <a:ln w="9000" cap="rnd">
              <a:solidFill>
                <a:srgbClr val="49A0FF">
                  <a:alpha val="100000"/>
                </a:srgbClr>
              </a:solidFill>
              <a:prstDash val="solid"/>
              <a:round/>
            </a:ln>
          </p:spPr>
          <p:txBody>
            <a:bodyPr/>
            <a:lstStyle/>
            <a:p/>
          </p:txBody>
        </p:sp>
        <p:sp>
          <p:nvSpPr>
            <p:cNvPr id="104" name="pt104"/>
            <p:cNvSpPr/>
            <p:nvPr/>
          </p:nvSpPr>
          <p:spPr>
            <a:xfrm>
              <a:off x="2423649" y="2076191"/>
              <a:ext cx="117405" cy="117405"/>
            </a:xfrm>
            <a:prstGeom prst="ellipse">
              <a:avLst/>
            </a:prstGeom>
            <a:solidFill>
              <a:srgbClr val="8494FF">
                <a:alpha val="100000"/>
              </a:srgbClr>
            </a:solidFill>
            <a:ln w="9000" cap="rnd">
              <a:solidFill>
                <a:srgbClr val="8494FF">
                  <a:alpha val="100000"/>
                </a:srgbClr>
              </a:solidFill>
              <a:prstDash val="solid"/>
              <a:round/>
            </a:ln>
          </p:spPr>
          <p:txBody>
            <a:bodyPr/>
            <a:lstStyle/>
            <a:p/>
          </p:txBody>
        </p:sp>
        <p:sp>
          <p:nvSpPr>
            <p:cNvPr id="105" name="pt105"/>
            <p:cNvSpPr/>
            <p:nvPr/>
          </p:nvSpPr>
          <p:spPr>
            <a:xfrm>
              <a:off x="3595570" y="1767336"/>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6" name="pt106"/>
            <p:cNvSpPr/>
            <p:nvPr/>
          </p:nvSpPr>
          <p:spPr>
            <a:xfrm>
              <a:off x="3595570" y="1921763"/>
              <a:ext cx="117405" cy="117405"/>
            </a:xfrm>
            <a:prstGeom prst="ellipse">
              <a:avLst/>
            </a:prstGeom>
            <a:solidFill>
              <a:srgbClr val="DA8E00">
                <a:alpha val="100000"/>
              </a:srgbClr>
            </a:solidFill>
            <a:ln w="9000" cap="rnd">
              <a:solidFill>
                <a:srgbClr val="DA8E00">
                  <a:alpha val="100000"/>
                </a:srgbClr>
              </a:solidFill>
              <a:prstDash val="solid"/>
              <a:round/>
            </a:ln>
          </p:spPr>
          <p:txBody>
            <a:bodyPr/>
            <a:lstStyle/>
            <a:p/>
          </p:txBody>
        </p:sp>
        <p:sp>
          <p:nvSpPr>
            <p:cNvPr id="107" name="pt107"/>
            <p:cNvSpPr/>
            <p:nvPr/>
          </p:nvSpPr>
          <p:spPr>
            <a:xfrm>
              <a:off x="2423649" y="2230618"/>
              <a:ext cx="117405" cy="117405"/>
            </a:xfrm>
            <a:prstGeom prst="ellipse">
              <a:avLst/>
            </a:prstGeom>
            <a:solidFill>
              <a:srgbClr val="DA8E00">
                <a:alpha val="100000"/>
              </a:srgbClr>
            </a:solidFill>
            <a:ln w="9000" cap="rnd">
              <a:solidFill>
                <a:srgbClr val="DA8E00">
                  <a:alpha val="100000"/>
                </a:srgbClr>
              </a:solidFill>
              <a:prstDash val="solid"/>
              <a:round/>
            </a:ln>
          </p:spPr>
          <p:txBody>
            <a:bodyPr/>
            <a:lstStyle/>
            <a:p/>
          </p:txBody>
        </p:sp>
        <p:sp>
          <p:nvSpPr>
            <p:cNvPr id="108" name="pt108"/>
            <p:cNvSpPr/>
            <p:nvPr/>
          </p:nvSpPr>
          <p:spPr>
            <a:xfrm>
              <a:off x="5939414" y="1921763"/>
              <a:ext cx="117405" cy="117405"/>
            </a:xfrm>
            <a:prstGeom prst="ellipse">
              <a:avLst/>
            </a:prstGeom>
            <a:solidFill>
              <a:srgbClr val="00BCD7">
                <a:alpha val="100000"/>
              </a:srgbClr>
            </a:solidFill>
            <a:ln w="9000" cap="rnd">
              <a:solidFill>
                <a:srgbClr val="00BCD7">
                  <a:alpha val="100000"/>
                </a:srgbClr>
              </a:solidFill>
              <a:prstDash val="solid"/>
              <a:round/>
            </a:ln>
          </p:spPr>
          <p:txBody>
            <a:bodyPr/>
            <a:lstStyle/>
            <a:p/>
          </p:txBody>
        </p:sp>
        <p:sp>
          <p:nvSpPr>
            <p:cNvPr id="109" name="pt109"/>
            <p:cNvSpPr/>
            <p:nvPr/>
          </p:nvSpPr>
          <p:spPr>
            <a:xfrm>
              <a:off x="7111335" y="2076191"/>
              <a:ext cx="117405" cy="117405"/>
            </a:xfrm>
            <a:prstGeom prst="ellipse">
              <a:avLst/>
            </a:prstGeom>
            <a:solidFill>
              <a:srgbClr val="00BCD7">
                <a:alpha val="100000"/>
              </a:srgbClr>
            </a:solidFill>
            <a:ln w="9000" cap="rnd">
              <a:solidFill>
                <a:srgbClr val="00BCD7">
                  <a:alpha val="100000"/>
                </a:srgbClr>
              </a:solidFill>
              <a:prstDash val="solid"/>
              <a:round/>
            </a:ln>
          </p:spPr>
          <p:txBody>
            <a:bodyPr/>
            <a:lstStyle/>
            <a:p/>
          </p:txBody>
        </p:sp>
        <p:sp>
          <p:nvSpPr>
            <p:cNvPr id="110" name="pt110"/>
            <p:cNvSpPr/>
            <p:nvPr/>
          </p:nvSpPr>
          <p:spPr>
            <a:xfrm>
              <a:off x="2423649" y="2385046"/>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11" name="pt111"/>
            <p:cNvSpPr/>
            <p:nvPr/>
          </p:nvSpPr>
          <p:spPr>
            <a:xfrm>
              <a:off x="7111335" y="2230618"/>
              <a:ext cx="117405" cy="117405"/>
            </a:xfrm>
            <a:prstGeom prst="ellipse">
              <a:avLst/>
            </a:prstGeom>
            <a:solidFill>
              <a:srgbClr val="F862DE">
                <a:alpha val="100000"/>
              </a:srgbClr>
            </a:solidFill>
            <a:ln w="9000" cap="rnd">
              <a:solidFill>
                <a:srgbClr val="F862DE">
                  <a:alpha val="100000"/>
                </a:srgbClr>
              </a:solidFill>
              <a:prstDash val="solid"/>
              <a:round/>
            </a:ln>
          </p:spPr>
          <p:txBody>
            <a:bodyPr/>
            <a:lstStyle/>
            <a:p/>
          </p:txBody>
        </p:sp>
        <p:sp>
          <p:nvSpPr>
            <p:cNvPr id="112" name="pt112"/>
            <p:cNvSpPr/>
            <p:nvPr/>
          </p:nvSpPr>
          <p:spPr>
            <a:xfrm>
              <a:off x="4767492" y="1921763"/>
              <a:ext cx="117405" cy="117405"/>
            </a:xfrm>
            <a:prstGeom prst="ellipse">
              <a:avLst/>
            </a:prstGeom>
            <a:solidFill>
              <a:srgbClr val="00BCD7">
                <a:alpha val="100000"/>
              </a:srgbClr>
            </a:solidFill>
            <a:ln w="9000" cap="rnd">
              <a:solidFill>
                <a:srgbClr val="00BCD7">
                  <a:alpha val="100000"/>
                </a:srgbClr>
              </a:solidFill>
              <a:prstDash val="solid"/>
              <a:round/>
            </a:ln>
          </p:spPr>
          <p:txBody>
            <a:bodyPr/>
            <a:lstStyle/>
            <a:p/>
          </p:txBody>
        </p:sp>
        <p:sp>
          <p:nvSpPr>
            <p:cNvPr id="113" name="pt113"/>
            <p:cNvSpPr/>
            <p:nvPr/>
          </p:nvSpPr>
          <p:spPr>
            <a:xfrm>
              <a:off x="3595570" y="2076191"/>
              <a:ext cx="117405" cy="117405"/>
            </a:xfrm>
            <a:prstGeom prst="ellipse">
              <a:avLst/>
            </a:prstGeom>
            <a:solidFill>
              <a:srgbClr val="F862DE">
                <a:alpha val="100000"/>
              </a:srgbClr>
            </a:solidFill>
            <a:ln w="9000" cap="rnd">
              <a:solidFill>
                <a:srgbClr val="F862DE">
                  <a:alpha val="100000"/>
                </a:srgbClr>
              </a:solidFill>
              <a:prstDash val="solid"/>
              <a:round/>
            </a:ln>
          </p:spPr>
          <p:txBody>
            <a:bodyPr/>
            <a:lstStyle/>
            <a:p/>
          </p:txBody>
        </p:sp>
        <p:sp>
          <p:nvSpPr>
            <p:cNvPr id="114" name="pt114"/>
            <p:cNvSpPr/>
            <p:nvPr/>
          </p:nvSpPr>
          <p:spPr>
            <a:xfrm>
              <a:off x="7111335" y="2385046"/>
              <a:ext cx="117405" cy="117405"/>
            </a:xfrm>
            <a:prstGeom prst="ellipse">
              <a:avLst/>
            </a:prstGeom>
            <a:solidFill>
              <a:srgbClr val="8494FF">
                <a:alpha val="100000"/>
              </a:srgbClr>
            </a:solidFill>
            <a:ln w="9000" cap="rnd">
              <a:solidFill>
                <a:srgbClr val="8494FF">
                  <a:alpha val="100000"/>
                </a:srgbClr>
              </a:solidFill>
              <a:prstDash val="solid"/>
              <a:round/>
            </a:ln>
          </p:spPr>
          <p:txBody>
            <a:bodyPr/>
            <a:lstStyle/>
            <a:p/>
          </p:txBody>
        </p:sp>
        <p:sp>
          <p:nvSpPr>
            <p:cNvPr id="115" name="pt115"/>
            <p:cNvSpPr/>
            <p:nvPr/>
          </p:nvSpPr>
          <p:spPr>
            <a:xfrm>
              <a:off x="4767492" y="2076191"/>
              <a:ext cx="117405" cy="117405"/>
            </a:xfrm>
            <a:prstGeom prst="ellipse">
              <a:avLst/>
            </a:prstGeom>
            <a:solidFill>
              <a:srgbClr val="DA8E00">
                <a:alpha val="100000"/>
              </a:srgbClr>
            </a:solidFill>
            <a:ln w="9000" cap="rnd">
              <a:solidFill>
                <a:srgbClr val="DA8E00">
                  <a:alpha val="100000"/>
                </a:srgbClr>
              </a:solidFill>
              <a:prstDash val="solid"/>
              <a:round/>
            </a:ln>
          </p:spPr>
          <p:txBody>
            <a:bodyPr/>
            <a:lstStyle/>
            <a:p/>
          </p:txBody>
        </p:sp>
        <p:sp>
          <p:nvSpPr>
            <p:cNvPr id="116" name="pt116"/>
            <p:cNvSpPr/>
            <p:nvPr/>
          </p:nvSpPr>
          <p:spPr>
            <a:xfrm>
              <a:off x="4767492" y="2230618"/>
              <a:ext cx="117405" cy="117405"/>
            </a:xfrm>
            <a:prstGeom prst="ellipse">
              <a:avLst/>
            </a:prstGeom>
            <a:solidFill>
              <a:srgbClr val="8494FF">
                <a:alpha val="100000"/>
              </a:srgbClr>
            </a:solidFill>
            <a:ln w="9000" cap="rnd">
              <a:solidFill>
                <a:srgbClr val="8494FF">
                  <a:alpha val="100000"/>
                </a:srgbClr>
              </a:solidFill>
              <a:prstDash val="solid"/>
              <a:round/>
            </a:ln>
          </p:spPr>
          <p:txBody>
            <a:bodyPr/>
            <a:lstStyle/>
            <a:p/>
          </p:txBody>
        </p:sp>
        <p:sp>
          <p:nvSpPr>
            <p:cNvPr id="117" name="pt117"/>
            <p:cNvSpPr/>
            <p:nvPr/>
          </p:nvSpPr>
          <p:spPr>
            <a:xfrm>
              <a:off x="5939414" y="2076191"/>
              <a:ext cx="117405" cy="117405"/>
            </a:xfrm>
            <a:prstGeom prst="ellipse">
              <a:avLst/>
            </a:prstGeom>
            <a:solidFill>
              <a:srgbClr val="DA8E00">
                <a:alpha val="100000"/>
              </a:srgbClr>
            </a:solidFill>
            <a:ln w="9000" cap="rnd">
              <a:solidFill>
                <a:srgbClr val="DA8E00">
                  <a:alpha val="100000"/>
                </a:srgbClr>
              </a:solidFill>
              <a:prstDash val="solid"/>
              <a:round/>
            </a:ln>
          </p:spPr>
          <p:txBody>
            <a:bodyPr/>
            <a:lstStyle/>
            <a:p/>
          </p:txBody>
        </p:sp>
        <p:sp>
          <p:nvSpPr>
            <p:cNvPr id="118" name="pt118"/>
            <p:cNvSpPr/>
            <p:nvPr/>
          </p:nvSpPr>
          <p:spPr>
            <a:xfrm>
              <a:off x="5939414" y="2230618"/>
              <a:ext cx="117405" cy="117405"/>
            </a:xfrm>
            <a:prstGeom prst="ellipse">
              <a:avLst/>
            </a:prstGeom>
            <a:solidFill>
              <a:srgbClr val="8494FF">
                <a:alpha val="100000"/>
              </a:srgbClr>
            </a:solidFill>
            <a:ln w="9000" cap="rnd">
              <a:solidFill>
                <a:srgbClr val="8494FF">
                  <a:alpha val="100000"/>
                </a:srgbClr>
              </a:solidFill>
              <a:prstDash val="solid"/>
              <a:round/>
            </a:ln>
          </p:spPr>
          <p:txBody>
            <a:bodyPr/>
            <a:lstStyle/>
            <a:p/>
          </p:txBody>
        </p:sp>
        <p:sp>
          <p:nvSpPr>
            <p:cNvPr id="119" name="pt119"/>
            <p:cNvSpPr/>
            <p:nvPr/>
          </p:nvSpPr>
          <p:spPr>
            <a:xfrm>
              <a:off x="3595570" y="2230618"/>
              <a:ext cx="117405" cy="117405"/>
            </a:xfrm>
            <a:prstGeom prst="ellipse">
              <a:avLst/>
            </a:prstGeom>
            <a:solidFill>
              <a:srgbClr val="00BCD7">
                <a:alpha val="100000"/>
              </a:srgbClr>
            </a:solidFill>
            <a:ln w="9000" cap="rnd">
              <a:solidFill>
                <a:srgbClr val="00BCD7">
                  <a:alpha val="100000"/>
                </a:srgbClr>
              </a:solidFill>
              <a:prstDash val="solid"/>
              <a:round/>
            </a:ln>
          </p:spPr>
          <p:txBody>
            <a:bodyPr/>
            <a:lstStyle/>
            <a:p/>
          </p:txBody>
        </p:sp>
        <p:sp>
          <p:nvSpPr>
            <p:cNvPr id="120" name="pt120"/>
            <p:cNvSpPr/>
            <p:nvPr/>
          </p:nvSpPr>
          <p:spPr>
            <a:xfrm>
              <a:off x="2423649" y="2539473"/>
              <a:ext cx="117405" cy="117405"/>
            </a:xfrm>
            <a:prstGeom prst="ellipse">
              <a:avLst/>
            </a:prstGeom>
            <a:solidFill>
              <a:srgbClr val="00C0B0">
                <a:alpha val="100000"/>
              </a:srgbClr>
            </a:solidFill>
            <a:ln w="9000" cap="rnd">
              <a:solidFill>
                <a:srgbClr val="00C0B0">
                  <a:alpha val="100000"/>
                </a:srgbClr>
              </a:solidFill>
              <a:prstDash val="solid"/>
              <a:round/>
            </a:ln>
          </p:spPr>
          <p:txBody>
            <a:bodyPr/>
            <a:lstStyle/>
            <a:p/>
          </p:txBody>
        </p:sp>
        <p:sp>
          <p:nvSpPr>
            <p:cNvPr id="121" name="pt121"/>
            <p:cNvSpPr/>
            <p:nvPr/>
          </p:nvSpPr>
          <p:spPr>
            <a:xfrm>
              <a:off x="4767492" y="2385046"/>
              <a:ext cx="117405" cy="117405"/>
            </a:xfrm>
            <a:prstGeom prst="ellipse">
              <a:avLst/>
            </a:prstGeom>
            <a:solidFill>
              <a:srgbClr val="49A0FF">
                <a:alpha val="100000"/>
              </a:srgbClr>
            </a:solidFill>
            <a:ln w="9000" cap="rnd">
              <a:solidFill>
                <a:srgbClr val="49A0FF">
                  <a:alpha val="100000"/>
                </a:srgbClr>
              </a:solidFill>
              <a:prstDash val="solid"/>
              <a:round/>
            </a:ln>
          </p:spPr>
          <p:txBody>
            <a:bodyPr/>
            <a:lstStyle/>
            <a:p/>
          </p:txBody>
        </p:sp>
        <p:sp>
          <p:nvSpPr>
            <p:cNvPr id="122" name="pt122"/>
            <p:cNvSpPr/>
            <p:nvPr/>
          </p:nvSpPr>
          <p:spPr>
            <a:xfrm>
              <a:off x="3595570" y="2385046"/>
              <a:ext cx="117405" cy="117405"/>
            </a:xfrm>
            <a:prstGeom prst="ellipse">
              <a:avLst/>
            </a:prstGeom>
            <a:solidFill>
              <a:srgbClr val="8494FF">
                <a:alpha val="100000"/>
              </a:srgbClr>
            </a:solidFill>
            <a:ln w="9000" cap="rnd">
              <a:solidFill>
                <a:srgbClr val="8494FF">
                  <a:alpha val="100000"/>
                </a:srgbClr>
              </a:solidFill>
              <a:prstDash val="solid"/>
              <a:round/>
            </a:ln>
          </p:spPr>
          <p:txBody>
            <a:bodyPr/>
            <a:lstStyle/>
            <a:p/>
          </p:txBody>
        </p:sp>
        <p:sp>
          <p:nvSpPr>
            <p:cNvPr id="123" name="pt123"/>
            <p:cNvSpPr/>
            <p:nvPr/>
          </p:nvSpPr>
          <p:spPr>
            <a:xfrm>
              <a:off x="2423649" y="2693901"/>
              <a:ext cx="117405" cy="117405"/>
            </a:xfrm>
            <a:prstGeom prst="ellipse">
              <a:avLst/>
            </a:prstGeom>
            <a:solidFill>
              <a:srgbClr val="BD9D00">
                <a:alpha val="100000"/>
              </a:srgbClr>
            </a:solidFill>
            <a:ln w="9000" cap="rnd">
              <a:solidFill>
                <a:srgbClr val="BD9D00">
                  <a:alpha val="100000"/>
                </a:srgbClr>
              </a:solidFill>
              <a:prstDash val="solid"/>
              <a:round/>
            </a:ln>
          </p:spPr>
          <p:txBody>
            <a:bodyPr/>
            <a:lstStyle/>
            <a:p/>
          </p:txBody>
        </p:sp>
        <p:sp>
          <p:nvSpPr>
            <p:cNvPr id="124" name="pt124"/>
            <p:cNvSpPr/>
            <p:nvPr/>
          </p:nvSpPr>
          <p:spPr>
            <a:xfrm>
              <a:off x="7111335" y="2539473"/>
              <a:ext cx="117405" cy="117405"/>
            </a:xfrm>
            <a:prstGeom prst="ellipse">
              <a:avLst/>
            </a:prstGeom>
            <a:solidFill>
              <a:srgbClr val="DD71FA">
                <a:alpha val="100000"/>
              </a:srgbClr>
            </a:solidFill>
            <a:ln w="9000" cap="rnd">
              <a:solidFill>
                <a:srgbClr val="DD71FA">
                  <a:alpha val="100000"/>
                </a:srgbClr>
              </a:solidFill>
              <a:prstDash val="solid"/>
              <a:round/>
            </a:ln>
          </p:spPr>
          <p:txBody>
            <a:bodyPr/>
            <a:lstStyle/>
            <a:p/>
          </p:txBody>
        </p:sp>
        <p:sp>
          <p:nvSpPr>
            <p:cNvPr id="125" name="pt125"/>
            <p:cNvSpPr/>
            <p:nvPr/>
          </p:nvSpPr>
          <p:spPr>
            <a:xfrm>
              <a:off x="4767492" y="2539473"/>
              <a:ext cx="117405" cy="117405"/>
            </a:xfrm>
            <a:prstGeom prst="ellipse">
              <a:avLst/>
            </a:prstGeom>
            <a:solidFill>
              <a:srgbClr val="F862DE">
                <a:alpha val="100000"/>
              </a:srgbClr>
            </a:solidFill>
            <a:ln w="9000" cap="rnd">
              <a:solidFill>
                <a:srgbClr val="F862DE">
                  <a:alpha val="100000"/>
                </a:srgbClr>
              </a:solidFill>
              <a:prstDash val="solid"/>
              <a:round/>
            </a:ln>
          </p:spPr>
          <p:txBody>
            <a:bodyPr/>
            <a:lstStyle/>
            <a:p/>
          </p:txBody>
        </p:sp>
        <p:sp>
          <p:nvSpPr>
            <p:cNvPr id="126" name="pt126"/>
            <p:cNvSpPr/>
            <p:nvPr/>
          </p:nvSpPr>
          <p:spPr>
            <a:xfrm>
              <a:off x="3595570" y="2539473"/>
              <a:ext cx="117405" cy="117405"/>
            </a:xfrm>
            <a:prstGeom prst="ellipse">
              <a:avLst/>
            </a:prstGeom>
            <a:solidFill>
              <a:srgbClr val="DD71FA">
                <a:alpha val="100000"/>
              </a:srgbClr>
            </a:solidFill>
            <a:ln w="9000" cap="rnd">
              <a:solidFill>
                <a:srgbClr val="DD71FA">
                  <a:alpha val="100000"/>
                </a:srgbClr>
              </a:solidFill>
              <a:prstDash val="solid"/>
              <a:round/>
            </a:ln>
          </p:spPr>
          <p:txBody>
            <a:bodyPr/>
            <a:lstStyle/>
            <a:p/>
          </p:txBody>
        </p:sp>
        <p:sp>
          <p:nvSpPr>
            <p:cNvPr id="127" name="pt127"/>
            <p:cNvSpPr/>
            <p:nvPr/>
          </p:nvSpPr>
          <p:spPr>
            <a:xfrm>
              <a:off x="4767492" y="2693901"/>
              <a:ext cx="117405" cy="117405"/>
            </a:xfrm>
            <a:prstGeom prst="ellipse">
              <a:avLst/>
            </a:prstGeom>
            <a:solidFill>
              <a:srgbClr val="DD71FA">
                <a:alpha val="100000"/>
              </a:srgbClr>
            </a:solidFill>
            <a:ln w="9000" cap="rnd">
              <a:solidFill>
                <a:srgbClr val="DD71FA">
                  <a:alpha val="100000"/>
                </a:srgbClr>
              </a:solidFill>
              <a:prstDash val="solid"/>
              <a:round/>
            </a:ln>
          </p:spPr>
          <p:txBody>
            <a:bodyPr/>
            <a:lstStyle/>
            <a:p/>
          </p:txBody>
        </p:sp>
        <p:sp>
          <p:nvSpPr>
            <p:cNvPr id="128" name="pt128"/>
            <p:cNvSpPr/>
            <p:nvPr/>
          </p:nvSpPr>
          <p:spPr>
            <a:xfrm>
              <a:off x="5939414" y="2385046"/>
              <a:ext cx="117405" cy="117405"/>
            </a:xfrm>
            <a:prstGeom prst="ellipse">
              <a:avLst/>
            </a:prstGeom>
            <a:solidFill>
              <a:srgbClr val="BD9D00">
                <a:alpha val="100000"/>
              </a:srgbClr>
            </a:solidFill>
            <a:ln w="9000" cap="rnd">
              <a:solidFill>
                <a:srgbClr val="BD9D00">
                  <a:alpha val="100000"/>
                </a:srgbClr>
              </a:solidFill>
              <a:prstDash val="solid"/>
              <a:round/>
            </a:ln>
          </p:spPr>
          <p:txBody>
            <a:bodyPr/>
            <a:lstStyle/>
            <a:p/>
          </p:txBody>
        </p:sp>
        <p:sp>
          <p:nvSpPr>
            <p:cNvPr id="129" name="pt129"/>
            <p:cNvSpPr/>
            <p:nvPr/>
          </p:nvSpPr>
          <p:spPr>
            <a:xfrm>
              <a:off x="3595570" y="2693901"/>
              <a:ext cx="117405" cy="117405"/>
            </a:xfrm>
            <a:prstGeom prst="ellipse">
              <a:avLst/>
            </a:prstGeom>
            <a:solidFill>
              <a:srgbClr val="00C0B0">
                <a:alpha val="100000"/>
              </a:srgbClr>
            </a:solidFill>
            <a:ln w="9000" cap="rnd">
              <a:solidFill>
                <a:srgbClr val="00C0B0">
                  <a:alpha val="100000"/>
                </a:srgbClr>
              </a:solidFill>
              <a:prstDash val="solid"/>
              <a:round/>
            </a:ln>
          </p:spPr>
          <p:txBody>
            <a:bodyPr/>
            <a:lstStyle/>
            <a:p/>
          </p:txBody>
        </p:sp>
        <p:sp>
          <p:nvSpPr>
            <p:cNvPr id="130" name="pt130"/>
            <p:cNvSpPr/>
            <p:nvPr/>
          </p:nvSpPr>
          <p:spPr>
            <a:xfrm>
              <a:off x="5939414" y="2539473"/>
              <a:ext cx="117405" cy="117405"/>
            </a:xfrm>
            <a:prstGeom prst="ellipse">
              <a:avLst/>
            </a:prstGeom>
            <a:solidFill>
              <a:srgbClr val="F862DE">
                <a:alpha val="100000"/>
              </a:srgbClr>
            </a:solidFill>
            <a:ln w="9000" cap="rnd">
              <a:solidFill>
                <a:srgbClr val="F862DE">
                  <a:alpha val="100000"/>
                </a:srgbClr>
              </a:solidFill>
              <a:prstDash val="solid"/>
              <a:round/>
            </a:ln>
          </p:spPr>
          <p:txBody>
            <a:bodyPr/>
            <a:lstStyle/>
            <a:p/>
          </p:txBody>
        </p:sp>
        <p:sp>
          <p:nvSpPr>
            <p:cNvPr id="131" name="pt131"/>
            <p:cNvSpPr/>
            <p:nvPr/>
          </p:nvSpPr>
          <p:spPr>
            <a:xfrm>
              <a:off x="3595570" y="2848328"/>
              <a:ext cx="117405" cy="117405"/>
            </a:xfrm>
            <a:prstGeom prst="ellipse">
              <a:avLst/>
            </a:prstGeom>
            <a:solidFill>
              <a:srgbClr val="BD9D00">
                <a:alpha val="100000"/>
              </a:srgbClr>
            </a:solidFill>
            <a:ln w="9000" cap="rnd">
              <a:solidFill>
                <a:srgbClr val="BD9D00">
                  <a:alpha val="100000"/>
                </a:srgbClr>
              </a:solidFill>
              <a:prstDash val="solid"/>
              <a:round/>
            </a:ln>
          </p:spPr>
          <p:txBody>
            <a:bodyPr/>
            <a:lstStyle/>
            <a:p/>
          </p:txBody>
        </p:sp>
        <p:sp>
          <p:nvSpPr>
            <p:cNvPr id="132" name="pt132"/>
            <p:cNvSpPr/>
            <p:nvPr/>
          </p:nvSpPr>
          <p:spPr>
            <a:xfrm>
              <a:off x="4767492" y="2848328"/>
              <a:ext cx="117405" cy="117405"/>
            </a:xfrm>
            <a:prstGeom prst="ellipse">
              <a:avLst/>
            </a:prstGeom>
            <a:solidFill>
              <a:srgbClr val="00C0B0">
                <a:alpha val="100000"/>
              </a:srgbClr>
            </a:solidFill>
            <a:ln w="9000" cap="rnd">
              <a:solidFill>
                <a:srgbClr val="00C0B0">
                  <a:alpha val="100000"/>
                </a:srgbClr>
              </a:solidFill>
              <a:prstDash val="solid"/>
              <a:round/>
            </a:ln>
          </p:spPr>
          <p:txBody>
            <a:bodyPr/>
            <a:lstStyle/>
            <a:p/>
          </p:txBody>
        </p:sp>
        <p:sp>
          <p:nvSpPr>
            <p:cNvPr id="133" name="pt133"/>
            <p:cNvSpPr/>
            <p:nvPr/>
          </p:nvSpPr>
          <p:spPr>
            <a:xfrm>
              <a:off x="2423649" y="2848328"/>
              <a:ext cx="117405" cy="117405"/>
            </a:xfrm>
            <a:prstGeom prst="ellipse">
              <a:avLst/>
            </a:prstGeom>
            <a:solidFill>
              <a:srgbClr val="DD71FA">
                <a:alpha val="100000"/>
              </a:srgbClr>
            </a:solidFill>
            <a:ln w="9000" cap="rnd">
              <a:solidFill>
                <a:srgbClr val="DD71FA">
                  <a:alpha val="100000"/>
                </a:srgbClr>
              </a:solidFill>
              <a:prstDash val="solid"/>
              <a:round/>
            </a:ln>
          </p:spPr>
          <p:txBody>
            <a:bodyPr/>
            <a:lstStyle/>
            <a:p/>
          </p:txBody>
        </p:sp>
        <p:sp>
          <p:nvSpPr>
            <p:cNvPr id="134" name="pt134"/>
            <p:cNvSpPr/>
            <p:nvPr/>
          </p:nvSpPr>
          <p:spPr>
            <a:xfrm>
              <a:off x="7111335" y="2693901"/>
              <a:ext cx="117405" cy="117405"/>
            </a:xfrm>
            <a:prstGeom prst="ellipse">
              <a:avLst/>
            </a:prstGeom>
            <a:solidFill>
              <a:srgbClr val="DA8E00">
                <a:alpha val="100000"/>
              </a:srgbClr>
            </a:solidFill>
            <a:ln w="9000" cap="rnd">
              <a:solidFill>
                <a:srgbClr val="DA8E00">
                  <a:alpha val="100000"/>
                </a:srgbClr>
              </a:solidFill>
              <a:prstDash val="solid"/>
              <a:round/>
            </a:ln>
          </p:spPr>
          <p:txBody>
            <a:bodyPr/>
            <a:lstStyle/>
            <a:p/>
          </p:txBody>
        </p:sp>
        <p:sp>
          <p:nvSpPr>
            <p:cNvPr id="135" name="pt135"/>
            <p:cNvSpPr/>
            <p:nvPr/>
          </p:nvSpPr>
          <p:spPr>
            <a:xfrm>
              <a:off x="7111335" y="284832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36" name="pt136"/>
            <p:cNvSpPr/>
            <p:nvPr/>
          </p:nvSpPr>
          <p:spPr>
            <a:xfrm>
              <a:off x="4767492" y="3002755"/>
              <a:ext cx="117405" cy="117405"/>
            </a:xfrm>
            <a:prstGeom prst="ellipse">
              <a:avLst/>
            </a:prstGeom>
            <a:solidFill>
              <a:srgbClr val="BD9D00">
                <a:alpha val="100000"/>
              </a:srgbClr>
            </a:solidFill>
            <a:ln w="9000" cap="rnd">
              <a:solidFill>
                <a:srgbClr val="BD9D00">
                  <a:alpha val="100000"/>
                </a:srgbClr>
              </a:solidFill>
              <a:prstDash val="solid"/>
              <a:round/>
            </a:ln>
          </p:spPr>
          <p:txBody>
            <a:bodyPr/>
            <a:lstStyle/>
            <a:p/>
          </p:txBody>
        </p:sp>
        <p:sp>
          <p:nvSpPr>
            <p:cNvPr id="137" name="pt137"/>
            <p:cNvSpPr/>
            <p:nvPr/>
          </p:nvSpPr>
          <p:spPr>
            <a:xfrm>
              <a:off x="5939414" y="2693901"/>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38" name="pt138"/>
            <p:cNvSpPr/>
            <p:nvPr/>
          </p:nvSpPr>
          <p:spPr>
            <a:xfrm>
              <a:off x="4767492" y="3157183"/>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39" name="pt139"/>
            <p:cNvSpPr/>
            <p:nvPr/>
          </p:nvSpPr>
          <p:spPr>
            <a:xfrm>
              <a:off x="7111335" y="3002755"/>
              <a:ext cx="117405" cy="117405"/>
            </a:xfrm>
            <a:prstGeom prst="ellipse">
              <a:avLst/>
            </a:prstGeom>
            <a:solidFill>
              <a:srgbClr val="BD9D00">
                <a:alpha val="100000"/>
              </a:srgbClr>
            </a:solidFill>
            <a:ln w="9000" cap="rnd">
              <a:solidFill>
                <a:srgbClr val="BD9D00">
                  <a:alpha val="100000"/>
                </a:srgbClr>
              </a:solidFill>
              <a:prstDash val="solid"/>
              <a:round/>
            </a:ln>
          </p:spPr>
          <p:txBody>
            <a:bodyPr/>
            <a:lstStyle/>
            <a:p/>
          </p:txBody>
        </p:sp>
        <p:sp>
          <p:nvSpPr>
            <p:cNvPr id="140" name="pt140"/>
            <p:cNvSpPr/>
            <p:nvPr/>
          </p:nvSpPr>
          <p:spPr>
            <a:xfrm>
              <a:off x="2423649" y="300275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41" name="pt141"/>
            <p:cNvSpPr/>
            <p:nvPr/>
          </p:nvSpPr>
          <p:spPr>
            <a:xfrm>
              <a:off x="4767492" y="3311610"/>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42" name="pt142"/>
            <p:cNvSpPr/>
            <p:nvPr/>
          </p:nvSpPr>
          <p:spPr>
            <a:xfrm>
              <a:off x="2423649" y="3157183"/>
              <a:ext cx="117405" cy="117405"/>
            </a:xfrm>
            <a:prstGeom prst="ellipse">
              <a:avLst/>
            </a:prstGeom>
            <a:solidFill>
              <a:srgbClr val="F862DE">
                <a:alpha val="100000"/>
              </a:srgbClr>
            </a:solidFill>
            <a:ln w="9000" cap="rnd">
              <a:solidFill>
                <a:srgbClr val="F862DE">
                  <a:alpha val="100000"/>
                </a:srgbClr>
              </a:solidFill>
              <a:prstDash val="solid"/>
              <a:round/>
            </a:ln>
          </p:spPr>
          <p:txBody>
            <a:bodyPr/>
            <a:lstStyle/>
            <a:p/>
          </p:txBody>
        </p:sp>
        <p:sp>
          <p:nvSpPr>
            <p:cNvPr id="143" name="pt143"/>
            <p:cNvSpPr/>
            <p:nvPr/>
          </p:nvSpPr>
          <p:spPr>
            <a:xfrm>
              <a:off x="3595570" y="3002755"/>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44" name="pt144"/>
            <p:cNvSpPr/>
            <p:nvPr/>
          </p:nvSpPr>
          <p:spPr>
            <a:xfrm>
              <a:off x="5939414" y="2848328"/>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45" name="pt145"/>
            <p:cNvSpPr/>
            <p:nvPr/>
          </p:nvSpPr>
          <p:spPr>
            <a:xfrm>
              <a:off x="3595570" y="3157183"/>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46" name="pt146"/>
            <p:cNvSpPr/>
            <p:nvPr/>
          </p:nvSpPr>
          <p:spPr>
            <a:xfrm>
              <a:off x="3595570" y="3311610"/>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47" name="pt147"/>
            <p:cNvSpPr/>
            <p:nvPr/>
          </p:nvSpPr>
          <p:spPr>
            <a:xfrm>
              <a:off x="2423649" y="331161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148" name="pt148"/>
            <p:cNvSpPr/>
            <p:nvPr/>
          </p:nvSpPr>
          <p:spPr>
            <a:xfrm>
              <a:off x="5939414" y="3002755"/>
              <a:ext cx="117405" cy="117405"/>
            </a:xfrm>
            <a:prstGeom prst="ellipse">
              <a:avLst/>
            </a:prstGeom>
            <a:solidFill>
              <a:srgbClr val="DD71FA">
                <a:alpha val="100000"/>
              </a:srgbClr>
            </a:solidFill>
            <a:ln w="9000" cap="rnd">
              <a:solidFill>
                <a:srgbClr val="DD71FA">
                  <a:alpha val="100000"/>
                </a:srgbClr>
              </a:solidFill>
              <a:prstDash val="solid"/>
              <a:round/>
            </a:ln>
          </p:spPr>
          <p:txBody>
            <a:bodyPr/>
            <a:lstStyle/>
            <a:p/>
          </p:txBody>
        </p:sp>
        <p:sp>
          <p:nvSpPr>
            <p:cNvPr id="149" name="pt149"/>
            <p:cNvSpPr/>
            <p:nvPr/>
          </p:nvSpPr>
          <p:spPr>
            <a:xfrm>
              <a:off x="7111335" y="3157183"/>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150" name="pt150"/>
            <p:cNvSpPr/>
            <p:nvPr/>
          </p:nvSpPr>
          <p:spPr>
            <a:xfrm>
              <a:off x="7111335" y="3311610"/>
              <a:ext cx="117405" cy="117405"/>
            </a:xfrm>
            <a:prstGeom prst="ellipse">
              <a:avLst/>
            </a:prstGeom>
            <a:solidFill>
              <a:srgbClr val="00C0B0">
                <a:alpha val="100000"/>
              </a:srgbClr>
            </a:solidFill>
            <a:ln w="9000" cap="rnd">
              <a:solidFill>
                <a:srgbClr val="00C0B0">
                  <a:alpha val="100000"/>
                </a:srgbClr>
              </a:solidFill>
              <a:prstDash val="solid"/>
              <a:round/>
            </a:ln>
          </p:spPr>
          <p:txBody>
            <a:bodyPr/>
            <a:lstStyle/>
            <a:p/>
          </p:txBody>
        </p:sp>
        <p:sp>
          <p:nvSpPr>
            <p:cNvPr id="151" name="pt151"/>
            <p:cNvSpPr/>
            <p:nvPr/>
          </p:nvSpPr>
          <p:spPr>
            <a:xfrm>
              <a:off x="5939414" y="3157183"/>
              <a:ext cx="117405" cy="117405"/>
            </a:xfrm>
            <a:prstGeom prst="ellipse">
              <a:avLst/>
            </a:prstGeom>
            <a:solidFill>
              <a:srgbClr val="00C0B0">
                <a:alpha val="100000"/>
              </a:srgbClr>
            </a:solidFill>
            <a:ln w="9000" cap="rnd">
              <a:solidFill>
                <a:srgbClr val="00C0B0">
                  <a:alpha val="100000"/>
                </a:srgbClr>
              </a:solidFill>
              <a:prstDash val="solid"/>
              <a:round/>
            </a:ln>
          </p:spPr>
          <p:txBody>
            <a:bodyPr/>
            <a:lstStyle/>
            <a:p/>
          </p:txBody>
        </p:sp>
        <p:sp>
          <p:nvSpPr>
            <p:cNvPr id="152" name="pt152"/>
            <p:cNvSpPr/>
            <p:nvPr/>
          </p:nvSpPr>
          <p:spPr>
            <a:xfrm>
              <a:off x="2423649" y="3466038"/>
              <a:ext cx="117405" cy="117405"/>
            </a:xfrm>
            <a:prstGeom prst="ellipse">
              <a:avLst/>
            </a:prstGeom>
            <a:solidFill>
              <a:srgbClr val="AA88FF">
                <a:alpha val="100000"/>
              </a:srgbClr>
            </a:solidFill>
            <a:ln w="9000" cap="rnd">
              <a:solidFill>
                <a:srgbClr val="AA88FF">
                  <a:alpha val="100000"/>
                </a:srgbClr>
              </a:solidFill>
              <a:prstDash val="solid"/>
              <a:round/>
            </a:ln>
          </p:spPr>
          <p:txBody>
            <a:bodyPr/>
            <a:lstStyle/>
            <a:p/>
          </p:txBody>
        </p:sp>
        <p:sp>
          <p:nvSpPr>
            <p:cNvPr id="153" name="pt153"/>
            <p:cNvSpPr/>
            <p:nvPr/>
          </p:nvSpPr>
          <p:spPr>
            <a:xfrm>
              <a:off x="7111335" y="3466038"/>
              <a:ext cx="117405" cy="117405"/>
            </a:xfrm>
            <a:prstGeom prst="ellipse">
              <a:avLst/>
            </a:prstGeom>
            <a:solidFill>
              <a:srgbClr val="AA88FF">
                <a:alpha val="100000"/>
              </a:srgbClr>
            </a:solidFill>
            <a:ln w="9000" cap="rnd">
              <a:solidFill>
                <a:srgbClr val="AA88FF">
                  <a:alpha val="100000"/>
                </a:srgbClr>
              </a:solidFill>
              <a:prstDash val="solid"/>
              <a:round/>
            </a:ln>
          </p:spPr>
          <p:txBody>
            <a:bodyPr/>
            <a:lstStyle/>
            <a:p/>
          </p:txBody>
        </p:sp>
        <p:sp>
          <p:nvSpPr>
            <p:cNvPr id="154" name="pt154"/>
            <p:cNvSpPr/>
            <p:nvPr/>
          </p:nvSpPr>
          <p:spPr>
            <a:xfrm>
              <a:off x="5939414" y="3311610"/>
              <a:ext cx="117405" cy="117405"/>
            </a:xfrm>
            <a:prstGeom prst="ellipse">
              <a:avLst/>
            </a:prstGeom>
            <a:solidFill>
              <a:srgbClr val="AA88FF">
                <a:alpha val="100000"/>
              </a:srgbClr>
            </a:solidFill>
            <a:ln w="9000" cap="rnd">
              <a:solidFill>
                <a:srgbClr val="AA88FF">
                  <a:alpha val="100000"/>
                </a:srgbClr>
              </a:solidFill>
              <a:prstDash val="solid"/>
              <a:round/>
            </a:ln>
          </p:spPr>
          <p:txBody>
            <a:bodyPr/>
            <a:lstStyle/>
            <a:p/>
          </p:txBody>
        </p:sp>
        <p:sp>
          <p:nvSpPr>
            <p:cNvPr id="155" name="pt155"/>
            <p:cNvSpPr/>
            <p:nvPr/>
          </p:nvSpPr>
          <p:spPr>
            <a:xfrm>
              <a:off x="5939414" y="3466038"/>
              <a:ext cx="117405" cy="117405"/>
            </a:xfrm>
            <a:prstGeom prst="ellipse">
              <a:avLst/>
            </a:prstGeom>
            <a:solidFill>
              <a:srgbClr val="ABA300">
                <a:alpha val="100000"/>
              </a:srgbClr>
            </a:solidFill>
            <a:ln w="9000" cap="rnd">
              <a:solidFill>
                <a:srgbClr val="ABA300">
                  <a:alpha val="100000"/>
                </a:srgbClr>
              </a:solidFill>
              <a:prstDash val="solid"/>
              <a:round/>
            </a:ln>
          </p:spPr>
          <p:txBody>
            <a:bodyPr/>
            <a:lstStyle/>
            <a:p/>
          </p:txBody>
        </p:sp>
        <p:sp>
          <p:nvSpPr>
            <p:cNvPr id="156" name="pt156"/>
            <p:cNvSpPr/>
            <p:nvPr/>
          </p:nvSpPr>
          <p:spPr>
            <a:xfrm>
              <a:off x="3595570" y="3466038"/>
              <a:ext cx="117405" cy="117405"/>
            </a:xfrm>
            <a:prstGeom prst="ellipse">
              <a:avLst/>
            </a:prstGeom>
            <a:solidFill>
              <a:srgbClr val="00BB46">
                <a:alpha val="100000"/>
              </a:srgbClr>
            </a:solidFill>
            <a:ln w="9000" cap="rnd">
              <a:solidFill>
                <a:srgbClr val="00BB46">
                  <a:alpha val="100000"/>
                </a:srgbClr>
              </a:solidFill>
              <a:prstDash val="solid"/>
              <a:round/>
            </a:ln>
          </p:spPr>
          <p:txBody>
            <a:bodyPr/>
            <a:lstStyle/>
            <a:p/>
          </p:txBody>
        </p:sp>
        <p:sp>
          <p:nvSpPr>
            <p:cNvPr id="157" name="pt157"/>
            <p:cNvSpPr/>
            <p:nvPr/>
          </p:nvSpPr>
          <p:spPr>
            <a:xfrm>
              <a:off x="4767492" y="3466038"/>
              <a:ext cx="117405" cy="117405"/>
            </a:xfrm>
            <a:prstGeom prst="ellipse">
              <a:avLst/>
            </a:prstGeom>
            <a:solidFill>
              <a:srgbClr val="AA88FF">
                <a:alpha val="100000"/>
              </a:srgbClr>
            </a:solidFill>
            <a:ln w="9000" cap="rnd">
              <a:solidFill>
                <a:srgbClr val="AA88FF">
                  <a:alpha val="100000"/>
                </a:srgbClr>
              </a:solidFill>
              <a:prstDash val="solid"/>
              <a:round/>
            </a:ln>
          </p:spPr>
          <p:txBody>
            <a:bodyPr/>
            <a:lstStyle/>
            <a:p/>
          </p:txBody>
        </p:sp>
        <p:sp>
          <p:nvSpPr>
            <p:cNvPr id="158" name="pt158"/>
            <p:cNvSpPr/>
            <p:nvPr/>
          </p:nvSpPr>
          <p:spPr>
            <a:xfrm>
              <a:off x="3595570" y="3620465"/>
              <a:ext cx="117405" cy="117405"/>
            </a:xfrm>
            <a:prstGeom prst="ellipse">
              <a:avLst/>
            </a:prstGeom>
            <a:solidFill>
              <a:srgbClr val="AA88FF">
                <a:alpha val="100000"/>
              </a:srgbClr>
            </a:solidFill>
            <a:ln w="9000" cap="rnd">
              <a:solidFill>
                <a:srgbClr val="AA88FF">
                  <a:alpha val="100000"/>
                </a:srgbClr>
              </a:solidFill>
              <a:prstDash val="solid"/>
              <a:round/>
            </a:ln>
          </p:spPr>
          <p:txBody>
            <a:bodyPr/>
            <a:lstStyle/>
            <a:p/>
          </p:txBody>
        </p:sp>
        <p:sp>
          <p:nvSpPr>
            <p:cNvPr id="159" name="pt159"/>
            <p:cNvSpPr/>
            <p:nvPr/>
          </p:nvSpPr>
          <p:spPr>
            <a:xfrm>
              <a:off x="3595570" y="3774893"/>
              <a:ext cx="117405" cy="117405"/>
            </a:xfrm>
            <a:prstGeom prst="ellipse">
              <a:avLst/>
            </a:prstGeom>
            <a:solidFill>
              <a:srgbClr val="00C19A">
                <a:alpha val="100000"/>
              </a:srgbClr>
            </a:solidFill>
            <a:ln w="9000" cap="rnd">
              <a:solidFill>
                <a:srgbClr val="00C19A">
                  <a:alpha val="100000"/>
                </a:srgbClr>
              </a:solidFill>
              <a:prstDash val="solid"/>
              <a:round/>
            </a:ln>
          </p:spPr>
          <p:txBody>
            <a:bodyPr/>
            <a:lstStyle/>
            <a:p/>
          </p:txBody>
        </p:sp>
        <p:sp>
          <p:nvSpPr>
            <p:cNvPr id="160" name="pt160"/>
            <p:cNvSpPr/>
            <p:nvPr/>
          </p:nvSpPr>
          <p:spPr>
            <a:xfrm>
              <a:off x="4767492" y="3620465"/>
              <a:ext cx="117405" cy="117405"/>
            </a:xfrm>
            <a:prstGeom prst="ellipse">
              <a:avLst/>
            </a:prstGeom>
            <a:solidFill>
              <a:srgbClr val="ABA300">
                <a:alpha val="100000"/>
              </a:srgbClr>
            </a:solidFill>
            <a:ln w="9000" cap="rnd">
              <a:solidFill>
                <a:srgbClr val="ABA300">
                  <a:alpha val="100000"/>
                </a:srgbClr>
              </a:solidFill>
              <a:prstDash val="solid"/>
              <a:round/>
            </a:ln>
          </p:spPr>
          <p:txBody>
            <a:bodyPr/>
            <a:lstStyle/>
            <a:p/>
          </p:txBody>
        </p:sp>
        <p:sp>
          <p:nvSpPr>
            <p:cNvPr id="161" name="pt161"/>
            <p:cNvSpPr/>
            <p:nvPr/>
          </p:nvSpPr>
          <p:spPr>
            <a:xfrm>
              <a:off x="4767492" y="3774893"/>
              <a:ext cx="117405" cy="117405"/>
            </a:xfrm>
            <a:prstGeom prst="ellipse">
              <a:avLst/>
            </a:prstGeom>
            <a:solidFill>
              <a:srgbClr val="00BB46">
                <a:alpha val="100000"/>
              </a:srgbClr>
            </a:solidFill>
            <a:ln w="9000" cap="rnd">
              <a:solidFill>
                <a:srgbClr val="00BB46">
                  <a:alpha val="100000"/>
                </a:srgbClr>
              </a:solidFill>
              <a:prstDash val="solid"/>
              <a:round/>
            </a:ln>
          </p:spPr>
          <p:txBody>
            <a:bodyPr/>
            <a:lstStyle/>
            <a:p/>
          </p:txBody>
        </p:sp>
        <p:sp>
          <p:nvSpPr>
            <p:cNvPr id="162" name="pt162"/>
            <p:cNvSpPr/>
            <p:nvPr/>
          </p:nvSpPr>
          <p:spPr>
            <a:xfrm>
              <a:off x="2423649" y="3620465"/>
              <a:ext cx="117405" cy="117405"/>
            </a:xfrm>
            <a:prstGeom prst="ellipse">
              <a:avLst/>
            </a:prstGeom>
            <a:solidFill>
              <a:srgbClr val="ABA300">
                <a:alpha val="100000"/>
              </a:srgbClr>
            </a:solidFill>
            <a:ln w="9000" cap="rnd">
              <a:solidFill>
                <a:srgbClr val="ABA300">
                  <a:alpha val="100000"/>
                </a:srgbClr>
              </a:solidFill>
              <a:prstDash val="solid"/>
              <a:round/>
            </a:ln>
          </p:spPr>
          <p:txBody>
            <a:bodyPr/>
            <a:lstStyle/>
            <a:p/>
          </p:txBody>
        </p:sp>
        <p:sp>
          <p:nvSpPr>
            <p:cNvPr id="163" name="pt163"/>
            <p:cNvSpPr/>
            <p:nvPr/>
          </p:nvSpPr>
          <p:spPr>
            <a:xfrm>
              <a:off x="3595570" y="3929320"/>
              <a:ext cx="117405" cy="117405"/>
            </a:xfrm>
            <a:prstGeom prst="ellipse">
              <a:avLst/>
            </a:prstGeom>
            <a:solidFill>
              <a:srgbClr val="ABA300">
                <a:alpha val="100000"/>
              </a:srgbClr>
            </a:solidFill>
            <a:ln w="9000" cap="rnd">
              <a:solidFill>
                <a:srgbClr val="ABA300">
                  <a:alpha val="100000"/>
                </a:srgbClr>
              </a:solidFill>
              <a:prstDash val="solid"/>
              <a:round/>
            </a:ln>
          </p:spPr>
          <p:txBody>
            <a:bodyPr/>
            <a:lstStyle/>
            <a:p/>
          </p:txBody>
        </p:sp>
        <p:sp>
          <p:nvSpPr>
            <p:cNvPr id="164" name="pt164"/>
            <p:cNvSpPr/>
            <p:nvPr/>
          </p:nvSpPr>
          <p:spPr>
            <a:xfrm>
              <a:off x="4767492" y="3929320"/>
              <a:ext cx="117405" cy="117405"/>
            </a:xfrm>
            <a:prstGeom prst="ellipse">
              <a:avLst/>
            </a:prstGeom>
            <a:solidFill>
              <a:srgbClr val="00B8E7">
                <a:alpha val="100000"/>
              </a:srgbClr>
            </a:solidFill>
            <a:ln w="9000" cap="rnd">
              <a:solidFill>
                <a:srgbClr val="00B8E7">
                  <a:alpha val="100000"/>
                </a:srgbClr>
              </a:solidFill>
              <a:prstDash val="solid"/>
              <a:round/>
            </a:ln>
          </p:spPr>
          <p:txBody>
            <a:bodyPr/>
            <a:lstStyle/>
            <a:p/>
          </p:txBody>
        </p:sp>
        <p:sp>
          <p:nvSpPr>
            <p:cNvPr id="165" name="pt165"/>
            <p:cNvSpPr/>
            <p:nvPr/>
          </p:nvSpPr>
          <p:spPr>
            <a:xfrm>
              <a:off x="5939414" y="3620465"/>
              <a:ext cx="117405" cy="117405"/>
            </a:xfrm>
            <a:prstGeom prst="ellipse">
              <a:avLst/>
            </a:prstGeom>
            <a:solidFill>
              <a:srgbClr val="00BB46">
                <a:alpha val="100000"/>
              </a:srgbClr>
            </a:solidFill>
            <a:ln w="9000" cap="rnd">
              <a:solidFill>
                <a:srgbClr val="00BB46">
                  <a:alpha val="100000"/>
                </a:srgbClr>
              </a:solidFill>
              <a:prstDash val="solid"/>
              <a:round/>
            </a:ln>
          </p:spPr>
          <p:txBody>
            <a:bodyPr/>
            <a:lstStyle/>
            <a:p/>
          </p:txBody>
        </p:sp>
        <p:sp>
          <p:nvSpPr>
            <p:cNvPr id="166" name="pt166"/>
            <p:cNvSpPr/>
            <p:nvPr/>
          </p:nvSpPr>
          <p:spPr>
            <a:xfrm>
              <a:off x="2423649" y="3774893"/>
              <a:ext cx="117405" cy="117405"/>
            </a:xfrm>
            <a:prstGeom prst="ellipse">
              <a:avLst/>
            </a:prstGeom>
            <a:solidFill>
              <a:srgbClr val="00B8E7">
                <a:alpha val="100000"/>
              </a:srgbClr>
            </a:solidFill>
            <a:ln w="9000" cap="rnd">
              <a:solidFill>
                <a:srgbClr val="00B8E7">
                  <a:alpha val="100000"/>
                </a:srgbClr>
              </a:solidFill>
              <a:prstDash val="solid"/>
              <a:round/>
            </a:ln>
          </p:spPr>
          <p:txBody>
            <a:bodyPr/>
            <a:lstStyle/>
            <a:p/>
          </p:txBody>
        </p:sp>
        <p:sp>
          <p:nvSpPr>
            <p:cNvPr id="167" name="pt167"/>
            <p:cNvSpPr/>
            <p:nvPr/>
          </p:nvSpPr>
          <p:spPr>
            <a:xfrm>
              <a:off x="2423649" y="3929320"/>
              <a:ext cx="117405" cy="117405"/>
            </a:xfrm>
            <a:prstGeom prst="ellipse">
              <a:avLst/>
            </a:prstGeom>
            <a:solidFill>
              <a:srgbClr val="00BB46">
                <a:alpha val="100000"/>
              </a:srgbClr>
            </a:solidFill>
            <a:ln w="9000" cap="rnd">
              <a:solidFill>
                <a:srgbClr val="00BB46">
                  <a:alpha val="100000"/>
                </a:srgbClr>
              </a:solidFill>
              <a:prstDash val="solid"/>
              <a:round/>
            </a:ln>
          </p:spPr>
          <p:txBody>
            <a:bodyPr/>
            <a:lstStyle/>
            <a:p/>
          </p:txBody>
        </p:sp>
        <p:sp>
          <p:nvSpPr>
            <p:cNvPr id="168" name="pt168"/>
            <p:cNvSpPr/>
            <p:nvPr/>
          </p:nvSpPr>
          <p:spPr>
            <a:xfrm>
              <a:off x="7111335" y="3620465"/>
              <a:ext cx="117405" cy="117405"/>
            </a:xfrm>
            <a:prstGeom prst="ellipse">
              <a:avLst/>
            </a:prstGeom>
            <a:solidFill>
              <a:srgbClr val="00BB46">
                <a:alpha val="100000"/>
              </a:srgbClr>
            </a:solidFill>
            <a:ln w="9000" cap="rnd">
              <a:solidFill>
                <a:srgbClr val="00BB46">
                  <a:alpha val="100000"/>
                </a:srgbClr>
              </a:solidFill>
              <a:prstDash val="solid"/>
              <a:round/>
            </a:ln>
          </p:spPr>
          <p:txBody>
            <a:bodyPr/>
            <a:lstStyle/>
            <a:p/>
          </p:txBody>
        </p:sp>
        <p:sp>
          <p:nvSpPr>
            <p:cNvPr id="169" name="pt169"/>
            <p:cNvSpPr/>
            <p:nvPr/>
          </p:nvSpPr>
          <p:spPr>
            <a:xfrm>
              <a:off x="7111335" y="3774893"/>
              <a:ext cx="117405" cy="117405"/>
            </a:xfrm>
            <a:prstGeom prst="ellipse">
              <a:avLst/>
            </a:prstGeom>
            <a:solidFill>
              <a:srgbClr val="00B8E7">
                <a:alpha val="100000"/>
              </a:srgbClr>
            </a:solidFill>
            <a:ln w="9000" cap="rnd">
              <a:solidFill>
                <a:srgbClr val="00B8E7">
                  <a:alpha val="100000"/>
                </a:srgbClr>
              </a:solidFill>
              <a:prstDash val="solid"/>
              <a:round/>
            </a:ln>
          </p:spPr>
          <p:txBody>
            <a:bodyPr/>
            <a:lstStyle/>
            <a:p/>
          </p:txBody>
        </p:sp>
        <p:sp>
          <p:nvSpPr>
            <p:cNvPr id="170" name="pt170"/>
            <p:cNvSpPr/>
            <p:nvPr/>
          </p:nvSpPr>
          <p:spPr>
            <a:xfrm>
              <a:off x="5939414" y="3774893"/>
              <a:ext cx="117405" cy="117405"/>
            </a:xfrm>
            <a:prstGeom prst="ellipse">
              <a:avLst/>
            </a:prstGeom>
            <a:solidFill>
              <a:srgbClr val="00B8E7">
                <a:alpha val="100000"/>
              </a:srgbClr>
            </a:solidFill>
            <a:ln w="9000" cap="rnd">
              <a:solidFill>
                <a:srgbClr val="00B8E7">
                  <a:alpha val="100000"/>
                </a:srgbClr>
              </a:solidFill>
              <a:prstDash val="solid"/>
              <a:round/>
            </a:ln>
          </p:spPr>
          <p:txBody>
            <a:bodyPr/>
            <a:lstStyle/>
            <a:p/>
          </p:txBody>
        </p:sp>
        <p:sp>
          <p:nvSpPr>
            <p:cNvPr id="171" name="pt171"/>
            <p:cNvSpPr/>
            <p:nvPr/>
          </p:nvSpPr>
          <p:spPr>
            <a:xfrm>
              <a:off x="7111335" y="3929320"/>
              <a:ext cx="117405" cy="117405"/>
            </a:xfrm>
            <a:prstGeom prst="ellipse">
              <a:avLst/>
            </a:prstGeom>
            <a:solidFill>
              <a:srgbClr val="0BB702">
                <a:alpha val="100000"/>
              </a:srgbClr>
            </a:solidFill>
            <a:ln w="9000" cap="rnd">
              <a:solidFill>
                <a:srgbClr val="0BB702">
                  <a:alpha val="100000"/>
                </a:srgbClr>
              </a:solidFill>
              <a:prstDash val="solid"/>
              <a:round/>
            </a:ln>
          </p:spPr>
          <p:txBody>
            <a:bodyPr/>
            <a:lstStyle/>
            <a:p/>
          </p:txBody>
        </p:sp>
        <p:sp>
          <p:nvSpPr>
            <p:cNvPr id="172" name="pt172"/>
            <p:cNvSpPr/>
            <p:nvPr/>
          </p:nvSpPr>
          <p:spPr>
            <a:xfrm>
              <a:off x="3595570" y="4083748"/>
              <a:ext cx="117405" cy="117405"/>
            </a:xfrm>
            <a:prstGeom prst="ellipse">
              <a:avLst/>
            </a:prstGeom>
            <a:solidFill>
              <a:srgbClr val="ED68ED">
                <a:alpha val="100000"/>
              </a:srgbClr>
            </a:solidFill>
            <a:ln w="9000" cap="rnd">
              <a:solidFill>
                <a:srgbClr val="ED68ED">
                  <a:alpha val="100000"/>
                </a:srgbClr>
              </a:solidFill>
              <a:prstDash val="solid"/>
              <a:round/>
            </a:ln>
          </p:spPr>
          <p:txBody>
            <a:bodyPr/>
            <a:lstStyle/>
            <a:p/>
          </p:txBody>
        </p:sp>
        <p:sp>
          <p:nvSpPr>
            <p:cNvPr id="173" name="pt173"/>
            <p:cNvSpPr/>
            <p:nvPr/>
          </p:nvSpPr>
          <p:spPr>
            <a:xfrm>
              <a:off x="7111335" y="4083748"/>
              <a:ext cx="117405" cy="117405"/>
            </a:xfrm>
            <a:prstGeom prst="ellipse">
              <a:avLst/>
            </a:prstGeom>
            <a:solidFill>
              <a:srgbClr val="ABA300">
                <a:alpha val="100000"/>
              </a:srgbClr>
            </a:solidFill>
            <a:ln w="9000" cap="rnd">
              <a:solidFill>
                <a:srgbClr val="ABA300">
                  <a:alpha val="100000"/>
                </a:srgbClr>
              </a:solidFill>
              <a:prstDash val="solid"/>
              <a:round/>
            </a:ln>
          </p:spPr>
          <p:txBody>
            <a:bodyPr/>
            <a:lstStyle/>
            <a:p/>
          </p:txBody>
        </p:sp>
        <p:sp>
          <p:nvSpPr>
            <p:cNvPr id="174" name="pt174"/>
            <p:cNvSpPr/>
            <p:nvPr/>
          </p:nvSpPr>
          <p:spPr>
            <a:xfrm>
              <a:off x="5939414" y="3929320"/>
              <a:ext cx="117405" cy="117405"/>
            </a:xfrm>
            <a:prstGeom prst="ellipse">
              <a:avLst/>
            </a:prstGeom>
            <a:solidFill>
              <a:srgbClr val="FF68A1">
                <a:alpha val="100000"/>
              </a:srgbClr>
            </a:solidFill>
            <a:ln w="9000" cap="rnd">
              <a:solidFill>
                <a:srgbClr val="FF68A1">
                  <a:alpha val="100000"/>
                </a:srgbClr>
              </a:solidFill>
              <a:prstDash val="solid"/>
              <a:round/>
            </a:ln>
          </p:spPr>
          <p:txBody>
            <a:bodyPr/>
            <a:lstStyle/>
            <a:p/>
          </p:txBody>
        </p:sp>
        <p:sp>
          <p:nvSpPr>
            <p:cNvPr id="175" name="pt175"/>
            <p:cNvSpPr/>
            <p:nvPr/>
          </p:nvSpPr>
          <p:spPr>
            <a:xfrm>
              <a:off x="3595570" y="4238175"/>
              <a:ext cx="117405" cy="117405"/>
            </a:xfrm>
            <a:prstGeom prst="ellipse">
              <a:avLst/>
            </a:prstGeom>
            <a:solidFill>
              <a:srgbClr val="00B8E7">
                <a:alpha val="100000"/>
              </a:srgbClr>
            </a:solidFill>
            <a:ln w="9000" cap="rnd">
              <a:solidFill>
                <a:srgbClr val="00B8E7">
                  <a:alpha val="100000"/>
                </a:srgbClr>
              </a:solidFill>
              <a:prstDash val="solid"/>
              <a:round/>
            </a:ln>
          </p:spPr>
          <p:txBody>
            <a:bodyPr/>
            <a:lstStyle/>
            <a:p/>
          </p:txBody>
        </p:sp>
        <p:sp>
          <p:nvSpPr>
            <p:cNvPr id="176" name="pt176"/>
            <p:cNvSpPr/>
            <p:nvPr/>
          </p:nvSpPr>
          <p:spPr>
            <a:xfrm>
              <a:off x="7111335" y="4238175"/>
              <a:ext cx="117405" cy="117405"/>
            </a:xfrm>
            <a:prstGeom prst="ellipse">
              <a:avLst/>
            </a:prstGeom>
            <a:solidFill>
              <a:srgbClr val="00C19A">
                <a:alpha val="100000"/>
              </a:srgbClr>
            </a:solidFill>
            <a:ln w="9000" cap="rnd">
              <a:solidFill>
                <a:srgbClr val="00C19A">
                  <a:alpha val="100000"/>
                </a:srgbClr>
              </a:solidFill>
              <a:prstDash val="solid"/>
              <a:round/>
            </a:ln>
          </p:spPr>
          <p:txBody>
            <a:bodyPr/>
            <a:lstStyle/>
            <a:p/>
          </p:txBody>
        </p:sp>
        <p:sp>
          <p:nvSpPr>
            <p:cNvPr id="177" name="pt177"/>
            <p:cNvSpPr/>
            <p:nvPr/>
          </p:nvSpPr>
          <p:spPr>
            <a:xfrm>
              <a:off x="4767492" y="4083748"/>
              <a:ext cx="117405" cy="117405"/>
            </a:xfrm>
            <a:prstGeom prst="ellipse">
              <a:avLst/>
            </a:prstGeom>
            <a:solidFill>
              <a:srgbClr val="FF68A1">
                <a:alpha val="100000"/>
              </a:srgbClr>
            </a:solidFill>
            <a:ln w="9000" cap="rnd">
              <a:solidFill>
                <a:srgbClr val="FF68A1">
                  <a:alpha val="100000"/>
                </a:srgbClr>
              </a:solidFill>
              <a:prstDash val="solid"/>
              <a:round/>
            </a:ln>
          </p:spPr>
          <p:txBody>
            <a:bodyPr/>
            <a:lstStyle/>
            <a:p/>
          </p:txBody>
        </p:sp>
        <p:sp>
          <p:nvSpPr>
            <p:cNvPr id="178" name="pt178"/>
            <p:cNvSpPr/>
            <p:nvPr/>
          </p:nvSpPr>
          <p:spPr>
            <a:xfrm>
              <a:off x="5939414" y="4083748"/>
              <a:ext cx="117405" cy="117405"/>
            </a:xfrm>
            <a:prstGeom prst="ellipse">
              <a:avLst/>
            </a:prstGeom>
            <a:solidFill>
              <a:srgbClr val="00C19A">
                <a:alpha val="100000"/>
              </a:srgbClr>
            </a:solidFill>
            <a:ln w="9000" cap="rnd">
              <a:solidFill>
                <a:srgbClr val="00C19A">
                  <a:alpha val="100000"/>
                </a:srgbClr>
              </a:solidFill>
              <a:prstDash val="solid"/>
              <a:round/>
            </a:ln>
          </p:spPr>
          <p:txBody>
            <a:bodyPr/>
            <a:lstStyle/>
            <a:p/>
          </p:txBody>
        </p:sp>
        <p:sp>
          <p:nvSpPr>
            <p:cNvPr id="179" name="pt179"/>
            <p:cNvSpPr/>
            <p:nvPr/>
          </p:nvSpPr>
          <p:spPr>
            <a:xfrm>
              <a:off x="2423649" y="4083748"/>
              <a:ext cx="117405" cy="117405"/>
            </a:xfrm>
            <a:prstGeom prst="ellipse">
              <a:avLst/>
            </a:prstGeom>
            <a:solidFill>
              <a:srgbClr val="FF68A1">
                <a:alpha val="100000"/>
              </a:srgbClr>
            </a:solidFill>
            <a:ln w="9000" cap="rnd">
              <a:solidFill>
                <a:srgbClr val="FF68A1">
                  <a:alpha val="100000"/>
                </a:srgbClr>
              </a:solidFill>
              <a:prstDash val="solid"/>
              <a:round/>
            </a:ln>
          </p:spPr>
          <p:txBody>
            <a:bodyPr/>
            <a:lstStyle/>
            <a:p/>
          </p:txBody>
        </p:sp>
        <p:sp>
          <p:nvSpPr>
            <p:cNvPr id="180" name="pt180"/>
            <p:cNvSpPr/>
            <p:nvPr/>
          </p:nvSpPr>
          <p:spPr>
            <a:xfrm>
              <a:off x="7111335" y="4392602"/>
              <a:ext cx="117405" cy="117405"/>
            </a:xfrm>
            <a:prstGeom prst="ellipse">
              <a:avLst/>
            </a:prstGeom>
            <a:solidFill>
              <a:srgbClr val="E68613">
                <a:alpha val="100000"/>
              </a:srgbClr>
            </a:solidFill>
            <a:ln w="9000" cap="rnd">
              <a:solidFill>
                <a:srgbClr val="E68613">
                  <a:alpha val="100000"/>
                </a:srgbClr>
              </a:solidFill>
              <a:prstDash val="solid"/>
              <a:round/>
            </a:ln>
          </p:spPr>
          <p:txBody>
            <a:bodyPr/>
            <a:lstStyle/>
            <a:p/>
          </p:txBody>
        </p:sp>
        <p:sp>
          <p:nvSpPr>
            <p:cNvPr id="181" name="pt181"/>
            <p:cNvSpPr/>
            <p:nvPr/>
          </p:nvSpPr>
          <p:spPr>
            <a:xfrm>
              <a:off x="5939414" y="4238175"/>
              <a:ext cx="117405" cy="117405"/>
            </a:xfrm>
            <a:prstGeom prst="ellipse">
              <a:avLst/>
            </a:prstGeom>
            <a:solidFill>
              <a:srgbClr val="E68613">
                <a:alpha val="100000"/>
              </a:srgbClr>
            </a:solidFill>
            <a:ln w="9000" cap="rnd">
              <a:solidFill>
                <a:srgbClr val="E68613">
                  <a:alpha val="100000"/>
                </a:srgbClr>
              </a:solidFill>
              <a:prstDash val="solid"/>
              <a:round/>
            </a:ln>
          </p:spPr>
          <p:txBody>
            <a:bodyPr/>
            <a:lstStyle/>
            <a:p/>
          </p:txBody>
        </p:sp>
        <p:sp>
          <p:nvSpPr>
            <p:cNvPr id="182" name="pt182"/>
            <p:cNvSpPr/>
            <p:nvPr/>
          </p:nvSpPr>
          <p:spPr>
            <a:xfrm>
              <a:off x="4767492" y="4238175"/>
              <a:ext cx="117405" cy="117405"/>
            </a:xfrm>
            <a:prstGeom prst="ellipse">
              <a:avLst/>
            </a:prstGeom>
            <a:solidFill>
              <a:srgbClr val="E68613">
                <a:alpha val="100000"/>
              </a:srgbClr>
            </a:solidFill>
            <a:ln w="9000" cap="rnd">
              <a:solidFill>
                <a:srgbClr val="E68613">
                  <a:alpha val="100000"/>
                </a:srgbClr>
              </a:solidFill>
              <a:prstDash val="solid"/>
              <a:round/>
            </a:ln>
          </p:spPr>
          <p:txBody>
            <a:bodyPr/>
            <a:lstStyle/>
            <a:p/>
          </p:txBody>
        </p:sp>
        <p:sp>
          <p:nvSpPr>
            <p:cNvPr id="183" name="pt183"/>
            <p:cNvSpPr/>
            <p:nvPr/>
          </p:nvSpPr>
          <p:spPr>
            <a:xfrm>
              <a:off x="3595570" y="4392602"/>
              <a:ext cx="117405" cy="117405"/>
            </a:xfrm>
            <a:prstGeom prst="ellipse">
              <a:avLst/>
            </a:prstGeom>
            <a:solidFill>
              <a:srgbClr val="E68613">
                <a:alpha val="100000"/>
              </a:srgbClr>
            </a:solidFill>
            <a:ln w="9000" cap="rnd">
              <a:solidFill>
                <a:srgbClr val="E68613">
                  <a:alpha val="100000"/>
                </a:srgbClr>
              </a:solidFill>
              <a:prstDash val="solid"/>
              <a:round/>
            </a:ln>
          </p:spPr>
          <p:txBody>
            <a:bodyPr/>
            <a:lstStyle/>
            <a:p/>
          </p:txBody>
        </p:sp>
        <p:sp>
          <p:nvSpPr>
            <p:cNvPr id="184" name="pt184"/>
            <p:cNvSpPr/>
            <p:nvPr/>
          </p:nvSpPr>
          <p:spPr>
            <a:xfrm>
              <a:off x="4767492" y="4392602"/>
              <a:ext cx="117405" cy="117405"/>
            </a:xfrm>
            <a:prstGeom prst="ellipse">
              <a:avLst/>
            </a:prstGeom>
            <a:solidFill>
              <a:srgbClr val="F07E4C">
                <a:alpha val="100000"/>
              </a:srgbClr>
            </a:solidFill>
            <a:ln w="9000" cap="rnd">
              <a:solidFill>
                <a:srgbClr val="F07E4C">
                  <a:alpha val="100000"/>
                </a:srgbClr>
              </a:solidFill>
              <a:prstDash val="solid"/>
              <a:round/>
            </a:ln>
          </p:spPr>
          <p:txBody>
            <a:bodyPr/>
            <a:lstStyle/>
            <a:p/>
          </p:txBody>
        </p:sp>
        <p:sp>
          <p:nvSpPr>
            <p:cNvPr id="185" name="pt185"/>
            <p:cNvSpPr/>
            <p:nvPr/>
          </p:nvSpPr>
          <p:spPr>
            <a:xfrm>
              <a:off x="5939414" y="4392602"/>
              <a:ext cx="117405" cy="117405"/>
            </a:xfrm>
            <a:prstGeom prst="ellipse">
              <a:avLst/>
            </a:prstGeom>
            <a:solidFill>
              <a:srgbClr val="F07E4C">
                <a:alpha val="100000"/>
              </a:srgbClr>
            </a:solidFill>
            <a:ln w="9000" cap="rnd">
              <a:solidFill>
                <a:srgbClr val="F07E4C">
                  <a:alpha val="100000"/>
                </a:srgbClr>
              </a:solidFill>
              <a:prstDash val="solid"/>
              <a:round/>
            </a:ln>
          </p:spPr>
          <p:txBody>
            <a:bodyPr/>
            <a:lstStyle/>
            <a:p/>
          </p:txBody>
        </p:sp>
        <p:sp>
          <p:nvSpPr>
            <p:cNvPr id="186" name="pt186"/>
            <p:cNvSpPr/>
            <p:nvPr/>
          </p:nvSpPr>
          <p:spPr>
            <a:xfrm>
              <a:off x="3595570" y="4547030"/>
              <a:ext cx="117405" cy="117405"/>
            </a:xfrm>
            <a:prstGeom prst="ellipse">
              <a:avLst/>
            </a:prstGeom>
            <a:solidFill>
              <a:srgbClr val="F07E4C">
                <a:alpha val="100000"/>
              </a:srgbClr>
            </a:solidFill>
            <a:ln w="9000" cap="rnd">
              <a:solidFill>
                <a:srgbClr val="F07E4C">
                  <a:alpha val="100000"/>
                </a:srgbClr>
              </a:solidFill>
              <a:prstDash val="solid"/>
              <a:round/>
            </a:ln>
          </p:spPr>
          <p:txBody>
            <a:bodyPr/>
            <a:lstStyle/>
            <a:p/>
          </p:txBody>
        </p:sp>
        <p:sp>
          <p:nvSpPr>
            <p:cNvPr id="187" name="pt187"/>
            <p:cNvSpPr/>
            <p:nvPr/>
          </p:nvSpPr>
          <p:spPr>
            <a:xfrm>
              <a:off x="7111335" y="4547030"/>
              <a:ext cx="117405" cy="117405"/>
            </a:xfrm>
            <a:prstGeom prst="ellipse">
              <a:avLst/>
            </a:prstGeom>
            <a:solidFill>
              <a:srgbClr val="FE6E89">
                <a:alpha val="100000"/>
              </a:srgbClr>
            </a:solidFill>
            <a:ln w="9000" cap="rnd">
              <a:solidFill>
                <a:srgbClr val="FE6E89">
                  <a:alpha val="100000"/>
                </a:srgbClr>
              </a:solidFill>
              <a:prstDash val="solid"/>
              <a:round/>
            </a:ln>
          </p:spPr>
          <p:txBody>
            <a:bodyPr/>
            <a:lstStyle/>
            <a:p/>
          </p:txBody>
        </p:sp>
        <p:sp>
          <p:nvSpPr>
            <p:cNvPr id="188" name="pt188"/>
            <p:cNvSpPr/>
            <p:nvPr/>
          </p:nvSpPr>
          <p:spPr>
            <a:xfrm>
              <a:off x="2423649" y="4238175"/>
              <a:ext cx="117405" cy="117405"/>
            </a:xfrm>
            <a:prstGeom prst="ellipse">
              <a:avLst/>
            </a:prstGeom>
            <a:solidFill>
              <a:srgbClr val="E68613">
                <a:alpha val="100000"/>
              </a:srgbClr>
            </a:solidFill>
            <a:ln w="9000" cap="rnd">
              <a:solidFill>
                <a:srgbClr val="E68613">
                  <a:alpha val="100000"/>
                </a:srgbClr>
              </a:solidFill>
              <a:prstDash val="solid"/>
              <a:round/>
            </a:ln>
          </p:spPr>
          <p:txBody>
            <a:bodyPr/>
            <a:lstStyle/>
            <a:p/>
          </p:txBody>
        </p:sp>
        <p:sp>
          <p:nvSpPr>
            <p:cNvPr id="189" name="pt189"/>
            <p:cNvSpPr/>
            <p:nvPr/>
          </p:nvSpPr>
          <p:spPr>
            <a:xfrm>
              <a:off x="5939414" y="4547030"/>
              <a:ext cx="117405" cy="117405"/>
            </a:xfrm>
            <a:prstGeom prst="ellipse">
              <a:avLst/>
            </a:prstGeom>
            <a:solidFill>
              <a:srgbClr val="FE6E89">
                <a:alpha val="100000"/>
              </a:srgbClr>
            </a:solidFill>
            <a:ln w="9000" cap="rnd">
              <a:solidFill>
                <a:srgbClr val="FE6E89">
                  <a:alpha val="100000"/>
                </a:srgbClr>
              </a:solidFill>
              <a:prstDash val="solid"/>
              <a:round/>
            </a:ln>
          </p:spPr>
          <p:txBody>
            <a:bodyPr/>
            <a:lstStyle/>
            <a:p/>
          </p:txBody>
        </p:sp>
        <p:sp>
          <p:nvSpPr>
            <p:cNvPr id="190" name="pt190"/>
            <p:cNvSpPr/>
            <p:nvPr/>
          </p:nvSpPr>
          <p:spPr>
            <a:xfrm>
              <a:off x="4767492" y="4547030"/>
              <a:ext cx="117405" cy="117405"/>
            </a:xfrm>
            <a:prstGeom prst="ellipse">
              <a:avLst/>
            </a:prstGeom>
            <a:solidFill>
              <a:srgbClr val="FE6E89">
                <a:alpha val="100000"/>
              </a:srgbClr>
            </a:solidFill>
            <a:ln w="9000" cap="rnd">
              <a:solidFill>
                <a:srgbClr val="FE6E89">
                  <a:alpha val="100000"/>
                </a:srgbClr>
              </a:solidFill>
              <a:prstDash val="solid"/>
              <a:round/>
            </a:ln>
          </p:spPr>
          <p:txBody>
            <a:bodyPr/>
            <a:lstStyle/>
            <a:p/>
          </p:txBody>
        </p:sp>
        <p:sp>
          <p:nvSpPr>
            <p:cNvPr id="191" name="pt191"/>
            <p:cNvSpPr/>
            <p:nvPr/>
          </p:nvSpPr>
          <p:spPr>
            <a:xfrm>
              <a:off x="3595570" y="4701457"/>
              <a:ext cx="117405" cy="117405"/>
            </a:xfrm>
            <a:prstGeom prst="ellipse">
              <a:avLst/>
            </a:prstGeom>
            <a:solidFill>
              <a:srgbClr val="FE6E89">
                <a:alpha val="100000"/>
              </a:srgbClr>
            </a:solidFill>
            <a:ln w="9000" cap="rnd">
              <a:solidFill>
                <a:srgbClr val="FE6E89">
                  <a:alpha val="100000"/>
                </a:srgbClr>
              </a:solidFill>
              <a:prstDash val="solid"/>
              <a:round/>
            </a:ln>
          </p:spPr>
          <p:txBody>
            <a:bodyPr/>
            <a:lstStyle/>
            <a:p/>
          </p:txBody>
        </p:sp>
        <p:sp>
          <p:nvSpPr>
            <p:cNvPr id="192" name="pt192"/>
            <p:cNvSpPr/>
            <p:nvPr/>
          </p:nvSpPr>
          <p:spPr>
            <a:xfrm>
              <a:off x="2423649" y="4392602"/>
              <a:ext cx="117405" cy="117405"/>
            </a:xfrm>
            <a:prstGeom prst="ellipse">
              <a:avLst/>
            </a:prstGeom>
            <a:solidFill>
              <a:srgbClr val="F07E4C">
                <a:alpha val="100000"/>
              </a:srgbClr>
            </a:solidFill>
            <a:ln w="9000" cap="rnd">
              <a:solidFill>
                <a:srgbClr val="F07E4C">
                  <a:alpha val="100000"/>
                </a:srgbClr>
              </a:solidFill>
              <a:prstDash val="solid"/>
              <a:round/>
            </a:ln>
          </p:spPr>
          <p:txBody>
            <a:bodyPr/>
            <a:lstStyle/>
            <a:p/>
          </p:txBody>
        </p:sp>
        <p:sp>
          <p:nvSpPr>
            <p:cNvPr id="193" name="pt193"/>
            <p:cNvSpPr/>
            <p:nvPr/>
          </p:nvSpPr>
          <p:spPr>
            <a:xfrm>
              <a:off x="2423649" y="4547030"/>
              <a:ext cx="117405" cy="117405"/>
            </a:xfrm>
            <a:prstGeom prst="ellipse">
              <a:avLst/>
            </a:prstGeom>
            <a:solidFill>
              <a:srgbClr val="0BB702">
                <a:alpha val="100000"/>
              </a:srgbClr>
            </a:solidFill>
            <a:ln w="9000" cap="rnd">
              <a:solidFill>
                <a:srgbClr val="0BB702">
                  <a:alpha val="100000"/>
                </a:srgbClr>
              </a:solidFill>
              <a:prstDash val="solid"/>
              <a:round/>
            </a:ln>
          </p:spPr>
          <p:txBody>
            <a:bodyPr/>
            <a:lstStyle/>
            <a:p/>
          </p:txBody>
        </p:sp>
        <p:sp>
          <p:nvSpPr>
            <p:cNvPr id="194" name="pt194"/>
            <p:cNvSpPr/>
            <p:nvPr/>
          </p:nvSpPr>
          <p:spPr>
            <a:xfrm>
              <a:off x="2423649" y="4701457"/>
              <a:ext cx="117405" cy="117405"/>
            </a:xfrm>
            <a:prstGeom prst="ellipse">
              <a:avLst/>
            </a:prstGeom>
            <a:solidFill>
              <a:srgbClr val="FE6E89">
                <a:alpha val="100000"/>
              </a:srgbClr>
            </a:solidFill>
            <a:ln w="9000" cap="rnd">
              <a:solidFill>
                <a:srgbClr val="FE6E89">
                  <a:alpha val="100000"/>
                </a:srgbClr>
              </a:solidFill>
              <a:prstDash val="solid"/>
              <a:round/>
            </a:ln>
          </p:spPr>
          <p:txBody>
            <a:bodyPr/>
            <a:lstStyle/>
            <a:p/>
          </p:txBody>
        </p:sp>
        <p:sp>
          <p:nvSpPr>
            <p:cNvPr id="195" name="pt195"/>
            <p:cNvSpPr/>
            <p:nvPr/>
          </p:nvSpPr>
          <p:spPr>
            <a:xfrm>
              <a:off x="4767492" y="4701457"/>
              <a:ext cx="117405" cy="117405"/>
            </a:xfrm>
            <a:prstGeom prst="ellipse">
              <a:avLst/>
            </a:prstGeom>
            <a:solidFill>
              <a:srgbClr val="00C19A">
                <a:alpha val="100000"/>
              </a:srgbClr>
            </a:solidFill>
            <a:ln w="9000" cap="rnd">
              <a:solidFill>
                <a:srgbClr val="00C19A">
                  <a:alpha val="100000"/>
                </a:srgbClr>
              </a:solidFill>
              <a:prstDash val="solid"/>
              <a:round/>
            </a:ln>
          </p:spPr>
          <p:txBody>
            <a:bodyPr/>
            <a:lstStyle/>
            <a:p/>
          </p:txBody>
        </p:sp>
        <p:sp>
          <p:nvSpPr>
            <p:cNvPr id="196" name="pt196"/>
            <p:cNvSpPr/>
            <p:nvPr/>
          </p:nvSpPr>
          <p:spPr>
            <a:xfrm>
              <a:off x="2423649" y="4855885"/>
              <a:ext cx="117405" cy="117405"/>
            </a:xfrm>
            <a:prstGeom prst="ellipse">
              <a:avLst/>
            </a:prstGeom>
            <a:solidFill>
              <a:srgbClr val="00C19A">
                <a:alpha val="100000"/>
              </a:srgbClr>
            </a:solidFill>
            <a:ln w="9000" cap="rnd">
              <a:solidFill>
                <a:srgbClr val="00C19A">
                  <a:alpha val="100000"/>
                </a:srgbClr>
              </a:solidFill>
              <a:prstDash val="solid"/>
              <a:round/>
            </a:ln>
          </p:spPr>
          <p:txBody>
            <a:bodyPr/>
            <a:lstStyle/>
            <a:p/>
          </p:txBody>
        </p:sp>
        <p:sp>
          <p:nvSpPr>
            <p:cNvPr id="197" name="pt197"/>
            <p:cNvSpPr/>
            <p:nvPr/>
          </p:nvSpPr>
          <p:spPr>
            <a:xfrm>
              <a:off x="7111335" y="470145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98" name="pt198"/>
            <p:cNvSpPr/>
            <p:nvPr/>
          </p:nvSpPr>
          <p:spPr>
            <a:xfrm>
              <a:off x="2423649" y="5010312"/>
              <a:ext cx="117405" cy="117405"/>
            </a:xfrm>
            <a:prstGeom prst="ellipse">
              <a:avLst/>
            </a:prstGeom>
            <a:solidFill>
              <a:srgbClr val="ED68ED">
                <a:alpha val="100000"/>
              </a:srgbClr>
            </a:solidFill>
            <a:ln w="9000" cap="rnd">
              <a:solidFill>
                <a:srgbClr val="ED68ED">
                  <a:alpha val="100000"/>
                </a:srgbClr>
              </a:solidFill>
              <a:prstDash val="solid"/>
              <a:round/>
            </a:ln>
          </p:spPr>
          <p:txBody>
            <a:bodyPr/>
            <a:lstStyle/>
            <a:p/>
          </p:txBody>
        </p:sp>
        <p:sp>
          <p:nvSpPr>
            <p:cNvPr id="199" name="pt199"/>
            <p:cNvSpPr/>
            <p:nvPr/>
          </p:nvSpPr>
          <p:spPr>
            <a:xfrm>
              <a:off x="7111335" y="4855885"/>
              <a:ext cx="117405" cy="117405"/>
            </a:xfrm>
            <a:prstGeom prst="ellipse">
              <a:avLst/>
            </a:prstGeom>
            <a:solidFill>
              <a:srgbClr val="FF68A1">
                <a:alpha val="100000"/>
              </a:srgbClr>
            </a:solidFill>
            <a:ln w="9000" cap="rnd">
              <a:solidFill>
                <a:srgbClr val="FF68A1">
                  <a:alpha val="100000"/>
                </a:srgbClr>
              </a:solidFill>
              <a:prstDash val="solid"/>
              <a:round/>
            </a:ln>
          </p:spPr>
          <p:txBody>
            <a:bodyPr/>
            <a:lstStyle/>
            <a:p/>
          </p:txBody>
        </p:sp>
        <p:sp>
          <p:nvSpPr>
            <p:cNvPr id="200" name="pt200"/>
            <p:cNvSpPr/>
            <p:nvPr/>
          </p:nvSpPr>
          <p:spPr>
            <a:xfrm>
              <a:off x="5939414" y="4701457"/>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01" name="pt201"/>
            <p:cNvSpPr/>
            <p:nvPr/>
          </p:nvSpPr>
          <p:spPr>
            <a:xfrm>
              <a:off x="4767492" y="4855885"/>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02" name="pt202"/>
            <p:cNvSpPr/>
            <p:nvPr/>
          </p:nvSpPr>
          <p:spPr>
            <a:xfrm>
              <a:off x="3595570" y="4855885"/>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03" name="pt203"/>
            <p:cNvSpPr/>
            <p:nvPr/>
          </p:nvSpPr>
          <p:spPr>
            <a:xfrm>
              <a:off x="3595570" y="5010312"/>
              <a:ext cx="117405" cy="117405"/>
            </a:xfrm>
            <a:prstGeom prst="ellipse">
              <a:avLst/>
            </a:prstGeom>
            <a:solidFill>
              <a:srgbClr val="0BB702">
                <a:alpha val="100000"/>
              </a:srgbClr>
            </a:solidFill>
            <a:ln w="9000" cap="rnd">
              <a:solidFill>
                <a:srgbClr val="0BB702">
                  <a:alpha val="100000"/>
                </a:srgbClr>
              </a:solidFill>
              <a:prstDash val="solid"/>
              <a:round/>
            </a:ln>
          </p:spPr>
          <p:txBody>
            <a:bodyPr/>
            <a:lstStyle/>
            <a:p/>
          </p:txBody>
        </p:sp>
        <p:sp>
          <p:nvSpPr>
            <p:cNvPr id="204" name="pt204"/>
            <p:cNvSpPr/>
            <p:nvPr/>
          </p:nvSpPr>
          <p:spPr>
            <a:xfrm>
              <a:off x="2423649" y="5164740"/>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05" name="pt205"/>
            <p:cNvSpPr/>
            <p:nvPr/>
          </p:nvSpPr>
          <p:spPr>
            <a:xfrm>
              <a:off x="5939414" y="4855885"/>
              <a:ext cx="117405" cy="117405"/>
            </a:xfrm>
            <a:prstGeom prst="ellipse">
              <a:avLst/>
            </a:prstGeom>
            <a:solidFill>
              <a:srgbClr val="0BB702">
                <a:alpha val="100000"/>
              </a:srgbClr>
            </a:solidFill>
            <a:ln w="9000" cap="rnd">
              <a:solidFill>
                <a:srgbClr val="0BB702">
                  <a:alpha val="100000"/>
                </a:srgbClr>
              </a:solidFill>
              <a:prstDash val="solid"/>
              <a:round/>
            </a:ln>
          </p:spPr>
          <p:txBody>
            <a:bodyPr/>
            <a:lstStyle/>
            <a:p/>
          </p:txBody>
        </p:sp>
        <p:sp>
          <p:nvSpPr>
            <p:cNvPr id="206" name="pt206"/>
            <p:cNvSpPr/>
            <p:nvPr/>
          </p:nvSpPr>
          <p:spPr>
            <a:xfrm>
              <a:off x="4767492" y="5010312"/>
              <a:ext cx="117405" cy="117405"/>
            </a:xfrm>
            <a:prstGeom prst="ellipse">
              <a:avLst/>
            </a:prstGeom>
            <a:solidFill>
              <a:srgbClr val="ED68ED">
                <a:alpha val="100000"/>
              </a:srgbClr>
            </a:solidFill>
            <a:ln w="9000" cap="rnd">
              <a:solidFill>
                <a:srgbClr val="ED68ED">
                  <a:alpha val="100000"/>
                </a:srgbClr>
              </a:solidFill>
              <a:prstDash val="solid"/>
              <a:round/>
            </a:ln>
          </p:spPr>
          <p:txBody>
            <a:bodyPr/>
            <a:lstStyle/>
            <a:p/>
          </p:txBody>
        </p:sp>
        <p:sp>
          <p:nvSpPr>
            <p:cNvPr id="207" name="pt207"/>
            <p:cNvSpPr/>
            <p:nvPr/>
          </p:nvSpPr>
          <p:spPr>
            <a:xfrm>
              <a:off x="5939414" y="501031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208" name="pt208"/>
            <p:cNvSpPr/>
            <p:nvPr/>
          </p:nvSpPr>
          <p:spPr>
            <a:xfrm>
              <a:off x="7111335" y="5010312"/>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209" name="pt209"/>
            <p:cNvSpPr/>
            <p:nvPr/>
          </p:nvSpPr>
          <p:spPr>
            <a:xfrm>
              <a:off x="3595570" y="5164740"/>
              <a:ext cx="117405" cy="117405"/>
            </a:xfrm>
            <a:prstGeom prst="ellipse">
              <a:avLst/>
            </a:prstGeom>
            <a:solidFill>
              <a:srgbClr val="FF68A1">
                <a:alpha val="100000"/>
              </a:srgbClr>
            </a:solidFill>
            <a:ln w="9000" cap="rnd">
              <a:solidFill>
                <a:srgbClr val="FF68A1">
                  <a:alpha val="100000"/>
                </a:srgbClr>
              </a:solidFill>
              <a:prstDash val="solid"/>
              <a:round/>
            </a:ln>
          </p:spPr>
          <p:txBody>
            <a:bodyPr/>
            <a:lstStyle/>
            <a:p/>
          </p:txBody>
        </p:sp>
        <p:sp>
          <p:nvSpPr>
            <p:cNvPr id="210" name="pt210"/>
            <p:cNvSpPr/>
            <p:nvPr/>
          </p:nvSpPr>
          <p:spPr>
            <a:xfrm>
              <a:off x="4767492" y="5164740"/>
              <a:ext cx="117405" cy="117405"/>
            </a:xfrm>
            <a:prstGeom prst="ellipse">
              <a:avLst/>
            </a:prstGeom>
            <a:solidFill>
              <a:srgbClr val="00C082">
                <a:alpha val="100000"/>
              </a:srgbClr>
            </a:solidFill>
            <a:ln w="9000" cap="rnd">
              <a:solidFill>
                <a:srgbClr val="00C082">
                  <a:alpha val="100000"/>
                </a:srgbClr>
              </a:solidFill>
              <a:prstDash val="solid"/>
              <a:round/>
            </a:ln>
          </p:spPr>
          <p:txBody>
            <a:bodyPr/>
            <a:lstStyle/>
            <a:p/>
          </p:txBody>
        </p:sp>
        <p:sp>
          <p:nvSpPr>
            <p:cNvPr id="211" name="pt211"/>
            <p:cNvSpPr/>
            <p:nvPr/>
          </p:nvSpPr>
          <p:spPr>
            <a:xfrm>
              <a:off x="5939414" y="5164740"/>
              <a:ext cx="117405" cy="117405"/>
            </a:xfrm>
            <a:prstGeom prst="ellipse">
              <a:avLst/>
            </a:prstGeom>
            <a:solidFill>
              <a:srgbClr val="00C082">
                <a:alpha val="100000"/>
              </a:srgbClr>
            </a:solidFill>
            <a:ln w="9000" cap="rnd">
              <a:solidFill>
                <a:srgbClr val="00C082">
                  <a:alpha val="100000"/>
                </a:srgbClr>
              </a:solidFill>
              <a:prstDash val="solid"/>
              <a:round/>
            </a:ln>
          </p:spPr>
          <p:txBody>
            <a:bodyPr/>
            <a:lstStyle/>
            <a:p/>
          </p:txBody>
        </p:sp>
        <p:sp>
          <p:nvSpPr>
            <p:cNvPr id="212" name="pt212"/>
            <p:cNvSpPr/>
            <p:nvPr/>
          </p:nvSpPr>
          <p:spPr>
            <a:xfrm>
              <a:off x="3595570" y="5319167"/>
              <a:ext cx="117405" cy="117405"/>
            </a:xfrm>
            <a:prstGeom prst="ellipse">
              <a:avLst/>
            </a:prstGeom>
            <a:solidFill>
              <a:srgbClr val="00C082">
                <a:alpha val="100000"/>
              </a:srgbClr>
            </a:solidFill>
            <a:ln w="9000" cap="rnd">
              <a:solidFill>
                <a:srgbClr val="00C082">
                  <a:alpha val="100000"/>
                </a:srgbClr>
              </a:solidFill>
              <a:prstDash val="solid"/>
              <a:round/>
            </a:ln>
          </p:spPr>
          <p:txBody>
            <a:bodyPr/>
            <a:lstStyle/>
            <a:p/>
          </p:txBody>
        </p:sp>
        <p:sp>
          <p:nvSpPr>
            <p:cNvPr id="213" name="pt213"/>
            <p:cNvSpPr/>
            <p:nvPr/>
          </p:nvSpPr>
          <p:spPr>
            <a:xfrm>
              <a:off x="2423649" y="5319167"/>
              <a:ext cx="117405" cy="117405"/>
            </a:xfrm>
            <a:prstGeom prst="ellipse">
              <a:avLst/>
            </a:prstGeom>
            <a:solidFill>
              <a:srgbClr val="00C082">
                <a:alpha val="100000"/>
              </a:srgbClr>
            </a:solidFill>
            <a:ln w="9000" cap="rnd">
              <a:solidFill>
                <a:srgbClr val="00C082">
                  <a:alpha val="100000"/>
                </a:srgbClr>
              </a:solidFill>
              <a:prstDash val="solid"/>
              <a:round/>
            </a:ln>
          </p:spPr>
          <p:txBody>
            <a:bodyPr/>
            <a:lstStyle/>
            <a:p/>
          </p:txBody>
        </p:sp>
        <p:sp>
          <p:nvSpPr>
            <p:cNvPr id="214" name="pt214"/>
            <p:cNvSpPr/>
            <p:nvPr/>
          </p:nvSpPr>
          <p:spPr>
            <a:xfrm>
              <a:off x="7111335" y="5164740"/>
              <a:ext cx="117405" cy="117405"/>
            </a:xfrm>
            <a:prstGeom prst="ellipse">
              <a:avLst/>
            </a:prstGeom>
            <a:solidFill>
              <a:srgbClr val="ED68ED">
                <a:alpha val="100000"/>
              </a:srgbClr>
            </a:solidFill>
            <a:ln w="9000" cap="rnd">
              <a:solidFill>
                <a:srgbClr val="ED68ED">
                  <a:alpha val="100000"/>
                </a:srgbClr>
              </a:solidFill>
              <a:prstDash val="solid"/>
              <a:round/>
            </a:ln>
          </p:spPr>
          <p:txBody>
            <a:bodyPr/>
            <a:lstStyle/>
            <a:p/>
          </p:txBody>
        </p:sp>
        <p:sp>
          <p:nvSpPr>
            <p:cNvPr id="215" name="pt215"/>
            <p:cNvSpPr/>
            <p:nvPr/>
          </p:nvSpPr>
          <p:spPr>
            <a:xfrm>
              <a:off x="7111335" y="5319167"/>
              <a:ext cx="117405" cy="117405"/>
            </a:xfrm>
            <a:prstGeom prst="ellipse">
              <a:avLst/>
            </a:prstGeom>
            <a:solidFill>
              <a:srgbClr val="00C082">
                <a:alpha val="100000"/>
              </a:srgbClr>
            </a:solidFill>
            <a:ln w="9000" cap="rnd">
              <a:solidFill>
                <a:srgbClr val="00C082">
                  <a:alpha val="100000"/>
                </a:srgbClr>
              </a:solidFill>
              <a:prstDash val="solid"/>
              <a:round/>
            </a:ln>
          </p:spPr>
          <p:txBody>
            <a:bodyPr/>
            <a:lstStyle/>
            <a:p/>
          </p:txBody>
        </p:sp>
        <p:sp>
          <p:nvSpPr>
            <p:cNvPr id="216" name="pt216"/>
            <p:cNvSpPr/>
            <p:nvPr/>
          </p:nvSpPr>
          <p:spPr>
            <a:xfrm>
              <a:off x="5939414" y="5319167"/>
              <a:ext cx="117405" cy="117405"/>
            </a:xfrm>
            <a:prstGeom prst="ellipse">
              <a:avLst/>
            </a:prstGeom>
            <a:solidFill>
              <a:srgbClr val="ED68ED">
                <a:alpha val="100000"/>
              </a:srgbClr>
            </a:solidFill>
            <a:ln w="9000" cap="rnd">
              <a:solidFill>
                <a:srgbClr val="ED68ED">
                  <a:alpha val="100000"/>
                </a:srgbClr>
              </a:solidFill>
              <a:prstDash val="solid"/>
              <a:round/>
            </a:ln>
          </p:spPr>
          <p:txBody>
            <a:bodyPr/>
            <a:lstStyle/>
            <a:p/>
          </p:txBody>
        </p:sp>
        <p:sp>
          <p:nvSpPr>
            <p:cNvPr id="217" name="pt217"/>
            <p:cNvSpPr/>
            <p:nvPr/>
          </p:nvSpPr>
          <p:spPr>
            <a:xfrm>
              <a:off x="3595570" y="5473595"/>
              <a:ext cx="117405" cy="117405"/>
            </a:xfrm>
            <a:prstGeom prst="ellipse">
              <a:avLst/>
            </a:prstGeom>
            <a:solidFill>
              <a:srgbClr val="59B300">
                <a:alpha val="100000"/>
              </a:srgbClr>
            </a:solidFill>
            <a:ln w="9000" cap="rnd">
              <a:solidFill>
                <a:srgbClr val="59B300">
                  <a:alpha val="100000"/>
                </a:srgbClr>
              </a:solidFill>
              <a:prstDash val="solid"/>
              <a:round/>
            </a:ln>
          </p:spPr>
          <p:txBody>
            <a:bodyPr/>
            <a:lstStyle/>
            <a:p/>
          </p:txBody>
        </p:sp>
        <p:sp>
          <p:nvSpPr>
            <p:cNvPr id="218" name="pt218"/>
            <p:cNvSpPr/>
            <p:nvPr/>
          </p:nvSpPr>
          <p:spPr>
            <a:xfrm>
              <a:off x="4767492" y="5319167"/>
              <a:ext cx="117405" cy="117405"/>
            </a:xfrm>
            <a:prstGeom prst="ellipse">
              <a:avLst/>
            </a:prstGeom>
            <a:solidFill>
              <a:srgbClr val="59B300">
                <a:alpha val="100000"/>
              </a:srgbClr>
            </a:solidFill>
            <a:ln w="9000" cap="rnd">
              <a:solidFill>
                <a:srgbClr val="59B300">
                  <a:alpha val="100000"/>
                </a:srgbClr>
              </a:solidFill>
              <a:prstDash val="solid"/>
              <a:round/>
            </a:ln>
          </p:spPr>
          <p:txBody>
            <a:bodyPr/>
            <a:lstStyle/>
            <a:p/>
          </p:txBody>
        </p:sp>
        <p:sp>
          <p:nvSpPr>
            <p:cNvPr id="219" name="pt219"/>
            <p:cNvSpPr/>
            <p:nvPr/>
          </p:nvSpPr>
          <p:spPr>
            <a:xfrm>
              <a:off x="4767492" y="5473595"/>
              <a:ext cx="117405" cy="117405"/>
            </a:xfrm>
            <a:prstGeom prst="ellipse">
              <a:avLst/>
            </a:prstGeom>
            <a:solidFill>
              <a:srgbClr val="0BB702">
                <a:alpha val="100000"/>
              </a:srgbClr>
            </a:solidFill>
            <a:ln w="9000" cap="rnd">
              <a:solidFill>
                <a:srgbClr val="0BB702">
                  <a:alpha val="100000"/>
                </a:srgbClr>
              </a:solidFill>
              <a:prstDash val="solid"/>
              <a:round/>
            </a:ln>
          </p:spPr>
          <p:txBody>
            <a:bodyPr/>
            <a:lstStyle/>
            <a:p/>
          </p:txBody>
        </p:sp>
        <p:sp>
          <p:nvSpPr>
            <p:cNvPr id="220" name="pt220"/>
            <p:cNvSpPr/>
            <p:nvPr/>
          </p:nvSpPr>
          <p:spPr>
            <a:xfrm>
              <a:off x="2423649" y="5473595"/>
              <a:ext cx="117405" cy="117405"/>
            </a:xfrm>
            <a:prstGeom prst="ellipse">
              <a:avLst/>
            </a:prstGeom>
            <a:solidFill>
              <a:srgbClr val="59B300">
                <a:alpha val="100000"/>
              </a:srgbClr>
            </a:solidFill>
            <a:ln w="9000" cap="rnd">
              <a:solidFill>
                <a:srgbClr val="59B300">
                  <a:alpha val="100000"/>
                </a:srgbClr>
              </a:solidFill>
              <a:prstDash val="solid"/>
              <a:round/>
            </a:ln>
          </p:spPr>
          <p:txBody>
            <a:bodyPr/>
            <a:lstStyle/>
            <a:p/>
          </p:txBody>
        </p:sp>
        <p:sp>
          <p:nvSpPr>
            <p:cNvPr id="221" name="pt221"/>
            <p:cNvSpPr/>
            <p:nvPr/>
          </p:nvSpPr>
          <p:spPr>
            <a:xfrm>
              <a:off x="5939414" y="5473595"/>
              <a:ext cx="117405" cy="117405"/>
            </a:xfrm>
            <a:prstGeom prst="ellipse">
              <a:avLst/>
            </a:prstGeom>
            <a:solidFill>
              <a:srgbClr val="59B300">
                <a:alpha val="100000"/>
              </a:srgbClr>
            </a:solidFill>
            <a:ln w="9000" cap="rnd">
              <a:solidFill>
                <a:srgbClr val="59B300">
                  <a:alpha val="100000"/>
                </a:srgbClr>
              </a:solidFill>
              <a:prstDash val="solid"/>
              <a:round/>
            </a:ln>
          </p:spPr>
          <p:txBody>
            <a:bodyPr/>
            <a:lstStyle/>
            <a:p/>
          </p:txBody>
        </p:sp>
        <p:sp>
          <p:nvSpPr>
            <p:cNvPr id="222" name="pt222"/>
            <p:cNvSpPr/>
            <p:nvPr/>
          </p:nvSpPr>
          <p:spPr>
            <a:xfrm>
              <a:off x="2423649" y="5628022"/>
              <a:ext cx="117405" cy="117405"/>
            </a:xfrm>
            <a:prstGeom prst="ellipse">
              <a:avLst/>
            </a:prstGeom>
            <a:solidFill>
              <a:srgbClr val="96A900">
                <a:alpha val="100000"/>
              </a:srgbClr>
            </a:solidFill>
            <a:ln w="9000" cap="rnd">
              <a:solidFill>
                <a:srgbClr val="96A900">
                  <a:alpha val="100000"/>
                </a:srgbClr>
              </a:solidFill>
              <a:prstDash val="solid"/>
              <a:round/>
            </a:ln>
          </p:spPr>
          <p:txBody>
            <a:bodyPr/>
            <a:lstStyle/>
            <a:p/>
          </p:txBody>
        </p:sp>
        <p:sp>
          <p:nvSpPr>
            <p:cNvPr id="223" name="pt223"/>
            <p:cNvSpPr/>
            <p:nvPr/>
          </p:nvSpPr>
          <p:spPr>
            <a:xfrm>
              <a:off x="7111335" y="5473595"/>
              <a:ext cx="117405" cy="117405"/>
            </a:xfrm>
            <a:prstGeom prst="ellipse">
              <a:avLst/>
            </a:prstGeom>
            <a:solidFill>
              <a:srgbClr val="59B300">
                <a:alpha val="100000"/>
              </a:srgbClr>
            </a:solidFill>
            <a:ln w="9000" cap="rnd">
              <a:solidFill>
                <a:srgbClr val="59B300">
                  <a:alpha val="100000"/>
                </a:srgbClr>
              </a:solidFill>
              <a:prstDash val="solid"/>
              <a:round/>
            </a:ln>
          </p:spPr>
          <p:txBody>
            <a:bodyPr/>
            <a:lstStyle/>
            <a:p/>
          </p:txBody>
        </p:sp>
        <p:sp>
          <p:nvSpPr>
            <p:cNvPr id="224" name="pt224"/>
            <p:cNvSpPr/>
            <p:nvPr/>
          </p:nvSpPr>
          <p:spPr>
            <a:xfrm>
              <a:off x="4767492" y="5628022"/>
              <a:ext cx="117405" cy="117405"/>
            </a:xfrm>
            <a:prstGeom prst="ellipse">
              <a:avLst/>
            </a:prstGeom>
            <a:solidFill>
              <a:srgbClr val="96A900">
                <a:alpha val="100000"/>
              </a:srgbClr>
            </a:solidFill>
            <a:ln w="9000" cap="rnd">
              <a:solidFill>
                <a:srgbClr val="96A900">
                  <a:alpha val="100000"/>
                </a:srgbClr>
              </a:solidFill>
              <a:prstDash val="solid"/>
              <a:round/>
            </a:ln>
          </p:spPr>
          <p:txBody>
            <a:bodyPr/>
            <a:lstStyle/>
            <a:p/>
          </p:txBody>
        </p:sp>
        <p:sp>
          <p:nvSpPr>
            <p:cNvPr id="225" name="pt225"/>
            <p:cNvSpPr/>
            <p:nvPr/>
          </p:nvSpPr>
          <p:spPr>
            <a:xfrm>
              <a:off x="3595570" y="5628022"/>
              <a:ext cx="117405" cy="117405"/>
            </a:xfrm>
            <a:prstGeom prst="ellipse">
              <a:avLst/>
            </a:prstGeom>
            <a:solidFill>
              <a:srgbClr val="96A900">
                <a:alpha val="100000"/>
              </a:srgbClr>
            </a:solidFill>
            <a:ln w="9000" cap="rnd">
              <a:solidFill>
                <a:srgbClr val="96A900">
                  <a:alpha val="100000"/>
                </a:srgbClr>
              </a:solidFill>
              <a:prstDash val="solid"/>
              <a:round/>
            </a:ln>
          </p:spPr>
          <p:txBody>
            <a:bodyPr/>
            <a:lstStyle/>
            <a:p/>
          </p:txBody>
        </p:sp>
        <p:sp>
          <p:nvSpPr>
            <p:cNvPr id="226" name="pt226"/>
            <p:cNvSpPr/>
            <p:nvPr/>
          </p:nvSpPr>
          <p:spPr>
            <a:xfrm>
              <a:off x="5939414" y="5628022"/>
              <a:ext cx="117405" cy="117405"/>
            </a:xfrm>
            <a:prstGeom prst="ellipse">
              <a:avLst/>
            </a:prstGeom>
            <a:solidFill>
              <a:srgbClr val="96A900">
                <a:alpha val="100000"/>
              </a:srgbClr>
            </a:solidFill>
            <a:ln w="9000" cap="rnd">
              <a:solidFill>
                <a:srgbClr val="96A900">
                  <a:alpha val="100000"/>
                </a:srgbClr>
              </a:solidFill>
              <a:prstDash val="solid"/>
              <a:round/>
            </a:ln>
          </p:spPr>
          <p:txBody>
            <a:bodyPr/>
            <a:lstStyle/>
            <a:p/>
          </p:txBody>
        </p:sp>
        <p:sp>
          <p:nvSpPr>
            <p:cNvPr id="227" name="pt227"/>
            <p:cNvSpPr/>
            <p:nvPr/>
          </p:nvSpPr>
          <p:spPr>
            <a:xfrm>
              <a:off x="7111335" y="5628022"/>
              <a:ext cx="117405" cy="117405"/>
            </a:xfrm>
            <a:prstGeom prst="ellipse">
              <a:avLst/>
            </a:prstGeom>
            <a:solidFill>
              <a:srgbClr val="96A900">
                <a:alpha val="100000"/>
              </a:srgbClr>
            </a:solidFill>
            <a:ln w="9000" cap="rnd">
              <a:solidFill>
                <a:srgbClr val="96A900">
                  <a:alpha val="100000"/>
                </a:srgbClr>
              </a:solidFill>
              <a:prstDash val="solid"/>
              <a:round/>
            </a:ln>
          </p:spPr>
          <p:txBody>
            <a:bodyPr/>
            <a:lstStyle/>
            <a:p/>
          </p:txBody>
        </p:sp>
        <p:sp>
          <p:nvSpPr>
            <p:cNvPr id="228" name="tx228"/>
            <p:cNvSpPr/>
            <p:nvPr/>
          </p:nvSpPr>
          <p:spPr>
            <a:xfrm>
              <a:off x="1376693"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(2,980,000)</a:t>
              </a:r>
            </a:p>
          </p:txBody>
        </p:sp>
        <p:sp>
          <p:nvSpPr>
            <p:cNvPr id="229" name="tx229"/>
            <p:cNvSpPr/>
            <p:nvPr/>
          </p:nvSpPr>
          <p:spPr>
            <a:xfrm>
              <a:off x="1588651" y="1012570"/>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(757,000)</a:t>
              </a:r>
            </a:p>
          </p:txBody>
        </p:sp>
        <p:sp>
          <p:nvSpPr>
            <p:cNvPr id="230" name="tx230"/>
            <p:cNvSpPr/>
            <p:nvPr/>
          </p:nvSpPr>
          <p:spPr>
            <a:xfrm>
              <a:off x="1395895" y="1166998"/>
              <a:ext cx="9692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Pakistan (651,000)</a:t>
              </a:r>
            </a:p>
          </p:txBody>
        </p:sp>
        <p:sp>
          <p:nvSpPr>
            <p:cNvPr id="231" name="tx231"/>
            <p:cNvSpPr/>
            <p:nvPr/>
          </p:nvSpPr>
          <p:spPr>
            <a:xfrm>
              <a:off x="1280315" y="1321425"/>
              <a:ext cx="10848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Philippines (536,000)</a:t>
              </a:r>
            </a:p>
          </p:txBody>
        </p:sp>
        <p:sp>
          <p:nvSpPr>
            <p:cNvPr id="232" name="tx232"/>
            <p:cNvSpPr/>
            <p:nvPr/>
          </p:nvSpPr>
          <p:spPr>
            <a:xfrm>
              <a:off x="1229017" y="1475853"/>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(503,000)</a:t>
              </a:r>
            </a:p>
          </p:txBody>
        </p:sp>
        <p:sp>
          <p:nvSpPr>
            <p:cNvPr id="233" name="tx233"/>
            <p:cNvSpPr/>
            <p:nvPr/>
          </p:nvSpPr>
          <p:spPr>
            <a:xfrm>
              <a:off x="1357582" y="1630280"/>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(490,000)</a:t>
              </a:r>
            </a:p>
          </p:txBody>
        </p:sp>
        <p:sp>
          <p:nvSpPr>
            <p:cNvPr id="234" name="tx234"/>
            <p:cNvSpPr/>
            <p:nvPr/>
          </p:nvSpPr>
          <p:spPr>
            <a:xfrm>
              <a:off x="1483677" y="1784708"/>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(424,000)</a:t>
              </a:r>
            </a:p>
          </p:txBody>
        </p:sp>
        <p:sp>
          <p:nvSpPr>
            <p:cNvPr id="235" name="tx235"/>
            <p:cNvSpPr/>
            <p:nvPr/>
          </p:nvSpPr>
          <p:spPr>
            <a:xfrm>
              <a:off x="1177811" y="1939135"/>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(280,000)</a:t>
              </a:r>
            </a:p>
          </p:txBody>
        </p:sp>
        <p:sp>
          <p:nvSpPr>
            <p:cNvPr id="236" name="tx236"/>
            <p:cNvSpPr/>
            <p:nvPr/>
          </p:nvSpPr>
          <p:spPr>
            <a:xfrm>
              <a:off x="1421681" y="2093562"/>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(231,000)</a:t>
              </a:r>
            </a:p>
          </p:txBody>
        </p:sp>
        <p:sp>
          <p:nvSpPr>
            <p:cNvPr id="237" name="tx237"/>
            <p:cNvSpPr/>
            <p:nvPr/>
          </p:nvSpPr>
          <p:spPr>
            <a:xfrm>
              <a:off x="1299792" y="2247990"/>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(216,000)</a:t>
              </a:r>
            </a:p>
          </p:txBody>
        </p:sp>
        <p:sp>
          <p:nvSpPr>
            <p:cNvPr id="238" name="tx238"/>
            <p:cNvSpPr/>
            <p:nvPr/>
          </p:nvSpPr>
          <p:spPr>
            <a:xfrm>
              <a:off x="1366086" y="2402417"/>
              <a:ext cx="99907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Viet Nam (187,000)</a:t>
              </a:r>
            </a:p>
          </p:txBody>
        </p:sp>
        <p:sp>
          <p:nvSpPr>
            <p:cNvPr id="239" name="tx239"/>
            <p:cNvSpPr/>
            <p:nvPr/>
          </p:nvSpPr>
          <p:spPr>
            <a:xfrm>
              <a:off x="1627055" y="2556845"/>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(165,000)</a:t>
              </a:r>
            </a:p>
          </p:txBody>
        </p:sp>
        <p:sp>
          <p:nvSpPr>
            <p:cNvPr id="240" name="tx240"/>
            <p:cNvSpPr/>
            <p:nvPr/>
          </p:nvSpPr>
          <p:spPr>
            <a:xfrm>
              <a:off x="1562864" y="2711272"/>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(154,000)</a:t>
              </a:r>
            </a:p>
          </p:txBody>
        </p:sp>
        <p:sp>
          <p:nvSpPr>
            <p:cNvPr id="241" name="tx241"/>
            <p:cNvSpPr/>
            <p:nvPr/>
          </p:nvSpPr>
          <p:spPr>
            <a:xfrm>
              <a:off x="1575666" y="2865700"/>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(135,000)</a:t>
              </a:r>
            </a:p>
          </p:txBody>
        </p:sp>
        <p:sp>
          <p:nvSpPr>
            <p:cNvPr id="242" name="tx242"/>
            <p:cNvSpPr/>
            <p:nvPr/>
          </p:nvSpPr>
          <p:spPr>
            <a:xfrm>
              <a:off x="1603647" y="3020127"/>
              <a:ext cx="7615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(116,000)</a:t>
              </a:r>
            </a:p>
          </p:txBody>
        </p:sp>
        <p:sp>
          <p:nvSpPr>
            <p:cNvPr id="243" name="tx243"/>
            <p:cNvSpPr/>
            <p:nvPr/>
          </p:nvSpPr>
          <p:spPr>
            <a:xfrm>
              <a:off x="1308204" y="3174555"/>
              <a:ext cx="105695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Venezuela (114,000)</a:t>
              </a:r>
            </a:p>
          </p:txBody>
        </p:sp>
        <p:sp>
          <p:nvSpPr>
            <p:cNvPr id="244" name="tx244"/>
            <p:cNvSpPr/>
            <p:nvPr/>
          </p:nvSpPr>
          <p:spPr>
            <a:xfrm>
              <a:off x="1513670" y="3328982"/>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(110,000)</a:t>
              </a:r>
            </a:p>
          </p:txBody>
        </p:sp>
        <p:sp>
          <p:nvSpPr>
            <p:cNvPr id="245" name="tx245"/>
            <p:cNvSpPr/>
            <p:nvPr/>
          </p:nvSpPr>
          <p:spPr>
            <a:xfrm>
              <a:off x="1235509" y="3483409"/>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(83,000)</a:t>
              </a:r>
            </a:p>
          </p:txBody>
        </p:sp>
        <p:sp>
          <p:nvSpPr>
            <p:cNvPr id="246" name="tx246"/>
            <p:cNvSpPr/>
            <p:nvPr/>
          </p:nvSpPr>
          <p:spPr>
            <a:xfrm>
              <a:off x="1415280" y="3637837"/>
              <a:ext cx="949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Colombia (64,000)</a:t>
              </a:r>
            </a:p>
          </p:txBody>
        </p:sp>
        <p:sp>
          <p:nvSpPr>
            <p:cNvPr id="247" name="tx247"/>
            <p:cNvSpPr/>
            <p:nvPr/>
          </p:nvSpPr>
          <p:spPr>
            <a:xfrm>
              <a:off x="1627055" y="3792264"/>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(59,000)</a:t>
              </a:r>
            </a:p>
          </p:txBody>
        </p:sp>
        <p:sp>
          <p:nvSpPr>
            <p:cNvPr id="248" name="tx248"/>
            <p:cNvSpPr/>
            <p:nvPr/>
          </p:nvSpPr>
          <p:spPr>
            <a:xfrm>
              <a:off x="1671952" y="3946692"/>
              <a:ext cx="6932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Haiti (58,000)</a:t>
              </a:r>
            </a:p>
          </p:txBody>
        </p:sp>
        <p:sp>
          <p:nvSpPr>
            <p:cNvPr id="249" name="tx249"/>
            <p:cNvSpPr/>
            <p:nvPr/>
          </p:nvSpPr>
          <p:spPr>
            <a:xfrm>
              <a:off x="1518059" y="4101119"/>
              <a:ext cx="8471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(39,000)</a:t>
              </a:r>
            </a:p>
          </p:txBody>
        </p:sp>
        <p:sp>
          <p:nvSpPr>
            <p:cNvPr id="250" name="tx250"/>
            <p:cNvSpPr/>
            <p:nvPr/>
          </p:nvSpPr>
          <p:spPr>
            <a:xfrm>
              <a:off x="1222708" y="4255547"/>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(34,000)</a:t>
              </a:r>
            </a:p>
          </p:txBody>
        </p:sp>
        <p:sp>
          <p:nvSpPr>
            <p:cNvPr id="251" name="tx251"/>
            <p:cNvSpPr/>
            <p:nvPr/>
          </p:nvSpPr>
          <p:spPr>
            <a:xfrm>
              <a:off x="1293208" y="4409974"/>
              <a:ext cx="10719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Bangladesh (33,000)</a:t>
              </a:r>
            </a:p>
          </p:txBody>
        </p:sp>
        <p:sp>
          <p:nvSpPr>
            <p:cNvPr id="252" name="tx252"/>
            <p:cNvSpPr/>
            <p:nvPr/>
          </p:nvSpPr>
          <p:spPr>
            <a:xfrm>
              <a:off x="1338288" y="4564401"/>
              <a:ext cx="10268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Guatemala (33,000)</a:t>
              </a:r>
            </a:p>
          </p:txBody>
        </p:sp>
        <p:sp>
          <p:nvSpPr>
            <p:cNvPr id="253" name="tx253"/>
            <p:cNvSpPr/>
            <p:nvPr/>
          </p:nvSpPr>
          <p:spPr>
            <a:xfrm>
              <a:off x="1370475" y="4718829"/>
              <a:ext cx="9946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(33,000)</a:t>
              </a:r>
            </a:p>
          </p:txBody>
        </p:sp>
        <p:sp>
          <p:nvSpPr>
            <p:cNvPr id="254" name="tx254"/>
            <p:cNvSpPr/>
            <p:nvPr/>
          </p:nvSpPr>
          <p:spPr>
            <a:xfrm>
              <a:off x="1543662" y="4873256"/>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(31,000)</a:t>
              </a:r>
            </a:p>
          </p:txBody>
        </p:sp>
        <p:sp>
          <p:nvSpPr>
            <p:cNvPr id="255" name="tx255"/>
            <p:cNvSpPr/>
            <p:nvPr/>
          </p:nvSpPr>
          <p:spPr>
            <a:xfrm>
              <a:off x="1505074" y="5027684"/>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Ukraine (28,000)</a:t>
              </a:r>
            </a:p>
          </p:txBody>
        </p:sp>
        <p:sp>
          <p:nvSpPr>
            <p:cNvPr id="256" name="tx256"/>
            <p:cNvSpPr/>
            <p:nvPr/>
          </p:nvSpPr>
          <p:spPr>
            <a:xfrm>
              <a:off x="1402387" y="5182111"/>
              <a:ext cx="9627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Honduras (21,000)</a:t>
              </a:r>
            </a:p>
          </p:txBody>
        </p:sp>
        <p:sp>
          <p:nvSpPr>
            <p:cNvPr id="257" name="tx257"/>
            <p:cNvSpPr/>
            <p:nvPr/>
          </p:nvSpPr>
          <p:spPr>
            <a:xfrm>
              <a:off x="1462280" y="5336539"/>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258" name="tx258"/>
            <p:cNvSpPr/>
            <p:nvPr/>
          </p:nvSpPr>
          <p:spPr>
            <a:xfrm>
              <a:off x="1376693" y="5490966"/>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El Salvador (3,000)</a:t>
              </a:r>
            </a:p>
          </p:txBody>
        </p:sp>
        <p:sp>
          <p:nvSpPr>
            <p:cNvPr id="259" name="tx259"/>
            <p:cNvSpPr/>
            <p:nvPr/>
          </p:nvSpPr>
          <p:spPr>
            <a:xfrm>
              <a:off x="1623763" y="5645394"/>
              <a:ext cx="7413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Cuba (&lt;1,000)</a:t>
              </a:r>
            </a:p>
          </p:txBody>
        </p:sp>
        <p:sp>
          <p:nvSpPr>
            <p:cNvPr id="260" name="tx260"/>
            <p:cNvSpPr/>
            <p:nvPr/>
          </p:nvSpPr>
          <p:spPr>
            <a:xfrm>
              <a:off x="7287230" y="858143"/>
              <a:ext cx="9884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(2,174,000)</a:t>
              </a:r>
            </a:p>
          </p:txBody>
        </p:sp>
        <p:sp>
          <p:nvSpPr>
            <p:cNvPr id="261" name="tx261"/>
            <p:cNvSpPr/>
            <p:nvPr/>
          </p:nvSpPr>
          <p:spPr>
            <a:xfrm>
              <a:off x="7287230" y="1012570"/>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(788,000)</a:t>
              </a:r>
            </a:p>
          </p:txBody>
        </p:sp>
        <p:sp>
          <p:nvSpPr>
            <p:cNvPr id="262" name="tx262"/>
            <p:cNvSpPr/>
            <p:nvPr/>
          </p:nvSpPr>
          <p:spPr>
            <a:xfrm>
              <a:off x="7287230" y="1166998"/>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(696,000)</a:t>
              </a:r>
            </a:p>
          </p:txBody>
        </p:sp>
        <p:sp>
          <p:nvSpPr>
            <p:cNvPr id="263" name="tx263"/>
            <p:cNvSpPr/>
            <p:nvPr/>
          </p:nvSpPr>
          <p:spPr>
            <a:xfrm>
              <a:off x="7287230" y="1321425"/>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(480,000)</a:t>
              </a:r>
            </a:p>
          </p:txBody>
        </p:sp>
        <p:sp>
          <p:nvSpPr>
            <p:cNvPr id="264" name="tx264"/>
            <p:cNvSpPr/>
            <p:nvPr/>
          </p:nvSpPr>
          <p:spPr>
            <a:xfrm>
              <a:off x="7287230" y="1475853"/>
              <a:ext cx="9692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Pakistan (465,000)</a:t>
              </a:r>
            </a:p>
          </p:txBody>
        </p:sp>
        <p:sp>
          <p:nvSpPr>
            <p:cNvPr id="265" name="tx265"/>
            <p:cNvSpPr/>
            <p:nvPr/>
          </p:nvSpPr>
          <p:spPr>
            <a:xfrm>
              <a:off x="7287230" y="1630280"/>
              <a:ext cx="10848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Philippines (381,000)</a:t>
              </a:r>
            </a:p>
          </p:txBody>
        </p:sp>
        <p:sp>
          <p:nvSpPr>
            <p:cNvPr id="266" name="tx266"/>
            <p:cNvSpPr/>
            <p:nvPr/>
          </p:nvSpPr>
          <p:spPr>
            <a:xfrm>
              <a:off x="7287230" y="1784708"/>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(273,000)</a:t>
              </a:r>
            </a:p>
          </p:txBody>
        </p:sp>
        <p:sp>
          <p:nvSpPr>
            <p:cNvPr id="267" name="tx267"/>
            <p:cNvSpPr/>
            <p:nvPr/>
          </p:nvSpPr>
          <p:spPr>
            <a:xfrm>
              <a:off x="7287230" y="1939135"/>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Bangladesh (237,000)</a:t>
              </a:r>
            </a:p>
          </p:txBody>
        </p:sp>
        <p:sp>
          <p:nvSpPr>
            <p:cNvPr id="268" name="tx268"/>
            <p:cNvSpPr/>
            <p:nvPr/>
          </p:nvSpPr>
          <p:spPr>
            <a:xfrm>
              <a:off x="7287230" y="2093562"/>
              <a:ext cx="10075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Myanmar (207,000)</a:t>
              </a:r>
            </a:p>
          </p:txBody>
        </p:sp>
        <p:sp>
          <p:nvSpPr>
            <p:cNvPr id="269" name="tx269"/>
            <p:cNvSpPr/>
            <p:nvPr/>
          </p:nvSpPr>
          <p:spPr>
            <a:xfrm>
              <a:off x="7287230" y="2247990"/>
              <a:ext cx="106555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Venezuela (185,000)</a:t>
              </a:r>
            </a:p>
          </p:txBody>
        </p:sp>
        <p:sp>
          <p:nvSpPr>
            <p:cNvPr id="270" name="tx270"/>
            <p:cNvSpPr/>
            <p:nvPr/>
          </p:nvSpPr>
          <p:spPr>
            <a:xfrm>
              <a:off x="7287230" y="2402417"/>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(180,000)</a:t>
              </a:r>
            </a:p>
          </p:txBody>
        </p:sp>
        <p:sp>
          <p:nvSpPr>
            <p:cNvPr id="271" name="tx271"/>
            <p:cNvSpPr/>
            <p:nvPr/>
          </p:nvSpPr>
          <p:spPr>
            <a:xfrm>
              <a:off x="7287230" y="2556845"/>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(148,000)</a:t>
              </a:r>
            </a:p>
          </p:txBody>
        </p:sp>
        <p:sp>
          <p:nvSpPr>
            <p:cNvPr id="272" name="tx272"/>
            <p:cNvSpPr/>
            <p:nvPr/>
          </p:nvSpPr>
          <p:spPr>
            <a:xfrm>
              <a:off x="7287230" y="2711272"/>
              <a:ext cx="106536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(132,000)</a:t>
              </a:r>
            </a:p>
          </p:txBody>
        </p:sp>
        <p:sp>
          <p:nvSpPr>
            <p:cNvPr id="273" name="tx273"/>
            <p:cNvSpPr/>
            <p:nvPr/>
          </p:nvSpPr>
          <p:spPr>
            <a:xfrm>
              <a:off x="7287230" y="2865700"/>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(125,000)</a:t>
              </a:r>
            </a:p>
          </p:txBody>
        </p:sp>
        <p:sp>
          <p:nvSpPr>
            <p:cNvPr id="274" name="tx274"/>
            <p:cNvSpPr/>
            <p:nvPr/>
          </p:nvSpPr>
          <p:spPr>
            <a:xfrm>
              <a:off x="7287230" y="3020127"/>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(121,000)</a:t>
              </a:r>
            </a:p>
          </p:txBody>
        </p:sp>
        <p:sp>
          <p:nvSpPr>
            <p:cNvPr id="275" name="tx275"/>
            <p:cNvSpPr/>
            <p:nvPr/>
          </p:nvSpPr>
          <p:spPr>
            <a:xfrm>
              <a:off x="7287230" y="3174555"/>
              <a:ext cx="70591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(97,000)</a:t>
              </a:r>
            </a:p>
          </p:txBody>
        </p:sp>
        <p:sp>
          <p:nvSpPr>
            <p:cNvPr id="276" name="tx276"/>
            <p:cNvSpPr/>
            <p:nvPr/>
          </p:nvSpPr>
          <p:spPr>
            <a:xfrm>
              <a:off x="7287230" y="3328982"/>
              <a:ext cx="6739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(94,000)</a:t>
              </a:r>
            </a:p>
          </p:txBody>
        </p:sp>
        <p:sp>
          <p:nvSpPr>
            <p:cNvPr id="277" name="tx277"/>
            <p:cNvSpPr/>
            <p:nvPr/>
          </p:nvSpPr>
          <p:spPr>
            <a:xfrm>
              <a:off x="7287230" y="3483409"/>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(82,000)</a:t>
              </a:r>
            </a:p>
          </p:txBody>
        </p:sp>
        <p:sp>
          <p:nvSpPr>
            <p:cNvPr id="278" name="tx278"/>
            <p:cNvSpPr/>
            <p:nvPr/>
          </p:nvSpPr>
          <p:spPr>
            <a:xfrm>
              <a:off x="7287230" y="3637837"/>
              <a:ext cx="6932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Haiti (55,000)</a:t>
              </a:r>
            </a:p>
          </p:txBody>
        </p:sp>
        <p:sp>
          <p:nvSpPr>
            <p:cNvPr id="279" name="tx279"/>
            <p:cNvSpPr/>
            <p:nvPr/>
          </p:nvSpPr>
          <p:spPr>
            <a:xfrm>
              <a:off x="7287230" y="3792264"/>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(54,000)</a:t>
              </a:r>
            </a:p>
          </p:txBody>
        </p:sp>
        <p:sp>
          <p:nvSpPr>
            <p:cNvPr id="280" name="tx280"/>
            <p:cNvSpPr/>
            <p:nvPr/>
          </p:nvSpPr>
          <p:spPr>
            <a:xfrm>
              <a:off x="7287230" y="3946692"/>
              <a:ext cx="10268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Guatemala (52,000)</a:t>
              </a:r>
            </a:p>
          </p:txBody>
        </p:sp>
        <p:sp>
          <p:nvSpPr>
            <p:cNvPr id="281" name="tx281"/>
            <p:cNvSpPr/>
            <p:nvPr/>
          </p:nvSpPr>
          <p:spPr>
            <a:xfrm>
              <a:off x="7287230" y="4101119"/>
              <a:ext cx="949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Colombia (41,000)</a:t>
              </a:r>
            </a:p>
          </p:txBody>
        </p:sp>
        <p:sp>
          <p:nvSpPr>
            <p:cNvPr id="282" name="tx282"/>
            <p:cNvSpPr/>
            <p:nvPr/>
          </p:nvSpPr>
          <p:spPr>
            <a:xfrm>
              <a:off x="7287230" y="4255547"/>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(40,000)</a:t>
              </a:r>
            </a:p>
          </p:txBody>
        </p:sp>
        <p:sp>
          <p:nvSpPr>
            <p:cNvPr id="283" name="tx283"/>
            <p:cNvSpPr/>
            <p:nvPr/>
          </p:nvSpPr>
          <p:spPr>
            <a:xfrm>
              <a:off x="7287230" y="4409974"/>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(35,000)</a:t>
              </a:r>
            </a:p>
          </p:txBody>
        </p:sp>
        <p:sp>
          <p:nvSpPr>
            <p:cNvPr id="284" name="tx284"/>
            <p:cNvSpPr/>
            <p:nvPr/>
          </p:nvSpPr>
          <p:spPr>
            <a:xfrm>
              <a:off x="7287230" y="4564401"/>
              <a:ext cx="9946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(34,000)</a:t>
              </a:r>
            </a:p>
          </p:txBody>
        </p:sp>
        <p:sp>
          <p:nvSpPr>
            <p:cNvPr id="285" name="tx285"/>
            <p:cNvSpPr/>
            <p:nvPr/>
          </p:nvSpPr>
          <p:spPr>
            <a:xfrm>
              <a:off x="7287230" y="4718829"/>
              <a:ext cx="9627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Honduras (28,000)</a:t>
              </a:r>
            </a:p>
          </p:txBody>
        </p:sp>
        <p:sp>
          <p:nvSpPr>
            <p:cNvPr id="286" name="tx286"/>
            <p:cNvSpPr/>
            <p:nvPr/>
          </p:nvSpPr>
          <p:spPr>
            <a:xfrm>
              <a:off x="7287230" y="4873256"/>
              <a:ext cx="8471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(27,000)</a:t>
              </a:r>
            </a:p>
          </p:txBody>
        </p:sp>
        <p:sp>
          <p:nvSpPr>
            <p:cNvPr id="287" name="tx287"/>
            <p:cNvSpPr/>
            <p:nvPr/>
          </p:nvSpPr>
          <p:spPr>
            <a:xfrm>
              <a:off x="7287230" y="5027684"/>
              <a:ext cx="9348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Viet Nam (13,000)</a:t>
              </a:r>
            </a:p>
          </p:txBody>
        </p:sp>
        <p:sp>
          <p:nvSpPr>
            <p:cNvPr id="288" name="tx288"/>
            <p:cNvSpPr/>
            <p:nvPr/>
          </p:nvSpPr>
          <p:spPr>
            <a:xfrm>
              <a:off x="7287230" y="5182111"/>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Ukraine (11,000)</a:t>
              </a:r>
            </a:p>
          </p:txBody>
        </p:sp>
        <p:sp>
          <p:nvSpPr>
            <p:cNvPr id="289" name="tx289"/>
            <p:cNvSpPr/>
            <p:nvPr/>
          </p:nvSpPr>
          <p:spPr>
            <a:xfrm>
              <a:off x="7287230" y="5336539"/>
              <a:ext cx="902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Lebanon (11,000)</a:t>
              </a:r>
            </a:p>
          </p:txBody>
        </p:sp>
        <p:sp>
          <p:nvSpPr>
            <p:cNvPr id="290" name="tx290"/>
            <p:cNvSpPr/>
            <p:nvPr/>
          </p:nvSpPr>
          <p:spPr>
            <a:xfrm>
              <a:off x="7287230" y="5490966"/>
              <a:ext cx="10559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El Salvador (&lt;1,000)</a:t>
              </a:r>
            </a:p>
          </p:txBody>
        </p:sp>
        <p:sp>
          <p:nvSpPr>
            <p:cNvPr id="291" name="tx291"/>
            <p:cNvSpPr/>
            <p:nvPr/>
          </p:nvSpPr>
          <p:spPr>
            <a:xfrm>
              <a:off x="7287230" y="5645394"/>
              <a:ext cx="7413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Cuba (&lt;1,000)</a:t>
              </a:r>
            </a:p>
          </p:txBody>
        </p:sp>
        <p:sp>
          <p:nvSpPr>
            <p:cNvPr id="292" name="tx292"/>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1F4">
                      <a:alpha val="100000"/>
                    </a:srgbClr>
                  </a:solidFill>
                  <a:latin typeface="Arial"/>
                  <a:cs typeface="Arial"/>
                </a:rPr>
                <a:t>1</a:t>
              </a:r>
            </a:p>
          </p:txBody>
        </p:sp>
        <p:sp>
          <p:nvSpPr>
            <p:cNvPr id="293" name="tx293"/>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1F4">
                      <a:alpha val="100000"/>
                    </a:srgbClr>
                  </a:solidFill>
                  <a:latin typeface="Arial"/>
                  <a:cs typeface="Arial"/>
                </a:rPr>
                <a:t>1</a:t>
              </a:r>
            </a:p>
          </p:txBody>
        </p:sp>
        <p:sp>
          <p:nvSpPr>
            <p:cNvPr id="294" name="tx294"/>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1F4">
                      <a:alpha val="100000"/>
                    </a:srgbClr>
                  </a:solidFill>
                  <a:latin typeface="Arial"/>
                  <a:cs typeface="Arial"/>
                </a:rPr>
                <a:t>1</a:t>
              </a:r>
            </a:p>
          </p:txBody>
        </p:sp>
        <p:sp>
          <p:nvSpPr>
            <p:cNvPr id="295" name="tx295"/>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1F4">
                      <a:alpha val="100000"/>
                    </a:srgbClr>
                  </a:solidFill>
                  <a:latin typeface="Arial"/>
                  <a:cs typeface="Arial"/>
                </a:rPr>
                <a:t>1</a:t>
              </a:r>
            </a:p>
          </p:txBody>
        </p:sp>
        <p:sp>
          <p:nvSpPr>
            <p:cNvPr id="296" name="tx296"/>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1F4">
                      <a:alpha val="100000"/>
                    </a:srgbClr>
                  </a:solidFill>
                  <a:latin typeface="Arial"/>
                  <a:cs typeface="Arial"/>
                </a:rPr>
                <a:t>1</a:t>
              </a:r>
            </a:p>
          </p:txBody>
        </p:sp>
        <p:sp>
          <p:nvSpPr>
            <p:cNvPr id="297" name="tx297"/>
            <p:cNvSpPr/>
            <p:nvPr/>
          </p:nvSpPr>
          <p:spPr>
            <a:xfrm>
              <a:off x="4796065" y="1015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2</a:t>
              </a:r>
            </a:p>
          </p:txBody>
        </p:sp>
        <p:sp>
          <p:nvSpPr>
            <p:cNvPr id="298" name="tx298"/>
            <p:cNvSpPr/>
            <p:nvPr/>
          </p:nvSpPr>
          <p:spPr>
            <a:xfrm>
              <a:off x="5967987" y="1015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2</a:t>
              </a:r>
            </a:p>
          </p:txBody>
        </p:sp>
        <p:sp>
          <p:nvSpPr>
            <p:cNvPr id="299" name="tx299"/>
            <p:cNvSpPr/>
            <p:nvPr/>
          </p:nvSpPr>
          <p:spPr>
            <a:xfrm>
              <a:off x="7139908" y="1015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2</a:t>
              </a:r>
            </a:p>
          </p:txBody>
        </p:sp>
        <p:sp>
          <p:nvSpPr>
            <p:cNvPr id="300" name="tx300"/>
            <p:cNvSpPr/>
            <p:nvPr/>
          </p:nvSpPr>
          <p:spPr>
            <a:xfrm>
              <a:off x="3624143" y="1015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2</a:t>
              </a:r>
            </a:p>
          </p:txBody>
        </p:sp>
        <p:sp>
          <p:nvSpPr>
            <p:cNvPr id="301" name="tx301"/>
            <p:cNvSpPr/>
            <p:nvPr/>
          </p:nvSpPr>
          <p:spPr>
            <a:xfrm>
              <a:off x="5967987" y="116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3</a:t>
              </a:r>
            </a:p>
          </p:txBody>
        </p:sp>
        <p:sp>
          <p:nvSpPr>
            <p:cNvPr id="302" name="tx302"/>
            <p:cNvSpPr/>
            <p:nvPr/>
          </p:nvSpPr>
          <p:spPr>
            <a:xfrm>
              <a:off x="2452222" y="1015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2</a:t>
              </a:r>
            </a:p>
          </p:txBody>
        </p:sp>
        <p:sp>
          <p:nvSpPr>
            <p:cNvPr id="303" name="tx303"/>
            <p:cNvSpPr/>
            <p:nvPr/>
          </p:nvSpPr>
          <p:spPr>
            <a:xfrm>
              <a:off x="4796065" y="116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3</a:t>
              </a:r>
            </a:p>
          </p:txBody>
        </p:sp>
        <p:sp>
          <p:nvSpPr>
            <p:cNvPr id="304" name="tx304"/>
            <p:cNvSpPr/>
            <p:nvPr/>
          </p:nvSpPr>
          <p:spPr>
            <a:xfrm>
              <a:off x="7139908" y="116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8">
                      <a:alpha val="100000"/>
                    </a:srgbClr>
                  </a:solidFill>
                  <a:latin typeface="Arial"/>
                  <a:cs typeface="Arial"/>
                </a:rPr>
                <a:t>3</a:t>
              </a:r>
            </a:p>
          </p:txBody>
        </p:sp>
        <p:sp>
          <p:nvSpPr>
            <p:cNvPr id="305" name="tx305"/>
            <p:cNvSpPr/>
            <p:nvPr/>
          </p:nvSpPr>
          <p:spPr>
            <a:xfrm>
              <a:off x="2452222" y="116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3</a:t>
              </a:r>
            </a:p>
          </p:txBody>
        </p:sp>
        <p:sp>
          <p:nvSpPr>
            <p:cNvPr id="306" name="tx306"/>
            <p:cNvSpPr/>
            <p:nvPr/>
          </p:nvSpPr>
          <p:spPr>
            <a:xfrm>
              <a:off x="5967987" y="1323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8">
                      <a:alpha val="100000"/>
                    </a:srgbClr>
                  </a:solidFill>
                  <a:latin typeface="Arial"/>
                  <a:cs typeface="Arial"/>
                </a:rPr>
                <a:t>4</a:t>
              </a:r>
            </a:p>
          </p:txBody>
        </p:sp>
        <p:sp>
          <p:nvSpPr>
            <p:cNvPr id="307" name="tx307"/>
            <p:cNvSpPr/>
            <p:nvPr/>
          </p:nvSpPr>
          <p:spPr>
            <a:xfrm>
              <a:off x="4796065" y="1323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8">
                      <a:alpha val="100000"/>
                    </a:srgbClr>
                  </a:solidFill>
                  <a:latin typeface="Arial"/>
                  <a:cs typeface="Arial"/>
                </a:rPr>
                <a:t>4</a:t>
              </a:r>
            </a:p>
          </p:txBody>
        </p:sp>
        <p:sp>
          <p:nvSpPr>
            <p:cNvPr id="308" name="tx308"/>
            <p:cNvSpPr/>
            <p:nvPr/>
          </p:nvSpPr>
          <p:spPr>
            <a:xfrm>
              <a:off x="2452222" y="1323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A0FF">
                      <a:alpha val="100000"/>
                    </a:srgbClr>
                  </a:solidFill>
                  <a:latin typeface="Arial"/>
                  <a:cs typeface="Arial"/>
                </a:rPr>
                <a:t>4</a:t>
              </a:r>
            </a:p>
          </p:txBody>
        </p:sp>
        <p:sp>
          <p:nvSpPr>
            <p:cNvPr id="309" name="tx309"/>
            <p:cNvSpPr/>
            <p:nvPr/>
          </p:nvSpPr>
          <p:spPr>
            <a:xfrm>
              <a:off x="2452222" y="1478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310" name="tx310"/>
            <p:cNvSpPr/>
            <p:nvPr/>
          </p:nvSpPr>
          <p:spPr>
            <a:xfrm>
              <a:off x="2452222" y="1632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7">
                      <a:alpha val="100000"/>
                    </a:srgbClr>
                  </a:solidFill>
                  <a:latin typeface="Arial"/>
                  <a:cs typeface="Arial"/>
                </a:rPr>
                <a:t>6</a:t>
              </a:r>
            </a:p>
          </p:txBody>
        </p:sp>
        <p:sp>
          <p:nvSpPr>
            <p:cNvPr id="311" name="tx311"/>
            <p:cNvSpPr/>
            <p:nvPr/>
          </p:nvSpPr>
          <p:spPr>
            <a:xfrm>
              <a:off x="7139908" y="1323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312" name="tx312"/>
            <p:cNvSpPr/>
            <p:nvPr/>
          </p:nvSpPr>
          <p:spPr>
            <a:xfrm>
              <a:off x="7139908" y="1478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5</a:t>
              </a:r>
            </a:p>
          </p:txBody>
        </p:sp>
        <p:sp>
          <p:nvSpPr>
            <p:cNvPr id="313" name="tx313"/>
            <p:cNvSpPr/>
            <p:nvPr/>
          </p:nvSpPr>
          <p:spPr>
            <a:xfrm>
              <a:off x="3624143" y="11695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3</a:t>
              </a:r>
            </a:p>
          </p:txBody>
        </p:sp>
        <p:sp>
          <p:nvSpPr>
            <p:cNvPr id="314" name="tx314"/>
            <p:cNvSpPr/>
            <p:nvPr/>
          </p:nvSpPr>
          <p:spPr>
            <a:xfrm>
              <a:off x="3624143" y="1323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315" name="tx315"/>
            <p:cNvSpPr/>
            <p:nvPr/>
          </p:nvSpPr>
          <p:spPr>
            <a:xfrm>
              <a:off x="5967987" y="1478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316" name="tx316"/>
            <p:cNvSpPr/>
            <p:nvPr/>
          </p:nvSpPr>
          <p:spPr>
            <a:xfrm>
              <a:off x="4796065" y="1478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317" name="tx317"/>
            <p:cNvSpPr/>
            <p:nvPr/>
          </p:nvSpPr>
          <p:spPr>
            <a:xfrm>
              <a:off x="2452222" y="178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8">
                      <a:alpha val="100000"/>
                    </a:srgbClr>
                  </a:solidFill>
                  <a:latin typeface="Arial"/>
                  <a:cs typeface="Arial"/>
                </a:rPr>
                <a:t>7</a:t>
              </a:r>
            </a:p>
          </p:txBody>
        </p:sp>
        <p:sp>
          <p:nvSpPr>
            <p:cNvPr id="318" name="tx318"/>
            <p:cNvSpPr/>
            <p:nvPr/>
          </p:nvSpPr>
          <p:spPr>
            <a:xfrm>
              <a:off x="5967987" y="1632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6</a:t>
              </a:r>
            </a:p>
          </p:txBody>
        </p:sp>
        <p:sp>
          <p:nvSpPr>
            <p:cNvPr id="319" name="tx319"/>
            <p:cNvSpPr/>
            <p:nvPr/>
          </p:nvSpPr>
          <p:spPr>
            <a:xfrm>
              <a:off x="4796065" y="1632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9FF">
                      <a:alpha val="100000"/>
                    </a:srgbClr>
                  </a:solidFill>
                  <a:latin typeface="Arial"/>
                  <a:cs typeface="Arial"/>
                </a:rPr>
                <a:t>6</a:t>
              </a:r>
            </a:p>
          </p:txBody>
        </p:sp>
        <p:sp>
          <p:nvSpPr>
            <p:cNvPr id="320" name="tx320"/>
            <p:cNvSpPr/>
            <p:nvPr/>
          </p:nvSpPr>
          <p:spPr>
            <a:xfrm>
              <a:off x="3624143" y="1478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3B8">
                      <a:alpha val="100000"/>
                    </a:srgbClr>
                  </a:solidFill>
                  <a:latin typeface="Arial"/>
                  <a:cs typeface="Arial"/>
                </a:rPr>
                <a:t>5</a:t>
              </a:r>
            </a:p>
          </p:txBody>
        </p:sp>
        <p:sp>
          <p:nvSpPr>
            <p:cNvPr id="321" name="tx321"/>
            <p:cNvSpPr/>
            <p:nvPr/>
          </p:nvSpPr>
          <p:spPr>
            <a:xfrm>
              <a:off x="7139908" y="1632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A0FF">
                      <a:alpha val="100000"/>
                    </a:srgbClr>
                  </a:solidFill>
                  <a:latin typeface="Arial"/>
                  <a:cs typeface="Arial"/>
                </a:rPr>
                <a:t>6</a:t>
              </a:r>
            </a:p>
          </p:txBody>
        </p:sp>
        <p:sp>
          <p:nvSpPr>
            <p:cNvPr id="322" name="tx322"/>
            <p:cNvSpPr/>
            <p:nvPr/>
          </p:nvSpPr>
          <p:spPr>
            <a:xfrm>
              <a:off x="5967987" y="178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A0FF">
                      <a:alpha val="100000"/>
                    </a:srgbClr>
                  </a:solidFill>
                  <a:latin typeface="Arial"/>
                  <a:cs typeface="Arial"/>
                </a:rPr>
                <a:t>7</a:t>
              </a:r>
            </a:p>
          </p:txBody>
        </p:sp>
        <p:sp>
          <p:nvSpPr>
            <p:cNvPr id="323" name="tx323"/>
            <p:cNvSpPr/>
            <p:nvPr/>
          </p:nvSpPr>
          <p:spPr>
            <a:xfrm>
              <a:off x="2452222" y="1941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324" name="tx324"/>
            <p:cNvSpPr/>
            <p:nvPr/>
          </p:nvSpPr>
          <p:spPr>
            <a:xfrm>
              <a:off x="4796065" y="178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7</a:t>
              </a:r>
            </a:p>
          </p:txBody>
        </p:sp>
        <p:sp>
          <p:nvSpPr>
            <p:cNvPr id="325" name="tx325"/>
            <p:cNvSpPr/>
            <p:nvPr/>
          </p:nvSpPr>
          <p:spPr>
            <a:xfrm>
              <a:off x="7139908" y="178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7</a:t>
              </a:r>
            </a:p>
          </p:txBody>
        </p:sp>
        <p:sp>
          <p:nvSpPr>
            <p:cNvPr id="326" name="tx326"/>
            <p:cNvSpPr/>
            <p:nvPr/>
          </p:nvSpPr>
          <p:spPr>
            <a:xfrm>
              <a:off x="7139908" y="1941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07E4C">
                      <a:alpha val="100000"/>
                    </a:srgbClr>
                  </a:solidFill>
                  <a:latin typeface="Arial"/>
                  <a:cs typeface="Arial"/>
                </a:rPr>
                <a:t>8</a:t>
              </a:r>
            </a:p>
          </p:txBody>
        </p:sp>
        <p:sp>
          <p:nvSpPr>
            <p:cNvPr id="327" name="tx327"/>
            <p:cNvSpPr/>
            <p:nvPr/>
          </p:nvSpPr>
          <p:spPr>
            <a:xfrm>
              <a:off x="3624143" y="1632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A0FF">
                      <a:alpha val="100000"/>
                    </a:srgbClr>
                  </a:solidFill>
                  <a:latin typeface="Arial"/>
                  <a:cs typeface="Arial"/>
                </a:rPr>
                <a:t>6</a:t>
              </a:r>
            </a:p>
          </p:txBody>
        </p:sp>
        <p:sp>
          <p:nvSpPr>
            <p:cNvPr id="328" name="tx328"/>
            <p:cNvSpPr/>
            <p:nvPr/>
          </p:nvSpPr>
          <p:spPr>
            <a:xfrm>
              <a:off x="2452222" y="2096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494FF">
                      <a:alpha val="100000"/>
                    </a:srgbClr>
                  </a:solidFill>
                  <a:latin typeface="Arial"/>
                  <a:cs typeface="Arial"/>
                </a:rPr>
                <a:t>9</a:t>
              </a:r>
            </a:p>
          </p:txBody>
        </p:sp>
        <p:sp>
          <p:nvSpPr>
            <p:cNvPr id="329" name="tx329"/>
            <p:cNvSpPr/>
            <p:nvPr/>
          </p:nvSpPr>
          <p:spPr>
            <a:xfrm>
              <a:off x="3624143" y="17872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7</a:t>
              </a:r>
            </a:p>
          </p:txBody>
        </p:sp>
        <p:sp>
          <p:nvSpPr>
            <p:cNvPr id="330" name="tx330"/>
            <p:cNvSpPr/>
            <p:nvPr/>
          </p:nvSpPr>
          <p:spPr>
            <a:xfrm>
              <a:off x="3624143" y="1941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E00">
                      <a:alpha val="100000"/>
                    </a:srgbClr>
                  </a:solidFill>
                  <a:latin typeface="Arial"/>
                  <a:cs typeface="Arial"/>
                </a:rPr>
                <a:t>8</a:t>
              </a:r>
            </a:p>
          </p:txBody>
        </p:sp>
        <p:sp>
          <p:nvSpPr>
            <p:cNvPr id="331" name="tx331"/>
            <p:cNvSpPr/>
            <p:nvPr/>
          </p:nvSpPr>
          <p:spPr>
            <a:xfrm>
              <a:off x="2422092" y="2250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E00">
                      <a:alpha val="100000"/>
                    </a:srgbClr>
                  </a:solidFill>
                  <a:latin typeface="Arial"/>
                  <a:cs typeface="Arial"/>
                </a:rPr>
                <a:t>10</a:t>
              </a:r>
            </a:p>
          </p:txBody>
        </p:sp>
        <p:sp>
          <p:nvSpPr>
            <p:cNvPr id="332" name="tx332"/>
            <p:cNvSpPr/>
            <p:nvPr/>
          </p:nvSpPr>
          <p:spPr>
            <a:xfrm>
              <a:off x="5967987" y="1941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7">
                      <a:alpha val="100000"/>
                    </a:srgbClr>
                  </a:solidFill>
                  <a:latin typeface="Arial"/>
                  <a:cs typeface="Arial"/>
                </a:rPr>
                <a:t>8</a:t>
              </a:r>
            </a:p>
          </p:txBody>
        </p:sp>
        <p:sp>
          <p:nvSpPr>
            <p:cNvPr id="333" name="tx333"/>
            <p:cNvSpPr/>
            <p:nvPr/>
          </p:nvSpPr>
          <p:spPr>
            <a:xfrm>
              <a:off x="7139908" y="2096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7">
                      <a:alpha val="100000"/>
                    </a:srgbClr>
                  </a:solidFill>
                  <a:latin typeface="Arial"/>
                  <a:cs typeface="Arial"/>
                </a:rPr>
                <a:t>9</a:t>
              </a:r>
            </a:p>
          </p:txBody>
        </p:sp>
        <p:sp>
          <p:nvSpPr>
            <p:cNvPr id="334" name="tx334"/>
            <p:cNvSpPr/>
            <p:nvPr/>
          </p:nvSpPr>
          <p:spPr>
            <a:xfrm>
              <a:off x="2426116" y="240493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11</a:t>
              </a:r>
            </a:p>
          </p:txBody>
        </p:sp>
        <p:sp>
          <p:nvSpPr>
            <p:cNvPr id="335" name="tx335"/>
            <p:cNvSpPr/>
            <p:nvPr/>
          </p:nvSpPr>
          <p:spPr>
            <a:xfrm>
              <a:off x="7109779" y="2250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62DE">
                      <a:alpha val="100000"/>
                    </a:srgbClr>
                  </a:solidFill>
                  <a:latin typeface="Arial"/>
                  <a:cs typeface="Arial"/>
                </a:rPr>
                <a:t>10</a:t>
              </a:r>
            </a:p>
          </p:txBody>
        </p:sp>
        <p:sp>
          <p:nvSpPr>
            <p:cNvPr id="336" name="tx336"/>
            <p:cNvSpPr/>
            <p:nvPr/>
          </p:nvSpPr>
          <p:spPr>
            <a:xfrm>
              <a:off x="4796065" y="1941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7">
                      <a:alpha val="100000"/>
                    </a:srgbClr>
                  </a:solidFill>
                  <a:latin typeface="Arial"/>
                  <a:cs typeface="Arial"/>
                </a:rPr>
                <a:t>8</a:t>
              </a:r>
            </a:p>
          </p:txBody>
        </p:sp>
        <p:sp>
          <p:nvSpPr>
            <p:cNvPr id="337" name="tx337"/>
            <p:cNvSpPr/>
            <p:nvPr/>
          </p:nvSpPr>
          <p:spPr>
            <a:xfrm>
              <a:off x="3624143" y="2096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62DE">
                      <a:alpha val="100000"/>
                    </a:srgbClr>
                  </a:solidFill>
                  <a:latin typeface="Arial"/>
                  <a:cs typeface="Arial"/>
                </a:rPr>
                <a:t>9</a:t>
              </a:r>
            </a:p>
          </p:txBody>
        </p:sp>
        <p:sp>
          <p:nvSpPr>
            <p:cNvPr id="338" name="tx338"/>
            <p:cNvSpPr/>
            <p:nvPr/>
          </p:nvSpPr>
          <p:spPr>
            <a:xfrm>
              <a:off x="7113802" y="240493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494FF">
                      <a:alpha val="100000"/>
                    </a:srgbClr>
                  </a:solidFill>
                  <a:latin typeface="Arial"/>
                  <a:cs typeface="Arial"/>
                </a:rPr>
                <a:t>11</a:t>
              </a:r>
            </a:p>
          </p:txBody>
        </p:sp>
        <p:sp>
          <p:nvSpPr>
            <p:cNvPr id="339" name="tx339"/>
            <p:cNvSpPr/>
            <p:nvPr/>
          </p:nvSpPr>
          <p:spPr>
            <a:xfrm>
              <a:off x="4796065" y="2096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E00">
                      <a:alpha val="100000"/>
                    </a:srgbClr>
                  </a:solidFill>
                  <a:latin typeface="Arial"/>
                  <a:cs typeface="Arial"/>
                </a:rPr>
                <a:t>9</a:t>
              </a:r>
            </a:p>
          </p:txBody>
        </p:sp>
        <p:sp>
          <p:nvSpPr>
            <p:cNvPr id="340" name="tx340"/>
            <p:cNvSpPr/>
            <p:nvPr/>
          </p:nvSpPr>
          <p:spPr>
            <a:xfrm>
              <a:off x="4765936" y="2250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494FF">
                      <a:alpha val="100000"/>
                    </a:srgbClr>
                  </a:solidFill>
                  <a:latin typeface="Arial"/>
                  <a:cs typeface="Arial"/>
                </a:rPr>
                <a:t>10</a:t>
              </a:r>
            </a:p>
          </p:txBody>
        </p:sp>
        <p:sp>
          <p:nvSpPr>
            <p:cNvPr id="341" name="tx341"/>
            <p:cNvSpPr/>
            <p:nvPr/>
          </p:nvSpPr>
          <p:spPr>
            <a:xfrm>
              <a:off x="5967987" y="20960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E00">
                      <a:alpha val="100000"/>
                    </a:srgbClr>
                  </a:solidFill>
                  <a:latin typeface="Arial"/>
                  <a:cs typeface="Arial"/>
                </a:rPr>
                <a:t>9</a:t>
              </a:r>
            </a:p>
          </p:txBody>
        </p:sp>
        <p:sp>
          <p:nvSpPr>
            <p:cNvPr id="342" name="tx342"/>
            <p:cNvSpPr/>
            <p:nvPr/>
          </p:nvSpPr>
          <p:spPr>
            <a:xfrm>
              <a:off x="5937857" y="2250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494FF">
                      <a:alpha val="100000"/>
                    </a:srgbClr>
                  </a:solidFill>
                  <a:latin typeface="Arial"/>
                  <a:cs typeface="Arial"/>
                </a:rPr>
                <a:t>10</a:t>
              </a:r>
            </a:p>
          </p:txBody>
        </p:sp>
        <p:sp>
          <p:nvSpPr>
            <p:cNvPr id="343" name="tx343"/>
            <p:cNvSpPr/>
            <p:nvPr/>
          </p:nvSpPr>
          <p:spPr>
            <a:xfrm>
              <a:off x="3594014" y="2250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7">
                      <a:alpha val="100000"/>
                    </a:srgbClr>
                  </a:solidFill>
                  <a:latin typeface="Arial"/>
                  <a:cs typeface="Arial"/>
                </a:rPr>
                <a:t>10</a:t>
              </a:r>
            </a:p>
          </p:txBody>
        </p:sp>
        <p:sp>
          <p:nvSpPr>
            <p:cNvPr id="344" name="tx344"/>
            <p:cNvSpPr/>
            <p:nvPr/>
          </p:nvSpPr>
          <p:spPr>
            <a:xfrm>
              <a:off x="2422092" y="2559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0">
                      <a:alpha val="100000"/>
                    </a:srgbClr>
                  </a:solidFill>
                  <a:latin typeface="Arial"/>
                  <a:cs typeface="Arial"/>
                </a:rPr>
                <a:t>12</a:t>
              </a:r>
            </a:p>
          </p:txBody>
        </p:sp>
        <p:sp>
          <p:nvSpPr>
            <p:cNvPr id="345" name="tx345"/>
            <p:cNvSpPr/>
            <p:nvPr/>
          </p:nvSpPr>
          <p:spPr>
            <a:xfrm>
              <a:off x="4769959" y="240493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9A0FF">
                      <a:alpha val="100000"/>
                    </a:srgbClr>
                  </a:solidFill>
                  <a:latin typeface="Arial"/>
                  <a:cs typeface="Arial"/>
                </a:rPr>
                <a:t>11</a:t>
              </a:r>
            </a:p>
          </p:txBody>
        </p:sp>
        <p:sp>
          <p:nvSpPr>
            <p:cNvPr id="346" name="tx346"/>
            <p:cNvSpPr/>
            <p:nvPr/>
          </p:nvSpPr>
          <p:spPr>
            <a:xfrm>
              <a:off x="3598037" y="240493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494FF">
                      <a:alpha val="100000"/>
                    </a:srgbClr>
                  </a:solidFill>
                  <a:latin typeface="Arial"/>
                  <a:cs typeface="Arial"/>
                </a:rPr>
                <a:t>11</a:t>
              </a:r>
            </a:p>
          </p:txBody>
        </p:sp>
        <p:sp>
          <p:nvSpPr>
            <p:cNvPr id="347" name="tx347"/>
            <p:cNvSpPr/>
            <p:nvPr/>
          </p:nvSpPr>
          <p:spPr>
            <a:xfrm>
              <a:off x="2422092" y="27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9D00">
                      <a:alpha val="100000"/>
                    </a:srgbClr>
                  </a:solidFill>
                  <a:latin typeface="Arial"/>
                  <a:cs typeface="Arial"/>
                </a:rPr>
                <a:t>13</a:t>
              </a:r>
            </a:p>
          </p:txBody>
        </p:sp>
        <p:sp>
          <p:nvSpPr>
            <p:cNvPr id="348" name="tx348"/>
            <p:cNvSpPr/>
            <p:nvPr/>
          </p:nvSpPr>
          <p:spPr>
            <a:xfrm>
              <a:off x="7109779" y="2559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D71FA">
                      <a:alpha val="100000"/>
                    </a:srgbClr>
                  </a:solidFill>
                  <a:latin typeface="Arial"/>
                  <a:cs typeface="Arial"/>
                </a:rPr>
                <a:t>12</a:t>
              </a:r>
            </a:p>
          </p:txBody>
        </p:sp>
        <p:sp>
          <p:nvSpPr>
            <p:cNvPr id="349" name="tx349"/>
            <p:cNvSpPr/>
            <p:nvPr/>
          </p:nvSpPr>
          <p:spPr>
            <a:xfrm>
              <a:off x="4765936" y="2559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62DE">
                      <a:alpha val="100000"/>
                    </a:srgbClr>
                  </a:solidFill>
                  <a:latin typeface="Arial"/>
                  <a:cs typeface="Arial"/>
                </a:rPr>
                <a:t>12</a:t>
              </a:r>
            </a:p>
          </p:txBody>
        </p:sp>
        <p:sp>
          <p:nvSpPr>
            <p:cNvPr id="350" name="tx350"/>
            <p:cNvSpPr/>
            <p:nvPr/>
          </p:nvSpPr>
          <p:spPr>
            <a:xfrm>
              <a:off x="3594014" y="2559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D71FA">
                      <a:alpha val="100000"/>
                    </a:srgbClr>
                  </a:solidFill>
                  <a:latin typeface="Arial"/>
                  <a:cs typeface="Arial"/>
                </a:rPr>
                <a:t>12</a:t>
              </a:r>
            </a:p>
          </p:txBody>
        </p:sp>
        <p:sp>
          <p:nvSpPr>
            <p:cNvPr id="351" name="tx351"/>
            <p:cNvSpPr/>
            <p:nvPr/>
          </p:nvSpPr>
          <p:spPr>
            <a:xfrm>
              <a:off x="4765936" y="27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D71FA">
                      <a:alpha val="100000"/>
                    </a:srgbClr>
                  </a:solidFill>
                  <a:latin typeface="Arial"/>
                  <a:cs typeface="Arial"/>
                </a:rPr>
                <a:t>13</a:t>
              </a:r>
            </a:p>
          </p:txBody>
        </p:sp>
        <p:sp>
          <p:nvSpPr>
            <p:cNvPr id="352" name="tx352"/>
            <p:cNvSpPr/>
            <p:nvPr/>
          </p:nvSpPr>
          <p:spPr>
            <a:xfrm>
              <a:off x="5941881" y="240493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9D00">
                      <a:alpha val="100000"/>
                    </a:srgbClr>
                  </a:solidFill>
                  <a:latin typeface="Arial"/>
                  <a:cs typeface="Arial"/>
                </a:rPr>
                <a:t>11</a:t>
              </a:r>
            </a:p>
          </p:txBody>
        </p:sp>
        <p:sp>
          <p:nvSpPr>
            <p:cNvPr id="353" name="tx353"/>
            <p:cNvSpPr/>
            <p:nvPr/>
          </p:nvSpPr>
          <p:spPr>
            <a:xfrm>
              <a:off x="3594014" y="27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0">
                      <a:alpha val="100000"/>
                    </a:srgbClr>
                  </a:solidFill>
                  <a:latin typeface="Arial"/>
                  <a:cs typeface="Arial"/>
                </a:rPr>
                <a:t>13</a:t>
              </a:r>
            </a:p>
          </p:txBody>
        </p:sp>
        <p:sp>
          <p:nvSpPr>
            <p:cNvPr id="354" name="tx354"/>
            <p:cNvSpPr/>
            <p:nvPr/>
          </p:nvSpPr>
          <p:spPr>
            <a:xfrm>
              <a:off x="5937857" y="2559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62DE">
                      <a:alpha val="100000"/>
                    </a:srgbClr>
                  </a:solidFill>
                  <a:latin typeface="Arial"/>
                  <a:cs typeface="Arial"/>
                </a:rPr>
                <a:t>12</a:t>
              </a:r>
            </a:p>
          </p:txBody>
        </p:sp>
        <p:sp>
          <p:nvSpPr>
            <p:cNvPr id="355" name="tx355"/>
            <p:cNvSpPr/>
            <p:nvPr/>
          </p:nvSpPr>
          <p:spPr>
            <a:xfrm>
              <a:off x="3594014" y="2868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9D00">
                      <a:alpha val="100000"/>
                    </a:srgbClr>
                  </a:solidFill>
                  <a:latin typeface="Arial"/>
                  <a:cs typeface="Arial"/>
                </a:rPr>
                <a:t>14</a:t>
              </a:r>
            </a:p>
          </p:txBody>
        </p:sp>
        <p:sp>
          <p:nvSpPr>
            <p:cNvPr id="356" name="tx356"/>
            <p:cNvSpPr/>
            <p:nvPr/>
          </p:nvSpPr>
          <p:spPr>
            <a:xfrm>
              <a:off x="4765936" y="2868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0">
                      <a:alpha val="100000"/>
                    </a:srgbClr>
                  </a:solidFill>
                  <a:latin typeface="Arial"/>
                  <a:cs typeface="Arial"/>
                </a:rPr>
                <a:t>14</a:t>
              </a:r>
            </a:p>
          </p:txBody>
        </p:sp>
        <p:sp>
          <p:nvSpPr>
            <p:cNvPr id="357" name="tx357"/>
            <p:cNvSpPr/>
            <p:nvPr/>
          </p:nvSpPr>
          <p:spPr>
            <a:xfrm>
              <a:off x="2422092" y="2868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D71FA">
                      <a:alpha val="100000"/>
                    </a:srgbClr>
                  </a:solidFill>
                  <a:latin typeface="Arial"/>
                  <a:cs typeface="Arial"/>
                </a:rPr>
                <a:t>14</a:t>
              </a:r>
            </a:p>
          </p:txBody>
        </p:sp>
        <p:sp>
          <p:nvSpPr>
            <p:cNvPr id="358" name="tx358"/>
            <p:cNvSpPr/>
            <p:nvPr/>
          </p:nvSpPr>
          <p:spPr>
            <a:xfrm>
              <a:off x="7109779" y="27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A8E00">
                      <a:alpha val="100000"/>
                    </a:srgbClr>
                  </a:solidFill>
                  <a:latin typeface="Arial"/>
                  <a:cs typeface="Arial"/>
                </a:rPr>
                <a:t>13</a:t>
              </a:r>
            </a:p>
          </p:txBody>
        </p:sp>
        <p:sp>
          <p:nvSpPr>
            <p:cNvPr id="359" name="tx359"/>
            <p:cNvSpPr/>
            <p:nvPr/>
          </p:nvSpPr>
          <p:spPr>
            <a:xfrm>
              <a:off x="7109779" y="2868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14</a:t>
              </a:r>
            </a:p>
          </p:txBody>
        </p:sp>
        <p:sp>
          <p:nvSpPr>
            <p:cNvPr id="360" name="tx360"/>
            <p:cNvSpPr/>
            <p:nvPr/>
          </p:nvSpPr>
          <p:spPr>
            <a:xfrm>
              <a:off x="4765936" y="3022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9D00">
                      <a:alpha val="100000"/>
                    </a:srgbClr>
                  </a:solidFill>
                  <a:latin typeface="Arial"/>
                  <a:cs typeface="Arial"/>
                </a:rPr>
                <a:t>15</a:t>
              </a:r>
            </a:p>
          </p:txBody>
        </p:sp>
        <p:sp>
          <p:nvSpPr>
            <p:cNvPr id="361" name="tx361"/>
            <p:cNvSpPr/>
            <p:nvPr/>
          </p:nvSpPr>
          <p:spPr>
            <a:xfrm>
              <a:off x="5937857" y="2713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13</a:t>
              </a:r>
            </a:p>
          </p:txBody>
        </p:sp>
        <p:sp>
          <p:nvSpPr>
            <p:cNvPr id="362" name="tx362"/>
            <p:cNvSpPr/>
            <p:nvPr/>
          </p:nvSpPr>
          <p:spPr>
            <a:xfrm>
              <a:off x="4765936" y="3177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16</a:t>
              </a:r>
            </a:p>
          </p:txBody>
        </p:sp>
        <p:sp>
          <p:nvSpPr>
            <p:cNvPr id="363" name="tx363"/>
            <p:cNvSpPr/>
            <p:nvPr/>
          </p:nvSpPr>
          <p:spPr>
            <a:xfrm>
              <a:off x="7109779" y="3022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D9D00">
                      <a:alpha val="100000"/>
                    </a:srgbClr>
                  </a:solidFill>
                  <a:latin typeface="Arial"/>
                  <a:cs typeface="Arial"/>
                </a:rPr>
                <a:t>15</a:t>
              </a:r>
            </a:p>
          </p:txBody>
        </p:sp>
        <p:sp>
          <p:nvSpPr>
            <p:cNvPr id="364" name="tx364"/>
            <p:cNvSpPr/>
            <p:nvPr/>
          </p:nvSpPr>
          <p:spPr>
            <a:xfrm>
              <a:off x="2422092" y="3022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15</a:t>
              </a:r>
            </a:p>
          </p:txBody>
        </p:sp>
        <p:sp>
          <p:nvSpPr>
            <p:cNvPr id="365" name="tx365"/>
            <p:cNvSpPr/>
            <p:nvPr/>
          </p:nvSpPr>
          <p:spPr>
            <a:xfrm>
              <a:off x="4765936" y="3331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17</a:t>
              </a:r>
            </a:p>
          </p:txBody>
        </p:sp>
        <p:sp>
          <p:nvSpPr>
            <p:cNvPr id="366" name="tx366"/>
            <p:cNvSpPr/>
            <p:nvPr/>
          </p:nvSpPr>
          <p:spPr>
            <a:xfrm>
              <a:off x="2422092" y="3177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62DE">
                      <a:alpha val="100000"/>
                    </a:srgbClr>
                  </a:solidFill>
                  <a:latin typeface="Arial"/>
                  <a:cs typeface="Arial"/>
                </a:rPr>
                <a:t>16</a:t>
              </a:r>
            </a:p>
          </p:txBody>
        </p:sp>
        <p:sp>
          <p:nvSpPr>
            <p:cNvPr id="367" name="tx367"/>
            <p:cNvSpPr/>
            <p:nvPr/>
          </p:nvSpPr>
          <p:spPr>
            <a:xfrm>
              <a:off x="3594014" y="3022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15</a:t>
              </a:r>
            </a:p>
          </p:txBody>
        </p:sp>
        <p:sp>
          <p:nvSpPr>
            <p:cNvPr id="368" name="tx368"/>
            <p:cNvSpPr/>
            <p:nvPr/>
          </p:nvSpPr>
          <p:spPr>
            <a:xfrm>
              <a:off x="5937857" y="2868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14</a:t>
              </a:r>
            </a:p>
          </p:txBody>
        </p:sp>
        <p:sp>
          <p:nvSpPr>
            <p:cNvPr id="369" name="tx369"/>
            <p:cNvSpPr/>
            <p:nvPr/>
          </p:nvSpPr>
          <p:spPr>
            <a:xfrm>
              <a:off x="3594014" y="3177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16</a:t>
              </a:r>
            </a:p>
          </p:txBody>
        </p:sp>
        <p:sp>
          <p:nvSpPr>
            <p:cNvPr id="370" name="tx370"/>
            <p:cNvSpPr/>
            <p:nvPr/>
          </p:nvSpPr>
          <p:spPr>
            <a:xfrm>
              <a:off x="3594014" y="3331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17</a:t>
              </a:r>
            </a:p>
          </p:txBody>
        </p:sp>
        <p:sp>
          <p:nvSpPr>
            <p:cNvPr id="371" name="tx371"/>
            <p:cNvSpPr/>
            <p:nvPr/>
          </p:nvSpPr>
          <p:spPr>
            <a:xfrm>
              <a:off x="2422092" y="3331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17</a:t>
              </a:r>
            </a:p>
          </p:txBody>
        </p:sp>
        <p:sp>
          <p:nvSpPr>
            <p:cNvPr id="372" name="tx372"/>
            <p:cNvSpPr/>
            <p:nvPr/>
          </p:nvSpPr>
          <p:spPr>
            <a:xfrm>
              <a:off x="5937857" y="3022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D71FA">
                      <a:alpha val="100000"/>
                    </a:srgbClr>
                  </a:solidFill>
                  <a:latin typeface="Arial"/>
                  <a:cs typeface="Arial"/>
                </a:rPr>
                <a:t>15</a:t>
              </a:r>
            </a:p>
          </p:txBody>
        </p:sp>
        <p:sp>
          <p:nvSpPr>
            <p:cNvPr id="373" name="tx373"/>
            <p:cNvSpPr/>
            <p:nvPr/>
          </p:nvSpPr>
          <p:spPr>
            <a:xfrm>
              <a:off x="7109779" y="3177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D9600">
                      <a:alpha val="100000"/>
                    </a:srgbClr>
                  </a:solidFill>
                  <a:latin typeface="Arial"/>
                  <a:cs typeface="Arial"/>
                </a:rPr>
                <a:t>16</a:t>
              </a:r>
            </a:p>
          </p:txBody>
        </p:sp>
        <p:sp>
          <p:nvSpPr>
            <p:cNvPr id="374" name="tx374"/>
            <p:cNvSpPr/>
            <p:nvPr/>
          </p:nvSpPr>
          <p:spPr>
            <a:xfrm>
              <a:off x="7109779" y="3331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0">
                      <a:alpha val="100000"/>
                    </a:srgbClr>
                  </a:solidFill>
                  <a:latin typeface="Arial"/>
                  <a:cs typeface="Arial"/>
                </a:rPr>
                <a:t>17</a:t>
              </a:r>
            </a:p>
          </p:txBody>
        </p:sp>
        <p:sp>
          <p:nvSpPr>
            <p:cNvPr id="375" name="tx375"/>
            <p:cNvSpPr/>
            <p:nvPr/>
          </p:nvSpPr>
          <p:spPr>
            <a:xfrm>
              <a:off x="5937857" y="3177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0">
                      <a:alpha val="100000"/>
                    </a:srgbClr>
                  </a:solidFill>
                  <a:latin typeface="Arial"/>
                  <a:cs typeface="Arial"/>
                </a:rPr>
                <a:t>16</a:t>
              </a:r>
            </a:p>
          </p:txBody>
        </p:sp>
        <p:sp>
          <p:nvSpPr>
            <p:cNvPr id="376" name="tx376"/>
            <p:cNvSpPr/>
            <p:nvPr/>
          </p:nvSpPr>
          <p:spPr>
            <a:xfrm>
              <a:off x="2422092" y="3485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A88FF">
                      <a:alpha val="100000"/>
                    </a:srgbClr>
                  </a:solidFill>
                  <a:latin typeface="Arial"/>
                  <a:cs typeface="Arial"/>
                </a:rPr>
                <a:t>18</a:t>
              </a:r>
            </a:p>
          </p:txBody>
        </p:sp>
        <p:sp>
          <p:nvSpPr>
            <p:cNvPr id="377" name="tx377"/>
            <p:cNvSpPr/>
            <p:nvPr/>
          </p:nvSpPr>
          <p:spPr>
            <a:xfrm>
              <a:off x="7109779" y="3485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A88FF">
                      <a:alpha val="100000"/>
                    </a:srgbClr>
                  </a:solidFill>
                  <a:latin typeface="Arial"/>
                  <a:cs typeface="Arial"/>
                </a:rPr>
                <a:t>18</a:t>
              </a:r>
            </a:p>
          </p:txBody>
        </p:sp>
        <p:sp>
          <p:nvSpPr>
            <p:cNvPr id="378" name="tx378"/>
            <p:cNvSpPr/>
            <p:nvPr/>
          </p:nvSpPr>
          <p:spPr>
            <a:xfrm>
              <a:off x="5937857" y="33314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A88FF">
                      <a:alpha val="100000"/>
                    </a:srgbClr>
                  </a:solidFill>
                  <a:latin typeface="Arial"/>
                  <a:cs typeface="Arial"/>
                </a:rPr>
                <a:t>17</a:t>
              </a:r>
            </a:p>
          </p:txBody>
        </p:sp>
        <p:sp>
          <p:nvSpPr>
            <p:cNvPr id="379" name="tx379"/>
            <p:cNvSpPr/>
            <p:nvPr/>
          </p:nvSpPr>
          <p:spPr>
            <a:xfrm>
              <a:off x="5937857" y="3485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BA300">
                      <a:alpha val="100000"/>
                    </a:srgbClr>
                  </a:solidFill>
                  <a:latin typeface="Arial"/>
                  <a:cs typeface="Arial"/>
                </a:rPr>
                <a:t>18</a:t>
              </a:r>
            </a:p>
          </p:txBody>
        </p:sp>
        <p:sp>
          <p:nvSpPr>
            <p:cNvPr id="380" name="tx380"/>
            <p:cNvSpPr/>
            <p:nvPr/>
          </p:nvSpPr>
          <p:spPr>
            <a:xfrm>
              <a:off x="3594014" y="3485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6">
                      <a:alpha val="100000"/>
                    </a:srgbClr>
                  </a:solidFill>
                  <a:latin typeface="Arial"/>
                  <a:cs typeface="Arial"/>
                </a:rPr>
                <a:t>18</a:t>
              </a:r>
            </a:p>
          </p:txBody>
        </p:sp>
        <p:sp>
          <p:nvSpPr>
            <p:cNvPr id="381" name="tx381"/>
            <p:cNvSpPr/>
            <p:nvPr/>
          </p:nvSpPr>
          <p:spPr>
            <a:xfrm>
              <a:off x="4765936" y="3485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A88FF">
                      <a:alpha val="100000"/>
                    </a:srgbClr>
                  </a:solidFill>
                  <a:latin typeface="Arial"/>
                  <a:cs typeface="Arial"/>
                </a:rPr>
                <a:t>18</a:t>
              </a:r>
            </a:p>
          </p:txBody>
        </p:sp>
        <p:sp>
          <p:nvSpPr>
            <p:cNvPr id="382" name="tx382"/>
            <p:cNvSpPr/>
            <p:nvPr/>
          </p:nvSpPr>
          <p:spPr>
            <a:xfrm>
              <a:off x="3594014" y="3640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A88FF">
                      <a:alpha val="100000"/>
                    </a:srgbClr>
                  </a:solidFill>
                  <a:latin typeface="Arial"/>
                  <a:cs typeface="Arial"/>
                </a:rPr>
                <a:t>19</a:t>
              </a:r>
            </a:p>
          </p:txBody>
        </p:sp>
        <p:sp>
          <p:nvSpPr>
            <p:cNvPr id="383" name="tx383"/>
            <p:cNvSpPr/>
            <p:nvPr/>
          </p:nvSpPr>
          <p:spPr>
            <a:xfrm>
              <a:off x="3594014" y="3794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A">
                      <a:alpha val="100000"/>
                    </a:srgbClr>
                  </a:solidFill>
                  <a:latin typeface="Arial"/>
                  <a:cs typeface="Arial"/>
                </a:rPr>
                <a:t>20</a:t>
              </a:r>
            </a:p>
          </p:txBody>
        </p:sp>
        <p:sp>
          <p:nvSpPr>
            <p:cNvPr id="384" name="tx384"/>
            <p:cNvSpPr/>
            <p:nvPr/>
          </p:nvSpPr>
          <p:spPr>
            <a:xfrm>
              <a:off x="4765936" y="3640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BA300">
                      <a:alpha val="100000"/>
                    </a:srgbClr>
                  </a:solidFill>
                  <a:latin typeface="Arial"/>
                  <a:cs typeface="Arial"/>
                </a:rPr>
                <a:t>19</a:t>
              </a:r>
            </a:p>
          </p:txBody>
        </p:sp>
        <p:sp>
          <p:nvSpPr>
            <p:cNvPr id="385" name="tx385"/>
            <p:cNvSpPr/>
            <p:nvPr/>
          </p:nvSpPr>
          <p:spPr>
            <a:xfrm>
              <a:off x="4765936" y="3794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6">
                      <a:alpha val="100000"/>
                    </a:srgbClr>
                  </a:solidFill>
                  <a:latin typeface="Arial"/>
                  <a:cs typeface="Arial"/>
                </a:rPr>
                <a:t>20</a:t>
              </a:r>
            </a:p>
          </p:txBody>
        </p:sp>
        <p:sp>
          <p:nvSpPr>
            <p:cNvPr id="386" name="tx386"/>
            <p:cNvSpPr/>
            <p:nvPr/>
          </p:nvSpPr>
          <p:spPr>
            <a:xfrm>
              <a:off x="2422092" y="3640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BA300">
                      <a:alpha val="100000"/>
                    </a:srgbClr>
                  </a:solidFill>
                  <a:latin typeface="Arial"/>
                  <a:cs typeface="Arial"/>
                </a:rPr>
                <a:t>19</a:t>
              </a:r>
            </a:p>
          </p:txBody>
        </p:sp>
        <p:sp>
          <p:nvSpPr>
            <p:cNvPr id="387" name="tx387"/>
            <p:cNvSpPr/>
            <p:nvPr/>
          </p:nvSpPr>
          <p:spPr>
            <a:xfrm>
              <a:off x="3594014" y="394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BA300">
                      <a:alpha val="100000"/>
                    </a:srgbClr>
                  </a:solidFill>
                  <a:latin typeface="Arial"/>
                  <a:cs typeface="Arial"/>
                </a:rPr>
                <a:t>21</a:t>
              </a:r>
            </a:p>
          </p:txBody>
        </p:sp>
        <p:sp>
          <p:nvSpPr>
            <p:cNvPr id="388" name="tx388"/>
            <p:cNvSpPr/>
            <p:nvPr/>
          </p:nvSpPr>
          <p:spPr>
            <a:xfrm>
              <a:off x="4765936" y="394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7">
                      <a:alpha val="100000"/>
                    </a:srgbClr>
                  </a:solidFill>
                  <a:latin typeface="Arial"/>
                  <a:cs typeface="Arial"/>
                </a:rPr>
                <a:t>21</a:t>
              </a:r>
            </a:p>
          </p:txBody>
        </p:sp>
        <p:sp>
          <p:nvSpPr>
            <p:cNvPr id="389" name="tx389"/>
            <p:cNvSpPr/>
            <p:nvPr/>
          </p:nvSpPr>
          <p:spPr>
            <a:xfrm>
              <a:off x="5937857" y="3640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6">
                      <a:alpha val="100000"/>
                    </a:srgbClr>
                  </a:solidFill>
                  <a:latin typeface="Arial"/>
                  <a:cs typeface="Arial"/>
                </a:rPr>
                <a:t>19</a:t>
              </a:r>
            </a:p>
          </p:txBody>
        </p:sp>
        <p:sp>
          <p:nvSpPr>
            <p:cNvPr id="390" name="tx390"/>
            <p:cNvSpPr/>
            <p:nvPr/>
          </p:nvSpPr>
          <p:spPr>
            <a:xfrm>
              <a:off x="2422092" y="3794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7">
                      <a:alpha val="100000"/>
                    </a:srgbClr>
                  </a:solidFill>
                  <a:latin typeface="Arial"/>
                  <a:cs typeface="Arial"/>
                </a:rPr>
                <a:t>20</a:t>
              </a:r>
            </a:p>
          </p:txBody>
        </p:sp>
        <p:sp>
          <p:nvSpPr>
            <p:cNvPr id="391" name="tx391"/>
            <p:cNvSpPr/>
            <p:nvPr/>
          </p:nvSpPr>
          <p:spPr>
            <a:xfrm>
              <a:off x="2422092" y="394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6">
                      <a:alpha val="100000"/>
                    </a:srgbClr>
                  </a:solidFill>
                  <a:latin typeface="Arial"/>
                  <a:cs typeface="Arial"/>
                </a:rPr>
                <a:t>21</a:t>
              </a:r>
            </a:p>
          </p:txBody>
        </p:sp>
        <p:sp>
          <p:nvSpPr>
            <p:cNvPr id="392" name="tx392"/>
            <p:cNvSpPr/>
            <p:nvPr/>
          </p:nvSpPr>
          <p:spPr>
            <a:xfrm>
              <a:off x="7109779" y="3640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6">
                      <a:alpha val="100000"/>
                    </a:srgbClr>
                  </a:solidFill>
                  <a:latin typeface="Arial"/>
                  <a:cs typeface="Arial"/>
                </a:rPr>
                <a:t>19</a:t>
              </a:r>
            </a:p>
          </p:txBody>
        </p:sp>
        <p:sp>
          <p:nvSpPr>
            <p:cNvPr id="393" name="tx393"/>
            <p:cNvSpPr/>
            <p:nvPr/>
          </p:nvSpPr>
          <p:spPr>
            <a:xfrm>
              <a:off x="7109779" y="3794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7">
                      <a:alpha val="100000"/>
                    </a:srgbClr>
                  </a:solidFill>
                  <a:latin typeface="Arial"/>
                  <a:cs typeface="Arial"/>
                </a:rPr>
                <a:t>20</a:t>
              </a:r>
            </a:p>
          </p:txBody>
        </p:sp>
        <p:sp>
          <p:nvSpPr>
            <p:cNvPr id="394" name="tx394"/>
            <p:cNvSpPr/>
            <p:nvPr/>
          </p:nvSpPr>
          <p:spPr>
            <a:xfrm>
              <a:off x="5937857" y="3794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7">
                      <a:alpha val="100000"/>
                    </a:srgbClr>
                  </a:solidFill>
                  <a:latin typeface="Arial"/>
                  <a:cs typeface="Arial"/>
                </a:rPr>
                <a:t>20</a:t>
              </a:r>
            </a:p>
          </p:txBody>
        </p:sp>
        <p:sp>
          <p:nvSpPr>
            <p:cNvPr id="395" name="tx395"/>
            <p:cNvSpPr/>
            <p:nvPr/>
          </p:nvSpPr>
          <p:spPr>
            <a:xfrm>
              <a:off x="7109779" y="394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BB702">
                      <a:alpha val="100000"/>
                    </a:srgbClr>
                  </a:solidFill>
                  <a:latin typeface="Arial"/>
                  <a:cs typeface="Arial"/>
                </a:rPr>
                <a:t>21</a:t>
              </a:r>
            </a:p>
          </p:txBody>
        </p:sp>
        <p:sp>
          <p:nvSpPr>
            <p:cNvPr id="396" name="tx396"/>
            <p:cNvSpPr/>
            <p:nvPr/>
          </p:nvSpPr>
          <p:spPr>
            <a:xfrm>
              <a:off x="3594014" y="410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68ED">
                      <a:alpha val="100000"/>
                    </a:srgbClr>
                  </a:solidFill>
                  <a:latin typeface="Arial"/>
                  <a:cs typeface="Arial"/>
                </a:rPr>
                <a:t>22</a:t>
              </a:r>
            </a:p>
          </p:txBody>
        </p:sp>
        <p:sp>
          <p:nvSpPr>
            <p:cNvPr id="397" name="tx397"/>
            <p:cNvSpPr/>
            <p:nvPr/>
          </p:nvSpPr>
          <p:spPr>
            <a:xfrm>
              <a:off x="7109779" y="410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BA300">
                      <a:alpha val="100000"/>
                    </a:srgbClr>
                  </a:solidFill>
                  <a:latin typeface="Arial"/>
                  <a:cs typeface="Arial"/>
                </a:rPr>
                <a:t>22</a:t>
              </a:r>
            </a:p>
          </p:txBody>
        </p:sp>
        <p:sp>
          <p:nvSpPr>
            <p:cNvPr id="398" name="tx398"/>
            <p:cNvSpPr/>
            <p:nvPr/>
          </p:nvSpPr>
          <p:spPr>
            <a:xfrm>
              <a:off x="5937857" y="394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A1">
                      <a:alpha val="100000"/>
                    </a:srgbClr>
                  </a:solidFill>
                  <a:latin typeface="Arial"/>
                  <a:cs typeface="Arial"/>
                </a:rPr>
                <a:t>21</a:t>
              </a:r>
            </a:p>
          </p:txBody>
        </p:sp>
        <p:sp>
          <p:nvSpPr>
            <p:cNvPr id="399" name="tx399"/>
            <p:cNvSpPr/>
            <p:nvPr/>
          </p:nvSpPr>
          <p:spPr>
            <a:xfrm>
              <a:off x="3594014" y="425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7">
                      <a:alpha val="100000"/>
                    </a:srgbClr>
                  </a:solidFill>
                  <a:latin typeface="Arial"/>
                  <a:cs typeface="Arial"/>
                </a:rPr>
                <a:t>23</a:t>
              </a:r>
            </a:p>
          </p:txBody>
        </p:sp>
        <p:sp>
          <p:nvSpPr>
            <p:cNvPr id="400" name="tx400"/>
            <p:cNvSpPr/>
            <p:nvPr/>
          </p:nvSpPr>
          <p:spPr>
            <a:xfrm>
              <a:off x="7109779" y="425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A">
                      <a:alpha val="100000"/>
                    </a:srgbClr>
                  </a:solidFill>
                  <a:latin typeface="Arial"/>
                  <a:cs typeface="Arial"/>
                </a:rPr>
                <a:t>23</a:t>
              </a:r>
            </a:p>
          </p:txBody>
        </p:sp>
        <p:sp>
          <p:nvSpPr>
            <p:cNvPr id="401" name="tx401"/>
            <p:cNvSpPr/>
            <p:nvPr/>
          </p:nvSpPr>
          <p:spPr>
            <a:xfrm>
              <a:off x="4765936" y="410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A1">
                      <a:alpha val="100000"/>
                    </a:srgbClr>
                  </a:solidFill>
                  <a:latin typeface="Arial"/>
                  <a:cs typeface="Arial"/>
                </a:rPr>
                <a:t>22</a:t>
              </a:r>
            </a:p>
          </p:txBody>
        </p:sp>
        <p:sp>
          <p:nvSpPr>
            <p:cNvPr id="402" name="tx402"/>
            <p:cNvSpPr/>
            <p:nvPr/>
          </p:nvSpPr>
          <p:spPr>
            <a:xfrm>
              <a:off x="5937857" y="410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A">
                      <a:alpha val="100000"/>
                    </a:srgbClr>
                  </a:solidFill>
                  <a:latin typeface="Arial"/>
                  <a:cs typeface="Arial"/>
                </a:rPr>
                <a:t>22</a:t>
              </a:r>
            </a:p>
          </p:txBody>
        </p:sp>
        <p:sp>
          <p:nvSpPr>
            <p:cNvPr id="403" name="tx403"/>
            <p:cNvSpPr/>
            <p:nvPr/>
          </p:nvSpPr>
          <p:spPr>
            <a:xfrm>
              <a:off x="2422092" y="4103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A1">
                      <a:alpha val="100000"/>
                    </a:srgbClr>
                  </a:solidFill>
                  <a:latin typeface="Arial"/>
                  <a:cs typeface="Arial"/>
                </a:rPr>
                <a:t>22</a:t>
              </a:r>
            </a:p>
          </p:txBody>
        </p:sp>
        <p:sp>
          <p:nvSpPr>
            <p:cNvPr id="404" name="tx404"/>
            <p:cNvSpPr/>
            <p:nvPr/>
          </p:nvSpPr>
          <p:spPr>
            <a:xfrm>
              <a:off x="7109779" y="4412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68613">
                      <a:alpha val="100000"/>
                    </a:srgbClr>
                  </a:solidFill>
                  <a:latin typeface="Arial"/>
                  <a:cs typeface="Arial"/>
                </a:rPr>
                <a:t>24</a:t>
              </a:r>
            </a:p>
          </p:txBody>
        </p:sp>
        <p:sp>
          <p:nvSpPr>
            <p:cNvPr id="405" name="tx405"/>
            <p:cNvSpPr/>
            <p:nvPr/>
          </p:nvSpPr>
          <p:spPr>
            <a:xfrm>
              <a:off x="5937857" y="425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68613">
                      <a:alpha val="100000"/>
                    </a:srgbClr>
                  </a:solidFill>
                  <a:latin typeface="Arial"/>
                  <a:cs typeface="Arial"/>
                </a:rPr>
                <a:t>23</a:t>
              </a:r>
            </a:p>
          </p:txBody>
        </p:sp>
        <p:sp>
          <p:nvSpPr>
            <p:cNvPr id="406" name="tx406"/>
            <p:cNvSpPr/>
            <p:nvPr/>
          </p:nvSpPr>
          <p:spPr>
            <a:xfrm>
              <a:off x="4765936" y="425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68613">
                      <a:alpha val="100000"/>
                    </a:srgbClr>
                  </a:solidFill>
                  <a:latin typeface="Arial"/>
                  <a:cs typeface="Arial"/>
                </a:rPr>
                <a:t>23</a:t>
              </a:r>
            </a:p>
          </p:txBody>
        </p:sp>
        <p:sp>
          <p:nvSpPr>
            <p:cNvPr id="407" name="tx407"/>
            <p:cNvSpPr/>
            <p:nvPr/>
          </p:nvSpPr>
          <p:spPr>
            <a:xfrm>
              <a:off x="3594014" y="4412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68613">
                      <a:alpha val="100000"/>
                    </a:srgbClr>
                  </a:solidFill>
                  <a:latin typeface="Arial"/>
                  <a:cs typeface="Arial"/>
                </a:rPr>
                <a:t>24</a:t>
              </a:r>
            </a:p>
          </p:txBody>
        </p:sp>
        <p:sp>
          <p:nvSpPr>
            <p:cNvPr id="408" name="tx408"/>
            <p:cNvSpPr/>
            <p:nvPr/>
          </p:nvSpPr>
          <p:spPr>
            <a:xfrm>
              <a:off x="4765936" y="4412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07E4C">
                      <a:alpha val="100000"/>
                    </a:srgbClr>
                  </a:solidFill>
                  <a:latin typeface="Arial"/>
                  <a:cs typeface="Arial"/>
                </a:rPr>
                <a:t>24</a:t>
              </a:r>
            </a:p>
          </p:txBody>
        </p:sp>
        <p:sp>
          <p:nvSpPr>
            <p:cNvPr id="409" name="tx409"/>
            <p:cNvSpPr/>
            <p:nvPr/>
          </p:nvSpPr>
          <p:spPr>
            <a:xfrm>
              <a:off x="5937857" y="4412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07E4C">
                      <a:alpha val="100000"/>
                    </a:srgbClr>
                  </a:solidFill>
                  <a:latin typeface="Arial"/>
                  <a:cs typeface="Arial"/>
                </a:rPr>
                <a:t>24</a:t>
              </a:r>
            </a:p>
          </p:txBody>
        </p:sp>
        <p:sp>
          <p:nvSpPr>
            <p:cNvPr id="410" name="tx410"/>
            <p:cNvSpPr/>
            <p:nvPr/>
          </p:nvSpPr>
          <p:spPr>
            <a:xfrm>
              <a:off x="3594014" y="456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07E4C">
                      <a:alpha val="100000"/>
                    </a:srgbClr>
                  </a:solidFill>
                  <a:latin typeface="Arial"/>
                  <a:cs typeface="Arial"/>
                </a:rPr>
                <a:t>25</a:t>
              </a:r>
            </a:p>
          </p:txBody>
        </p:sp>
        <p:sp>
          <p:nvSpPr>
            <p:cNvPr id="411" name="tx411"/>
            <p:cNvSpPr/>
            <p:nvPr/>
          </p:nvSpPr>
          <p:spPr>
            <a:xfrm>
              <a:off x="7109779" y="456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E89">
                      <a:alpha val="100000"/>
                    </a:srgbClr>
                  </a:solidFill>
                  <a:latin typeface="Arial"/>
                  <a:cs typeface="Arial"/>
                </a:rPr>
                <a:t>25</a:t>
              </a:r>
            </a:p>
          </p:txBody>
        </p:sp>
        <p:sp>
          <p:nvSpPr>
            <p:cNvPr id="412" name="tx412"/>
            <p:cNvSpPr/>
            <p:nvPr/>
          </p:nvSpPr>
          <p:spPr>
            <a:xfrm>
              <a:off x="2422092" y="4258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68613">
                      <a:alpha val="100000"/>
                    </a:srgbClr>
                  </a:solidFill>
                  <a:latin typeface="Arial"/>
                  <a:cs typeface="Arial"/>
                </a:rPr>
                <a:t>23</a:t>
              </a:r>
            </a:p>
          </p:txBody>
        </p:sp>
        <p:sp>
          <p:nvSpPr>
            <p:cNvPr id="413" name="tx413"/>
            <p:cNvSpPr/>
            <p:nvPr/>
          </p:nvSpPr>
          <p:spPr>
            <a:xfrm>
              <a:off x="5937857" y="456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E89">
                      <a:alpha val="100000"/>
                    </a:srgbClr>
                  </a:solidFill>
                  <a:latin typeface="Arial"/>
                  <a:cs typeface="Arial"/>
                </a:rPr>
                <a:t>25</a:t>
              </a:r>
            </a:p>
          </p:txBody>
        </p:sp>
        <p:sp>
          <p:nvSpPr>
            <p:cNvPr id="414" name="tx414"/>
            <p:cNvSpPr/>
            <p:nvPr/>
          </p:nvSpPr>
          <p:spPr>
            <a:xfrm>
              <a:off x="4765936" y="456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E89">
                      <a:alpha val="100000"/>
                    </a:srgbClr>
                  </a:solidFill>
                  <a:latin typeface="Arial"/>
                  <a:cs typeface="Arial"/>
                </a:rPr>
                <a:t>25</a:t>
              </a:r>
            </a:p>
          </p:txBody>
        </p:sp>
        <p:sp>
          <p:nvSpPr>
            <p:cNvPr id="415" name="tx415"/>
            <p:cNvSpPr/>
            <p:nvPr/>
          </p:nvSpPr>
          <p:spPr>
            <a:xfrm>
              <a:off x="3594014" y="4721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E89">
                      <a:alpha val="100000"/>
                    </a:srgbClr>
                  </a:solidFill>
                  <a:latin typeface="Arial"/>
                  <a:cs typeface="Arial"/>
                </a:rPr>
                <a:t>26</a:t>
              </a:r>
            </a:p>
          </p:txBody>
        </p:sp>
        <p:sp>
          <p:nvSpPr>
            <p:cNvPr id="416" name="tx416"/>
            <p:cNvSpPr/>
            <p:nvPr/>
          </p:nvSpPr>
          <p:spPr>
            <a:xfrm>
              <a:off x="2422092" y="4412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07E4C">
                      <a:alpha val="100000"/>
                    </a:srgbClr>
                  </a:solidFill>
                  <a:latin typeface="Arial"/>
                  <a:cs typeface="Arial"/>
                </a:rPr>
                <a:t>24</a:t>
              </a:r>
            </a:p>
          </p:txBody>
        </p:sp>
        <p:sp>
          <p:nvSpPr>
            <p:cNvPr id="417" name="tx417"/>
            <p:cNvSpPr/>
            <p:nvPr/>
          </p:nvSpPr>
          <p:spPr>
            <a:xfrm>
              <a:off x="2422092" y="456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BB702">
                      <a:alpha val="100000"/>
                    </a:srgbClr>
                  </a:solidFill>
                  <a:latin typeface="Arial"/>
                  <a:cs typeface="Arial"/>
                </a:rPr>
                <a:t>25</a:t>
              </a:r>
            </a:p>
          </p:txBody>
        </p:sp>
        <p:sp>
          <p:nvSpPr>
            <p:cNvPr id="418" name="tx418"/>
            <p:cNvSpPr/>
            <p:nvPr/>
          </p:nvSpPr>
          <p:spPr>
            <a:xfrm>
              <a:off x="2422092" y="4721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E89">
                      <a:alpha val="100000"/>
                    </a:srgbClr>
                  </a:solidFill>
                  <a:latin typeface="Arial"/>
                  <a:cs typeface="Arial"/>
                </a:rPr>
                <a:t>26</a:t>
              </a:r>
            </a:p>
          </p:txBody>
        </p:sp>
        <p:sp>
          <p:nvSpPr>
            <p:cNvPr id="419" name="tx419"/>
            <p:cNvSpPr/>
            <p:nvPr/>
          </p:nvSpPr>
          <p:spPr>
            <a:xfrm>
              <a:off x="4765936" y="4721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A">
                      <a:alpha val="100000"/>
                    </a:srgbClr>
                  </a:solidFill>
                  <a:latin typeface="Arial"/>
                  <a:cs typeface="Arial"/>
                </a:rPr>
                <a:t>26</a:t>
              </a:r>
            </a:p>
          </p:txBody>
        </p:sp>
        <p:sp>
          <p:nvSpPr>
            <p:cNvPr id="420" name="tx420"/>
            <p:cNvSpPr/>
            <p:nvPr/>
          </p:nvSpPr>
          <p:spPr>
            <a:xfrm>
              <a:off x="2422092" y="487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A">
                      <a:alpha val="100000"/>
                    </a:srgbClr>
                  </a:solidFill>
                  <a:latin typeface="Arial"/>
                  <a:cs typeface="Arial"/>
                </a:rPr>
                <a:t>27</a:t>
              </a:r>
            </a:p>
          </p:txBody>
        </p:sp>
        <p:sp>
          <p:nvSpPr>
            <p:cNvPr id="421" name="tx421"/>
            <p:cNvSpPr/>
            <p:nvPr/>
          </p:nvSpPr>
          <p:spPr>
            <a:xfrm>
              <a:off x="7109779" y="4721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26</a:t>
              </a:r>
            </a:p>
          </p:txBody>
        </p:sp>
        <p:sp>
          <p:nvSpPr>
            <p:cNvPr id="422" name="tx422"/>
            <p:cNvSpPr/>
            <p:nvPr/>
          </p:nvSpPr>
          <p:spPr>
            <a:xfrm>
              <a:off x="2422092" y="5030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68ED">
                      <a:alpha val="100000"/>
                    </a:srgbClr>
                  </a:solidFill>
                  <a:latin typeface="Arial"/>
                  <a:cs typeface="Arial"/>
                </a:rPr>
                <a:t>28</a:t>
              </a:r>
            </a:p>
          </p:txBody>
        </p:sp>
        <p:sp>
          <p:nvSpPr>
            <p:cNvPr id="423" name="tx423"/>
            <p:cNvSpPr/>
            <p:nvPr/>
          </p:nvSpPr>
          <p:spPr>
            <a:xfrm>
              <a:off x="7109779" y="487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A1">
                      <a:alpha val="100000"/>
                    </a:srgbClr>
                  </a:solidFill>
                  <a:latin typeface="Arial"/>
                  <a:cs typeface="Arial"/>
                </a:rPr>
                <a:t>27</a:t>
              </a:r>
            </a:p>
          </p:txBody>
        </p:sp>
        <p:sp>
          <p:nvSpPr>
            <p:cNvPr id="424" name="tx424"/>
            <p:cNvSpPr/>
            <p:nvPr/>
          </p:nvSpPr>
          <p:spPr>
            <a:xfrm>
              <a:off x="5937857" y="4721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26</a:t>
              </a:r>
            </a:p>
          </p:txBody>
        </p:sp>
        <p:sp>
          <p:nvSpPr>
            <p:cNvPr id="425" name="tx425"/>
            <p:cNvSpPr/>
            <p:nvPr/>
          </p:nvSpPr>
          <p:spPr>
            <a:xfrm>
              <a:off x="4765936" y="487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27</a:t>
              </a:r>
            </a:p>
          </p:txBody>
        </p:sp>
        <p:sp>
          <p:nvSpPr>
            <p:cNvPr id="426" name="tx426"/>
            <p:cNvSpPr/>
            <p:nvPr/>
          </p:nvSpPr>
          <p:spPr>
            <a:xfrm>
              <a:off x="3594014" y="487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27</a:t>
              </a:r>
            </a:p>
          </p:txBody>
        </p:sp>
        <p:sp>
          <p:nvSpPr>
            <p:cNvPr id="427" name="tx427"/>
            <p:cNvSpPr/>
            <p:nvPr/>
          </p:nvSpPr>
          <p:spPr>
            <a:xfrm>
              <a:off x="3594014" y="5030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BB702">
                      <a:alpha val="100000"/>
                    </a:srgbClr>
                  </a:solidFill>
                  <a:latin typeface="Arial"/>
                  <a:cs typeface="Arial"/>
                </a:rPr>
                <a:t>28</a:t>
              </a:r>
            </a:p>
          </p:txBody>
        </p:sp>
        <p:sp>
          <p:nvSpPr>
            <p:cNvPr id="428" name="tx428"/>
            <p:cNvSpPr/>
            <p:nvPr/>
          </p:nvSpPr>
          <p:spPr>
            <a:xfrm>
              <a:off x="2422092" y="5184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67">
                      <a:alpha val="100000"/>
                    </a:srgbClr>
                  </a:solidFill>
                  <a:latin typeface="Arial"/>
                  <a:cs typeface="Arial"/>
                </a:rPr>
                <a:t>29</a:t>
              </a:r>
            </a:p>
          </p:txBody>
        </p:sp>
        <p:sp>
          <p:nvSpPr>
            <p:cNvPr id="429" name="tx429"/>
            <p:cNvSpPr/>
            <p:nvPr/>
          </p:nvSpPr>
          <p:spPr>
            <a:xfrm>
              <a:off x="5937857" y="48757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BB702">
                      <a:alpha val="100000"/>
                    </a:srgbClr>
                  </a:solidFill>
                  <a:latin typeface="Arial"/>
                  <a:cs typeface="Arial"/>
                </a:rPr>
                <a:t>27</a:t>
              </a:r>
            </a:p>
          </p:txBody>
        </p:sp>
        <p:sp>
          <p:nvSpPr>
            <p:cNvPr id="430" name="tx430"/>
            <p:cNvSpPr/>
            <p:nvPr/>
          </p:nvSpPr>
          <p:spPr>
            <a:xfrm>
              <a:off x="4765936" y="5030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68ED">
                      <a:alpha val="100000"/>
                    </a:srgbClr>
                  </a:solidFill>
                  <a:latin typeface="Arial"/>
                  <a:cs typeface="Arial"/>
                </a:rPr>
                <a:t>28</a:t>
              </a:r>
            </a:p>
          </p:txBody>
        </p:sp>
        <p:sp>
          <p:nvSpPr>
            <p:cNvPr id="431" name="tx431"/>
            <p:cNvSpPr/>
            <p:nvPr/>
          </p:nvSpPr>
          <p:spPr>
            <a:xfrm>
              <a:off x="5937857" y="5030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28</a:t>
              </a:r>
            </a:p>
          </p:txBody>
        </p:sp>
        <p:sp>
          <p:nvSpPr>
            <p:cNvPr id="432" name="tx432"/>
            <p:cNvSpPr/>
            <p:nvPr/>
          </p:nvSpPr>
          <p:spPr>
            <a:xfrm>
              <a:off x="7109779" y="5030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C">
                      <a:alpha val="100000"/>
                    </a:srgbClr>
                  </a:solidFill>
                  <a:latin typeface="Arial"/>
                  <a:cs typeface="Arial"/>
                </a:rPr>
                <a:t>28</a:t>
              </a:r>
            </a:p>
          </p:txBody>
        </p:sp>
        <p:sp>
          <p:nvSpPr>
            <p:cNvPr id="433" name="tx433"/>
            <p:cNvSpPr/>
            <p:nvPr/>
          </p:nvSpPr>
          <p:spPr>
            <a:xfrm>
              <a:off x="3594014" y="5184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A1">
                      <a:alpha val="100000"/>
                    </a:srgbClr>
                  </a:solidFill>
                  <a:latin typeface="Arial"/>
                  <a:cs typeface="Arial"/>
                </a:rPr>
                <a:t>29</a:t>
              </a:r>
            </a:p>
          </p:txBody>
        </p:sp>
        <p:sp>
          <p:nvSpPr>
            <p:cNvPr id="434" name="tx434"/>
            <p:cNvSpPr/>
            <p:nvPr/>
          </p:nvSpPr>
          <p:spPr>
            <a:xfrm>
              <a:off x="4765936" y="5184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2">
                      <a:alpha val="100000"/>
                    </a:srgbClr>
                  </a:solidFill>
                  <a:latin typeface="Arial"/>
                  <a:cs typeface="Arial"/>
                </a:rPr>
                <a:t>29</a:t>
              </a:r>
            </a:p>
          </p:txBody>
        </p:sp>
        <p:sp>
          <p:nvSpPr>
            <p:cNvPr id="435" name="tx435"/>
            <p:cNvSpPr/>
            <p:nvPr/>
          </p:nvSpPr>
          <p:spPr>
            <a:xfrm>
              <a:off x="5937857" y="5184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2">
                      <a:alpha val="100000"/>
                    </a:srgbClr>
                  </a:solidFill>
                  <a:latin typeface="Arial"/>
                  <a:cs typeface="Arial"/>
                </a:rPr>
                <a:t>29</a:t>
              </a:r>
            </a:p>
          </p:txBody>
        </p:sp>
        <p:sp>
          <p:nvSpPr>
            <p:cNvPr id="436" name="tx436"/>
            <p:cNvSpPr/>
            <p:nvPr/>
          </p:nvSpPr>
          <p:spPr>
            <a:xfrm>
              <a:off x="3594014" y="533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2">
                      <a:alpha val="100000"/>
                    </a:srgbClr>
                  </a:solidFill>
                  <a:latin typeface="Arial"/>
                  <a:cs typeface="Arial"/>
                </a:rPr>
                <a:t>30</a:t>
              </a:r>
            </a:p>
          </p:txBody>
        </p:sp>
        <p:sp>
          <p:nvSpPr>
            <p:cNvPr id="437" name="tx437"/>
            <p:cNvSpPr/>
            <p:nvPr/>
          </p:nvSpPr>
          <p:spPr>
            <a:xfrm>
              <a:off x="2422092" y="533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2">
                      <a:alpha val="100000"/>
                    </a:srgbClr>
                  </a:solidFill>
                  <a:latin typeface="Arial"/>
                  <a:cs typeface="Arial"/>
                </a:rPr>
                <a:t>30</a:t>
              </a:r>
            </a:p>
          </p:txBody>
        </p:sp>
        <p:sp>
          <p:nvSpPr>
            <p:cNvPr id="438" name="tx438"/>
            <p:cNvSpPr/>
            <p:nvPr/>
          </p:nvSpPr>
          <p:spPr>
            <a:xfrm>
              <a:off x="7109779" y="5184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68ED">
                      <a:alpha val="100000"/>
                    </a:srgbClr>
                  </a:solidFill>
                  <a:latin typeface="Arial"/>
                  <a:cs typeface="Arial"/>
                </a:rPr>
                <a:t>29</a:t>
              </a:r>
            </a:p>
          </p:txBody>
        </p:sp>
        <p:sp>
          <p:nvSpPr>
            <p:cNvPr id="439" name="tx439"/>
            <p:cNvSpPr/>
            <p:nvPr/>
          </p:nvSpPr>
          <p:spPr>
            <a:xfrm>
              <a:off x="7109779" y="533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2">
                      <a:alpha val="100000"/>
                    </a:srgbClr>
                  </a:solidFill>
                  <a:latin typeface="Arial"/>
                  <a:cs typeface="Arial"/>
                </a:rPr>
                <a:t>30</a:t>
              </a:r>
            </a:p>
          </p:txBody>
        </p:sp>
        <p:sp>
          <p:nvSpPr>
            <p:cNvPr id="440" name="tx440"/>
            <p:cNvSpPr/>
            <p:nvPr/>
          </p:nvSpPr>
          <p:spPr>
            <a:xfrm>
              <a:off x="5937857" y="533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68ED">
                      <a:alpha val="100000"/>
                    </a:srgbClr>
                  </a:solidFill>
                  <a:latin typeface="Arial"/>
                  <a:cs typeface="Arial"/>
                </a:rPr>
                <a:t>30</a:t>
              </a:r>
            </a:p>
          </p:txBody>
        </p:sp>
        <p:sp>
          <p:nvSpPr>
            <p:cNvPr id="441" name="tx441"/>
            <p:cNvSpPr/>
            <p:nvPr/>
          </p:nvSpPr>
          <p:spPr>
            <a:xfrm>
              <a:off x="3594014" y="549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9B300">
                      <a:alpha val="100000"/>
                    </a:srgbClr>
                  </a:solidFill>
                  <a:latin typeface="Arial"/>
                  <a:cs typeface="Arial"/>
                </a:rPr>
                <a:t>31</a:t>
              </a:r>
            </a:p>
          </p:txBody>
        </p:sp>
        <p:sp>
          <p:nvSpPr>
            <p:cNvPr id="442" name="tx442"/>
            <p:cNvSpPr/>
            <p:nvPr/>
          </p:nvSpPr>
          <p:spPr>
            <a:xfrm>
              <a:off x="4765936" y="5339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9B300">
                      <a:alpha val="100000"/>
                    </a:srgbClr>
                  </a:solidFill>
                  <a:latin typeface="Arial"/>
                  <a:cs typeface="Arial"/>
                </a:rPr>
                <a:t>30</a:t>
              </a:r>
            </a:p>
          </p:txBody>
        </p:sp>
        <p:sp>
          <p:nvSpPr>
            <p:cNvPr id="443" name="tx443"/>
            <p:cNvSpPr/>
            <p:nvPr/>
          </p:nvSpPr>
          <p:spPr>
            <a:xfrm>
              <a:off x="4765936" y="549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BB702">
                      <a:alpha val="100000"/>
                    </a:srgbClr>
                  </a:solidFill>
                  <a:latin typeface="Arial"/>
                  <a:cs typeface="Arial"/>
                </a:rPr>
                <a:t>31</a:t>
              </a:r>
            </a:p>
          </p:txBody>
        </p:sp>
        <p:sp>
          <p:nvSpPr>
            <p:cNvPr id="444" name="tx444"/>
            <p:cNvSpPr/>
            <p:nvPr/>
          </p:nvSpPr>
          <p:spPr>
            <a:xfrm>
              <a:off x="2422092" y="549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9B300">
                      <a:alpha val="100000"/>
                    </a:srgbClr>
                  </a:solidFill>
                  <a:latin typeface="Arial"/>
                  <a:cs typeface="Arial"/>
                </a:rPr>
                <a:t>31</a:t>
              </a:r>
            </a:p>
          </p:txBody>
        </p:sp>
        <p:sp>
          <p:nvSpPr>
            <p:cNvPr id="445" name="tx445"/>
            <p:cNvSpPr/>
            <p:nvPr/>
          </p:nvSpPr>
          <p:spPr>
            <a:xfrm>
              <a:off x="5937857" y="549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9B300">
                      <a:alpha val="100000"/>
                    </a:srgbClr>
                  </a:solidFill>
                  <a:latin typeface="Arial"/>
                  <a:cs typeface="Arial"/>
                </a:rPr>
                <a:t>31</a:t>
              </a:r>
            </a:p>
          </p:txBody>
        </p:sp>
        <p:sp>
          <p:nvSpPr>
            <p:cNvPr id="446" name="tx446"/>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A900">
                      <a:alpha val="100000"/>
                    </a:srgbClr>
                  </a:solidFill>
                  <a:latin typeface="Arial"/>
                  <a:cs typeface="Arial"/>
                </a:rPr>
                <a:t>32</a:t>
              </a:r>
            </a:p>
          </p:txBody>
        </p:sp>
        <p:sp>
          <p:nvSpPr>
            <p:cNvPr id="447" name="tx447"/>
            <p:cNvSpPr/>
            <p:nvPr/>
          </p:nvSpPr>
          <p:spPr>
            <a:xfrm>
              <a:off x="7109779" y="5493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9B300">
                      <a:alpha val="100000"/>
                    </a:srgbClr>
                  </a:solidFill>
                  <a:latin typeface="Arial"/>
                  <a:cs typeface="Arial"/>
                </a:rPr>
                <a:t>31</a:t>
              </a:r>
            </a:p>
          </p:txBody>
        </p:sp>
        <p:sp>
          <p:nvSpPr>
            <p:cNvPr id="448" name="tx448"/>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A900">
                      <a:alpha val="100000"/>
                    </a:srgbClr>
                  </a:solidFill>
                  <a:latin typeface="Arial"/>
                  <a:cs typeface="Arial"/>
                </a:rPr>
                <a:t>32</a:t>
              </a:r>
            </a:p>
          </p:txBody>
        </p:sp>
        <p:sp>
          <p:nvSpPr>
            <p:cNvPr id="449" name="tx449"/>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A900">
                      <a:alpha val="100000"/>
                    </a:srgbClr>
                  </a:solidFill>
                  <a:latin typeface="Arial"/>
                  <a:cs typeface="Arial"/>
                </a:rPr>
                <a:t>32</a:t>
              </a:r>
            </a:p>
          </p:txBody>
        </p:sp>
        <p:sp>
          <p:nvSpPr>
            <p:cNvPr id="450" name="tx450"/>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A900">
                      <a:alpha val="100000"/>
                    </a:srgbClr>
                  </a:solidFill>
                  <a:latin typeface="Arial"/>
                  <a:cs typeface="Arial"/>
                </a:rPr>
                <a:t>32</a:t>
              </a:r>
            </a:p>
          </p:txBody>
        </p:sp>
        <p:sp>
          <p:nvSpPr>
            <p:cNvPr id="451" name="tx451"/>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A900">
                      <a:alpha val="100000"/>
                    </a:srgbClr>
                  </a:solidFill>
                  <a:latin typeface="Arial"/>
                  <a:cs typeface="Arial"/>
                </a:rPr>
                <a:t>32</a:t>
              </a:r>
            </a:p>
          </p:txBody>
        </p:sp>
        <p:sp>
          <p:nvSpPr>
            <p:cNvPr id="452" name="tx452"/>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453" name="tx453"/>
            <p:cNvSpPr/>
            <p:nvPr/>
          </p:nvSpPr>
          <p:spPr>
            <a:xfrm>
              <a:off x="570361" y="101389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454" name="tx454"/>
            <p:cNvSpPr/>
            <p:nvPr/>
          </p:nvSpPr>
          <p:spPr>
            <a:xfrm>
              <a:off x="570361" y="11683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455" name="tx455"/>
            <p:cNvSpPr/>
            <p:nvPr/>
          </p:nvSpPr>
          <p:spPr>
            <a:xfrm>
              <a:off x="570361" y="13227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456" name="tx456"/>
            <p:cNvSpPr/>
            <p:nvPr/>
          </p:nvSpPr>
          <p:spPr>
            <a:xfrm>
              <a:off x="570361" y="147717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57" name="tx457"/>
            <p:cNvSpPr/>
            <p:nvPr/>
          </p:nvSpPr>
          <p:spPr>
            <a:xfrm>
              <a:off x="570361" y="16316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458" name="tx458"/>
            <p:cNvSpPr/>
            <p:nvPr/>
          </p:nvSpPr>
          <p:spPr>
            <a:xfrm>
              <a:off x="570361" y="17860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459" name="tx459"/>
            <p:cNvSpPr/>
            <p:nvPr/>
          </p:nvSpPr>
          <p:spPr>
            <a:xfrm>
              <a:off x="570361" y="194046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460" name="tx460"/>
            <p:cNvSpPr/>
            <p:nvPr/>
          </p:nvSpPr>
          <p:spPr>
            <a:xfrm>
              <a:off x="570361" y="20948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461" name="tx461"/>
            <p:cNvSpPr/>
            <p:nvPr/>
          </p:nvSpPr>
          <p:spPr>
            <a:xfrm>
              <a:off x="508182" y="22493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462" name="tx462"/>
            <p:cNvSpPr/>
            <p:nvPr/>
          </p:nvSpPr>
          <p:spPr>
            <a:xfrm>
              <a:off x="516503" y="2403743"/>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463" name="tx463"/>
            <p:cNvSpPr/>
            <p:nvPr/>
          </p:nvSpPr>
          <p:spPr>
            <a:xfrm>
              <a:off x="508182" y="25581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464" name="tx464"/>
            <p:cNvSpPr/>
            <p:nvPr/>
          </p:nvSpPr>
          <p:spPr>
            <a:xfrm>
              <a:off x="508182" y="27125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465" name="tx465"/>
            <p:cNvSpPr/>
            <p:nvPr/>
          </p:nvSpPr>
          <p:spPr>
            <a:xfrm>
              <a:off x="508182" y="28670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466" name="tx466"/>
            <p:cNvSpPr/>
            <p:nvPr/>
          </p:nvSpPr>
          <p:spPr>
            <a:xfrm>
              <a:off x="508182" y="30214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467" name="tx467"/>
            <p:cNvSpPr/>
            <p:nvPr/>
          </p:nvSpPr>
          <p:spPr>
            <a:xfrm>
              <a:off x="508182" y="31758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468" name="tx468"/>
            <p:cNvSpPr/>
            <p:nvPr/>
          </p:nvSpPr>
          <p:spPr>
            <a:xfrm>
              <a:off x="508182" y="33303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469" name="tx469"/>
            <p:cNvSpPr/>
            <p:nvPr/>
          </p:nvSpPr>
          <p:spPr>
            <a:xfrm>
              <a:off x="508182" y="3484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470" name="tx470"/>
            <p:cNvSpPr/>
            <p:nvPr/>
          </p:nvSpPr>
          <p:spPr>
            <a:xfrm>
              <a:off x="508182" y="36391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471" name="tx471"/>
            <p:cNvSpPr/>
            <p:nvPr/>
          </p:nvSpPr>
          <p:spPr>
            <a:xfrm>
              <a:off x="508182" y="37935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2" name="tx472"/>
            <p:cNvSpPr/>
            <p:nvPr/>
          </p:nvSpPr>
          <p:spPr>
            <a:xfrm>
              <a:off x="508182" y="39480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473" name="tx473"/>
            <p:cNvSpPr/>
            <p:nvPr/>
          </p:nvSpPr>
          <p:spPr>
            <a:xfrm>
              <a:off x="508182" y="41024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474" name="tx474"/>
            <p:cNvSpPr/>
            <p:nvPr/>
          </p:nvSpPr>
          <p:spPr>
            <a:xfrm>
              <a:off x="508182" y="42568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475" name="tx475"/>
            <p:cNvSpPr/>
            <p:nvPr/>
          </p:nvSpPr>
          <p:spPr>
            <a:xfrm>
              <a:off x="508182" y="4411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476" name="tx476"/>
            <p:cNvSpPr/>
            <p:nvPr/>
          </p:nvSpPr>
          <p:spPr>
            <a:xfrm>
              <a:off x="508182" y="45657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77" name="tx477"/>
            <p:cNvSpPr/>
            <p:nvPr/>
          </p:nvSpPr>
          <p:spPr>
            <a:xfrm>
              <a:off x="508182" y="47201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26</a:t>
              </a:r>
            </a:p>
          </p:txBody>
        </p:sp>
        <p:sp>
          <p:nvSpPr>
            <p:cNvPr id="478" name="tx478"/>
            <p:cNvSpPr/>
            <p:nvPr/>
          </p:nvSpPr>
          <p:spPr>
            <a:xfrm>
              <a:off x="508182" y="48745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27</a:t>
              </a:r>
            </a:p>
          </p:txBody>
        </p:sp>
        <p:sp>
          <p:nvSpPr>
            <p:cNvPr id="479" name="tx479"/>
            <p:cNvSpPr/>
            <p:nvPr/>
          </p:nvSpPr>
          <p:spPr>
            <a:xfrm>
              <a:off x="508182" y="50290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28</a:t>
              </a:r>
            </a:p>
          </p:txBody>
        </p:sp>
        <p:sp>
          <p:nvSpPr>
            <p:cNvPr id="480" name="tx480"/>
            <p:cNvSpPr/>
            <p:nvPr/>
          </p:nvSpPr>
          <p:spPr>
            <a:xfrm>
              <a:off x="508182" y="51834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29</a:t>
              </a:r>
            </a:p>
          </p:txBody>
        </p:sp>
        <p:sp>
          <p:nvSpPr>
            <p:cNvPr id="481" name="tx481"/>
            <p:cNvSpPr/>
            <p:nvPr/>
          </p:nvSpPr>
          <p:spPr>
            <a:xfrm>
              <a:off x="508182" y="53378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482" name="tx482"/>
            <p:cNvSpPr/>
            <p:nvPr/>
          </p:nvSpPr>
          <p:spPr>
            <a:xfrm>
              <a:off x="508182" y="54922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31</a:t>
              </a:r>
            </a:p>
          </p:txBody>
        </p:sp>
        <p:sp>
          <p:nvSpPr>
            <p:cNvPr id="483" name="tx48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32</a:t>
              </a:r>
            </a:p>
          </p:txBody>
        </p:sp>
        <p:sp>
          <p:nvSpPr>
            <p:cNvPr id="484" name="tx48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85" name="tx48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86" name="tx48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87" name="tx48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88" name="tx48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89" name="tx489"/>
            <p:cNvSpPr/>
            <p:nvPr/>
          </p:nvSpPr>
          <p:spPr>
            <a:xfrm>
              <a:off x="695171" y="435349"/>
              <a:ext cx="57735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FCV countries, 2021-2025</a:t>
              </a:r>
            </a:p>
          </p:txBody>
        </p:sp>
        <p:sp>
          <p:nvSpPr>
            <p:cNvPr id="490" name="tx49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91" name="tx49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492" name="tx49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4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FCV countries based on the absolute number of zero-dose children, with rank 1 representing the country in the region with the most zero-dose children.
In 2021, Nigeria had the highest number of zero-dose children (2,980,000), followed by DRC (757,000).
In 2025, Nigeria had the highest number of zero-dose children (2,174,000), followed by DRC (788,000).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0065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05088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001129"/>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95136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575770"/>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52600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47624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84231" y="3792846"/>
              <a:ext cx="198963" cy="832684"/>
            </a:xfrm>
            <a:prstGeom prst="rect">
              <a:avLst/>
            </a:prstGeom>
            <a:solidFill>
              <a:srgbClr val="80BD41">
                <a:alpha val="100000"/>
              </a:srgbClr>
            </a:solidFill>
          </p:spPr>
          <p:txBody>
            <a:bodyPr/>
            <a:lstStyle/>
            <a:p/>
          </p:txBody>
        </p:sp>
        <p:sp>
          <p:nvSpPr>
            <p:cNvPr id="27" name="rc27"/>
            <p:cNvSpPr/>
            <p:nvPr/>
          </p:nvSpPr>
          <p:spPr>
            <a:xfrm>
              <a:off x="1484231" y="3242203"/>
              <a:ext cx="198963" cy="374463"/>
            </a:xfrm>
            <a:prstGeom prst="rect">
              <a:avLst/>
            </a:prstGeom>
            <a:solidFill>
              <a:srgbClr val="0058AB">
                <a:alpha val="100000"/>
              </a:srgbClr>
            </a:solidFill>
          </p:spPr>
          <p:txBody>
            <a:bodyPr/>
            <a:lstStyle/>
            <a:p/>
          </p:txBody>
        </p:sp>
        <p:sp>
          <p:nvSpPr>
            <p:cNvPr id="28" name="rc28"/>
            <p:cNvSpPr/>
            <p:nvPr/>
          </p:nvSpPr>
          <p:spPr>
            <a:xfrm>
              <a:off x="1484231" y="3616666"/>
              <a:ext cx="198963" cy="176179"/>
            </a:xfrm>
            <a:prstGeom prst="rect">
              <a:avLst/>
            </a:prstGeom>
            <a:solidFill>
              <a:srgbClr val="1CABE2">
                <a:alpha val="100000"/>
              </a:srgbClr>
            </a:solidFill>
          </p:spPr>
          <p:txBody>
            <a:bodyPr/>
            <a:lstStyle/>
            <a:p/>
          </p:txBody>
        </p:sp>
        <p:sp>
          <p:nvSpPr>
            <p:cNvPr id="29" name="rc29"/>
            <p:cNvSpPr/>
            <p:nvPr/>
          </p:nvSpPr>
          <p:spPr>
            <a:xfrm>
              <a:off x="1705302" y="3770576"/>
              <a:ext cx="198963" cy="854954"/>
            </a:xfrm>
            <a:prstGeom prst="rect">
              <a:avLst/>
            </a:prstGeom>
            <a:solidFill>
              <a:srgbClr val="80BD41">
                <a:alpha val="100000"/>
              </a:srgbClr>
            </a:solidFill>
          </p:spPr>
          <p:txBody>
            <a:bodyPr/>
            <a:lstStyle/>
            <a:p/>
          </p:txBody>
        </p:sp>
        <p:sp>
          <p:nvSpPr>
            <p:cNvPr id="30" name="rc30"/>
            <p:cNvSpPr/>
            <p:nvPr/>
          </p:nvSpPr>
          <p:spPr>
            <a:xfrm>
              <a:off x="1705302" y="3222626"/>
              <a:ext cx="198963" cy="370225"/>
            </a:xfrm>
            <a:prstGeom prst="rect">
              <a:avLst/>
            </a:prstGeom>
            <a:solidFill>
              <a:srgbClr val="0058AB">
                <a:alpha val="100000"/>
              </a:srgbClr>
            </a:solidFill>
          </p:spPr>
          <p:txBody>
            <a:bodyPr/>
            <a:lstStyle/>
            <a:p/>
          </p:txBody>
        </p:sp>
        <p:sp>
          <p:nvSpPr>
            <p:cNvPr id="31" name="rc31"/>
            <p:cNvSpPr/>
            <p:nvPr/>
          </p:nvSpPr>
          <p:spPr>
            <a:xfrm>
              <a:off x="1705302" y="3592851"/>
              <a:ext cx="198963" cy="177724"/>
            </a:xfrm>
            <a:prstGeom prst="rect">
              <a:avLst/>
            </a:prstGeom>
            <a:solidFill>
              <a:srgbClr val="1CABE2">
                <a:alpha val="100000"/>
              </a:srgbClr>
            </a:solidFill>
          </p:spPr>
          <p:txBody>
            <a:bodyPr/>
            <a:lstStyle/>
            <a:p/>
          </p:txBody>
        </p:sp>
        <p:sp>
          <p:nvSpPr>
            <p:cNvPr id="32" name="rc32"/>
            <p:cNvSpPr/>
            <p:nvPr/>
          </p:nvSpPr>
          <p:spPr>
            <a:xfrm>
              <a:off x="1926372" y="3771700"/>
              <a:ext cx="198963" cy="853830"/>
            </a:xfrm>
            <a:prstGeom prst="rect">
              <a:avLst/>
            </a:prstGeom>
            <a:solidFill>
              <a:srgbClr val="80BD41">
                <a:alpha val="100000"/>
              </a:srgbClr>
            </a:solidFill>
          </p:spPr>
          <p:txBody>
            <a:bodyPr/>
            <a:lstStyle/>
            <a:p/>
          </p:txBody>
        </p:sp>
        <p:sp>
          <p:nvSpPr>
            <p:cNvPr id="33" name="rc33"/>
            <p:cNvSpPr/>
            <p:nvPr/>
          </p:nvSpPr>
          <p:spPr>
            <a:xfrm>
              <a:off x="1926372" y="3206154"/>
              <a:ext cx="198963" cy="388496"/>
            </a:xfrm>
            <a:prstGeom prst="rect">
              <a:avLst/>
            </a:prstGeom>
            <a:solidFill>
              <a:srgbClr val="0058AB">
                <a:alpha val="100000"/>
              </a:srgbClr>
            </a:solidFill>
          </p:spPr>
          <p:txBody>
            <a:bodyPr/>
            <a:lstStyle/>
            <a:p/>
          </p:txBody>
        </p:sp>
        <p:sp>
          <p:nvSpPr>
            <p:cNvPr id="34" name="rc34"/>
            <p:cNvSpPr/>
            <p:nvPr/>
          </p:nvSpPr>
          <p:spPr>
            <a:xfrm>
              <a:off x="1926372" y="3594650"/>
              <a:ext cx="198963" cy="177049"/>
            </a:xfrm>
            <a:prstGeom prst="rect">
              <a:avLst/>
            </a:prstGeom>
            <a:solidFill>
              <a:srgbClr val="1CABE2">
                <a:alpha val="100000"/>
              </a:srgbClr>
            </a:solidFill>
          </p:spPr>
          <p:txBody>
            <a:bodyPr/>
            <a:lstStyle/>
            <a:p/>
          </p:txBody>
        </p:sp>
        <p:sp>
          <p:nvSpPr>
            <p:cNvPr id="35" name="rc35"/>
            <p:cNvSpPr/>
            <p:nvPr/>
          </p:nvSpPr>
          <p:spPr>
            <a:xfrm>
              <a:off x="2147442" y="3697224"/>
              <a:ext cx="198963" cy="928306"/>
            </a:xfrm>
            <a:prstGeom prst="rect">
              <a:avLst/>
            </a:prstGeom>
            <a:solidFill>
              <a:srgbClr val="80BD41">
                <a:alpha val="100000"/>
              </a:srgbClr>
            </a:solidFill>
          </p:spPr>
          <p:txBody>
            <a:bodyPr/>
            <a:lstStyle/>
            <a:p/>
          </p:txBody>
        </p:sp>
        <p:sp>
          <p:nvSpPr>
            <p:cNvPr id="36" name="rc36"/>
            <p:cNvSpPr/>
            <p:nvPr/>
          </p:nvSpPr>
          <p:spPr>
            <a:xfrm>
              <a:off x="2147442" y="3186618"/>
              <a:ext cx="198963" cy="359316"/>
            </a:xfrm>
            <a:prstGeom prst="rect">
              <a:avLst/>
            </a:prstGeom>
            <a:solidFill>
              <a:srgbClr val="0058AB">
                <a:alpha val="100000"/>
              </a:srgbClr>
            </a:solidFill>
          </p:spPr>
          <p:txBody>
            <a:bodyPr/>
            <a:lstStyle/>
            <a:p/>
          </p:txBody>
        </p:sp>
        <p:sp>
          <p:nvSpPr>
            <p:cNvPr id="37" name="rc37"/>
            <p:cNvSpPr/>
            <p:nvPr/>
          </p:nvSpPr>
          <p:spPr>
            <a:xfrm>
              <a:off x="2147442" y="3545934"/>
              <a:ext cx="198963" cy="151289"/>
            </a:xfrm>
            <a:prstGeom prst="rect">
              <a:avLst/>
            </a:prstGeom>
            <a:solidFill>
              <a:srgbClr val="1CABE2">
                <a:alpha val="100000"/>
              </a:srgbClr>
            </a:solidFill>
          </p:spPr>
          <p:txBody>
            <a:bodyPr/>
            <a:lstStyle/>
            <a:p/>
          </p:txBody>
        </p:sp>
        <p:sp>
          <p:nvSpPr>
            <p:cNvPr id="38" name="rc38"/>
            <p:cNvSpPr/>
            <p:nvPr/>
          </p:nvSpPr>
          <p:spPr>
            <a:xfrm>
              <a:off x="2368512" y="3628212"/>
              <a:ext cx="198963" cy="997318"/>
            </a:xfrm>
            <a:prstGeom prst="rect">
              <a:avLst/>
            </a:prstGeom>
            <a:solidFill>
              <a:srgbClr val="80BD41">
                <a:alpha val="100000"/>
              </a:srgbClr>
            </a:solidFill>
          </p:spPr>
          <p:txBody>
            <a:bodyPr/>
            <a:lstStyle/>
            <a:p/>
          </p:txBody>
        </p:sp>
        <p:sp>
          <p:nvSpPr>
            <p:cNvPr id="39" name="rc39"/>
            <p:cNvSpPr/>
            <p:nvPr/>
          </p:nvSpPr>
          <p:spPr>
            <a:xfrm>
              <a:off x="2368512" y="3173658"/>
              <a:ext cx="198963" cy="327769"/>
            </a:xfrm>
            <a:prstGeom prst="rect">
              <a:avLst/>
            </a:prstGeom>
            <a:solidFill>
              <a:srgbClr val="0058AB">
                <a:alpha val="100000"/>
              </a:srgbClr>
            </a:solidFill>
          </p:spPr>
          <p:txBody>
            <a:bodyPr/>
            <a:lstStyle/>
            <a:p/>
          </p:txBody>
        </p:sp>
        <p:sp>
          <p:nvSpPr>
            <p:cNvPr id="40" name="rc40"/>
            <p:cNvSpPr/>
            <p:nvPr/>
          </p:nvSpPr>
          <p:spPr>
            <a:xfrm>
              <a:off x="2368512" y="3501428"/>
              <a:ext cx="198963" cy="126783"/>
            </a:xfrm>
            <a:prstGeom prst="rect">
              <a:avLst/>
            </a:prstGeom>
            <a:solidFill>
              <a:srgbClr val="1CABE2">
                <a:alpha val="100000"/>
              </a:srgbClr>
            </a:solidFill>
          </p:spPr>
          <p:txBody>
            <a:bodyPr/>
            <a:lstStyle/>
            <a:p/>
          </p:txBody>
        </p:sp>
        <p:sp>
          <p:nvSpPr>
            <p:cNvPr id="41" name="rc41"/>
            <p:cNvSpPr/>
            <p:nvPr/>
          </p:nvSpPr>
          <p:spPr>
            <a:xfrm>
              <a:off x="2589583" y="3613664"/>
              <a:ext cx="198963" cy="1011866"/>
            </a:xfrm>
            <a:prstGeom prst="rect">
              <a:avLst/>
            </a:prstGeom>
            <a:solidFill>
              <a:srgbClr val="80BD41">
                <a:alpha val="100000"/>
              </a:srgbClr>
            </a:solidFill>
          </p:spPr>
          <p:txBody>
            <a:bodyPr/>
            <a:lstStyle/>
            <a:p/>
          </p:txBody>
        </p:sp>
        <p:sp>
          <p:nvSpPr>
            <p:cNvPr id="42" name="rc42"/>
            <p:cNvSpPr/>
            <p:nvPr/>
          </p:nvSpPr>
          <p:spPr>
            <a:xfrm>
              <a:off x="2589583" y="3157809"/>
              <a:ext cx="198963" cy="326150"/>
            </a:xfrm>
            <a:prstGeom prst="rect">
              <a:avLst/>
            </a:prstGeom>
            <a:solidFill>
              <a:srgbClr val="0058AB">
                <a:alpha val="100000"/>
              </a:srgbClr>
            </a:solidFill>
          </p:spPr>
          <p:txBody>
            <a:bodyPr/>
            <a:lstStyle/>
            <a:p/>
          </p:txBody>
        </p:sp>
        <p:sp>
          <p:nvSpPr>
            <p:cNvPr id="43" name="rc43"/>
            <p:cNvSpPr/>
            <p:nvPr/>
          </p:nvSpPr>
          <p:spPr>
            <a:xfrm>
              <a:off x="2589583" y="3483959"/>
              <a:ext cx="198963" cy="129705"/>
            </a:xfrm>
            <a:prstGeom prst="rect">
              <a:avLst/>
            </a:prstGeom>
            <a:solidFill>
              <a:srgbClr val="1CABE2">
                <a:alpha val="100000"/>
              </a:srgbClr>
            </a:solidFill>
          </p:spPr>
          <p:txBody>
            <a:bodyPr/>
            <a:lstStyle/>
            <a:p/>
          </p:txBody>
        </p:sp>
        <p:sp>
          <p:nvSpPr>
            <p:cNvPr id="44" name="rc44"/>
            <p:cNvSpPr/>
            <p:nvPr/>
          </p:nvSpPr>
          <p:spPr>
            <a:xfrm>
              <a:off x="2810653" y="3590007"/>
              <a:ext cx="198963" cy="1035523"/>
            </a:xfrm>
            <a:prstGeom prst="rect">
              <a:avLst/>
            </a:prstGeom>
            <a:solidFill>
              <a:srgbClr val="80BD41">
                <a:alpha val="100000"/>
              </a:srgbClr>
            </a:solidFill>
          </p:spPr>
          <p:txBody>
            <a:bodyPr/>
            <a:lstStyle/>
            <a:p/>
          </p:txBody>
        </p:sp>
        <p:sp>
          <p:nvSpPr>
            <p:cNvPr id="45" name="rc45"/>
            <p:cNvSpPr/>
            <p:nvPr/>
          </p:nvSpPr>
          <p:spPr>
            <a:xfrm>
              <a:off x="2810653" y="3129779"/>
              <a:ext cx="198963" cy="333689"/>
            </a:xfrm>
            <a:prstGeom prst="rect">
              <a:avLst/>
            </a:prstGeom>
            <a:solidFill>
              <a:srgbClr val="0058AB">
                <a:alpha val="100000"/>
              </a:srgbClr>
            </a:solidFill>
          </p:spPr>
          <p:txBody>
            <a:bodyPr/>
            <a:lstStyle/>
            <a:p/>
          </p:txBody>
        </p:sp>
        <p:sp>
          <p:nvSpPr>
            <p:cNvPr id="46" name="rc46"/>
            <p:cNvSpPr/>
            <p:nvPr/>
          </p:nvSpPr>
          <p:spPr>
            <a:xfrm>
              <a:off x="2810653" y="3463469"/>
              <a:ext cx="198963" cy="126537"/>
            </a:xfrm>
            <a:prstGeom prst="rect">
              <a:avLst/>
            </a:prstGeom>
            <a:solidFill>
              <a:srgbClr val="1CABE2">
                <a:alpha val="100000"/>
              </a:srgbClr>
            </a:solidFill>
          </p:spPr>
          <p:txBody>
            <a:bodyPr/>
            <a:lstStyle/>
            <a:p/>
          </p:txBody>
        </p:sp>
        <p:sp>
          <p:nvSpPr>
            <p:cNvPr id="47" name="rc47"/>
            <p:cNvSpPr/>
            <p:nvPr/>
          </p:nvSpPr>
          <p:spPr>
            <a:xfrm>
              <a:off x="3031723" y="3574227"/>
              <a:ext cx="198963" cy="1051303"/>
            </a:xfrm>
            <a:prstGeom prst="rect">
              <a:avLst/>
            </a:prstGeom>
            <a:solidFill>
              <a:srgbClr val="80BD41">
                <a:alpha val="100000"/>
              </a:srgbClr>
            </a:solidFill>
          </p:spPr>
          <p:txBody>
            <a:bodyPr/>
            <a:lstStyle/>
            <a:p/>
          </p:txBody>
        </p:sp>
        <p:sp>
          <p:nvSpPr>
            <p:cNvPr id="48" name="rc48"/>
            <p:cNvSpPr/>
            <p:nvPr/>
          </p:nvSpPr>
          <p:spPr>
            <a:xfrm>
              <a:off x="3031723" y="3101929"/>
              <a:ext cx="198963" cy="331074"/>
            </a:xfrm>
            <a:prstGeom prst="rect">
              <a:avLst/>
            </a:prstGeom>
            <a:solidFill>
              <a:srgbClr val="0058AB">
                <a:alpha val="100000"/>
              </a:srgbClr>
            </a:solidFill>
          </p:spPr>
          <p:txBody>
            <a:bodyPr/>
            <a:lstStyle/>
            <a:p/>
          </p:txBody>
        </p:sp>
        <p:sp>
          <p:nvSpPr>
            <p:cNvPr id="49" name="rc49"/>
            <p:cNvSpPr/>
            <p:nvPr/>
          </p:nvSpPr>
          <p:spPr>
            <a:xfrm>
              <a:off x="3031723" y="3433003"/>
              <a:ext cx="198963" cy="141223"/>
            </a:xfrm>
            <a:prstGeom prst="rect">
              <a:avLst/>
            </a:prstGeom>
            <a:solidFill>
              <a:srgbClr val="1CABE2">
                <a:alpha val="100000"/>
              </a:srgbClr>
            </a:solidFill>
          </p:spPr>
          <p:txBody>
            <a:bodyPr/>
            <a:lstStyle/>
            <a:p/>
          </p:txBody>
        </p:sp>
        <p:sp>
          <p:nvSpPr>
            <p:cNvPr id="50" name="rc50"/>
            <p:cNvSpPr/>
            <p:nvPr/>
          </p:nvSpPr>
          <p:spPr>
            <a:xfrm>
              <a:off x="3252793" y="3520985"/>
              <a:ext cx="198963" cy="1104545"/>
            </a:xfrm>
            <a:prstGeom prst="rect">
              <a:avLst/>
            </a:prstGeom>
            <a:solidFill>
              <a:srgbClr val="80BD41">
                <a:alpha val="100000"/>
              </a:srgbClr>
            </a:solidFill>
          </p:spPr>
          <p:txBody>
            <a:bodyPr/>
            <a:lstStyle/>
            <a:p/>
          </p:txBody>
        </p:sp>
        <p:sp>
          <p:nvSpPr>
            <p:cNvPr id="51" name="rc51"/>
            <p:cNvSpPr/>
            <p:nvPr/>
          </p:nvSpPr>
          <p:spPr>
            <a:xfrm>
              <a:off x="3252793" y="3069362"/>
              <a:ext cx="198963" cy="302651"/>
            </a:xfrm>
            <a:prstGeom prst="rect">
              <a:avLst/>
            </a:prstGeom>
            <a:solidFill>
              <a:srgbClr val="0058AB">
                <a:alpha val="100000"/>
              </a:srgbClr>
            </a:solidFill>
          </p:spPr>
          <p:txBody>
            <a:bodyPr/>
            <a:lstStyle/>
            <a:p/>
          </p:txBody>
        </p:sp>
        <p:sp>
          <p:nvSpPr>
            <p:cNvPr id="52" name="rc52"/>
            <p:cNvSpPr/>
            <p:nvPr/>
          </p:nvSpPr>
          <p:spPr>
            <a:xfrm>
              <a:off x="3252793" y="3372014"/>
              <a:ext cx="198963" cy="148970"/>
            </a:xfrm>
            <a:prstGeom prst="rect">
              <a:avLst/>
            </a:prstGeom>
            <a:solidFill>
              <a:srgbClr val="1CABE2">
                <a:alpha val="100000"/>
              </a:srgbClr>
            </a:solidFill>
          </p:spPr>
          <p:txBody>
            <a:bodyPr/>
            <a:lstStyle/>
            <a:p/>
          </p:txBody>
        </p:sp>
        <p:sp>
          <p:nvSpPr>
            <p:cNvPr id="53" name="rc53"/>
            <p:cNvSpPr/>
            <p:nvPr/>
          </p:nvSpPr>
          <p:spPr>
            <a:xfrm>
              <a:off x="3473863" y="3467974"/>
              <a:ext cx="198963" cy="1157556"/>
            </a:xfrm>
            <a:prstGeom prst="rect">
              <a:avLst/>
            </a:prstGeom>
            <a:solidFill>
              <a:srgbClr val="80BD41">
                <a:alpha val="100000"/>
              </a:srgbClr>
            </a:solidFill>
          </p:spPr>
          <p:txBody>
            <a:bodyPr/>
            <a:lstStyle/>
            <a:p/>
          </p:txBody>
        </p:sp>
        <p:sp>
          <p:nvSpPr>
            <p:cNvPr id="54" name="rc54"/>
            <p:cNvSpPr/>
            <p:nvPr/>
          </p:nvSpPr>
          <p:spPr>
            <a:xfrm>
              <a:off x="3473863" y="3044662"/>
              <a:ext cx="198963" cy="290176"/>
            </a:xfrm>
            <a:prstGeom prst="rect">
              <a:avLst/>
            </a:prstGeom>
            <a:solidFill>
              <a:srgbClr val="0058AB">
                <a:alpha val="100000"/>
              </a:srgbClr>
            </a:solidFill>
          </p:spPr>
          <p:txBody>
            <a:bodyPr/>
            <a:lstStyle/>
            <a:p/>
          </p:txBody>
        </p:sp>
        <p:sp>
          <p:nvSpPr>
            <p:cNvPr id="55" name="rc55"/>
            <p:cNvSpPr/>
            <p:nvPr/>
          </p:nvSpPr>
          <p:spPr>
            <a:xfrm>
              <a:off x="3473863" y="3334838"/>
              <a:ext cx="198963" cy="133135"/>
            </a:xfrm>
            <a:prstGeom prst="rect">
              <a:avLst/>
            </a:prstGeom>
            <a:solidFill>
              <a:srgbClr val="1CABE2">
                <a:alpha val="100000"/>
              </a:srgbClr>
            </a:solidFill>
          </p:spPr>
          <p:txBody>
            <a:bodyPr/>
            <a:lstStyle/>
            <a:p/>
          </p:txBody>
        </p:sp>
        <p:sp>
          <p:nvSpPr>
            <p:cNvPr id="56" name="rc56"/>
            <p:cNvSpPr/>
            <p:nvPr/>
          </p:nvSpPr>
          <p:spPr>
            <a:xfrm>
              <a:off x="3694934" y="3488137"/>
              <a:ext cx="198963" cy="1137393"/>
            </a:xfrm>
            <a:prstGeom prst="rect">
              <a:avLst/>
            </a:prstGeom>
            <a:solidFill>
              <a:srgbClr val="80BD41">
                <a:alpha val="100000"/>
              </a:srgbClr>
            </a:solidFill>
          </p:spPr>
          <p:txBody>
            <a:bodyPr/>
            <a:lstStyle/>
            <a:p/>
          </p:txBody>
        </p:sp>
        <p:sp>
          <p:nvSpPr>
            <p:cNvPr id="57" name="rc57"/>
            <p:cNvSpPr/>
            <p:nvPr/>
          </p:nvSpPr>
          <p:spPr>
            <a:xfrm>
              <a:off x="3694934" y="3024825"/>
              <a:ext cx="198963" cy="340628"/>
            </a:xfrm>
            <a:prstGeom prst="rect">
              <a:avLst/>
            </a:prstGeom>
            <a:solidFill>
              <a:srgbClr val="0058AB">
                <a:alpha val="100000"/>
              </a:srgbClr>
            </a:solidFill>
          </p:spPr>
          <p:txBody>
            <a:bodyPr/>
            <a:lstStyle/>
            <a:p/>
          </p:txBody>
        </p:sp>
        <p:sp>
          <p:nvSpPr>
            <p:cNvPr id="58" name="rc58"/>
            <p:cNvSpPr/>
            <p:nvPr/>
          </p:nvSpPr>
          <p:spPr>
            <a:xfrm>
              <a:off x="3694934" y="3365454"/>
              <a:ext cx="198963" cy="122682"/>
            </a:xfrm>
            <a:prstGeom prst="rect">
              <a:avLst/>
            </a:prstGeom>
            <a:solidFill>
              <a:srgbClr val="1CABE2">
                <a:alpha val="100000"/>
              </a:srgbClr>
            </a:solidFill>
          </p:spPr>
          <p:txBody>
            <a:bodyPr/>
            <a:lstStyle/>
            <a:p/>
          </p:txBody>
        </p:sp>
        <p:sp>
          <p:nvSpPr>
            <p:cNvPr id="59" name="rc59"/>
            <p:cNvSpPr/>
            <p:nvPr/>
          </p:nvSpPr>
          <p:spPr>
            <a:xfrm>
              <a:off x="3916004" y="3463888"/>
              <a:ext cx="198963" cy="1161642"/>
            </a:xfrm>
            <a:prstGeom prst="rect">
              <a:avLst/>
            </a:prstGeom>
            <a:solidFill>
              <a:srgbClr val="80BD41">
                <a:alpha val="100000"/>
              </a:srgbClr>
            </a:solidFill>
          </p:spPr>
          <p:txBody>
            <a:bodyPr/>
            <a:lstStyle/>
            <a:p/>
          </p:txBody>
        </p:sp>
        <p:sp>
          <p:nvSpPr>
            <p:cNvPr id="60" name="rc60"/>
            <p:cNvSpPr/>
            <p:nvPr/>
          </p:nvSpPr>
          <p:spPr>
            <a:xfrm>
              <a:off x="3916004" y="3007989"/>
              <a:ext cx="198963" cy="320541"/>
            </a:xfrm>
            <a:prstGeom prst="rect">
              <a:avLst/>
            </a:prstGeom>
            <a:solidFill>
              <a:srgbClr val="0058AB">
                <a:alpha val="100000"/>
              </a:srgbClr>
            </a:solidFill>
          </p:spPr>
          <p:txBody>
            <a:bodyPr/>
            <a:lstStyle/>
            <a:p/>
          </p:txBody>
        </p:sp>
        <p:sp>
          <p:nvSpPr>
            <p:cNvPr id="61" name="rc61"/>
            <p:cNvSpPr/>
            <p:nvPr/>
          </p:nvSpPr>
          <p:spPr>
            <a:xfrm>
              <a:off x="3916004" y="3328530"/>
              <a:ext cx="198963" cy="135357"/>
            </a:xfrm>
            <a:prstGeom prst="rect">
              <a:avLst/>
            </a:prstGeom>
            <a:solidFill>
              <a:srgbClr val="1CABE2">
                <a:alpha val="100000"/>
              </a:srgbClr>
            </a:solidFill>
          </p:spPr>
          <p:txBody>
            <a:bodyPr/>
            <a:lstStyle/>
            <a:p/>
          </p:txBody>
        </p:sp>
        <p:sp>
          <p:nvSpPr>
            <p:cNvPr id="62" name="rc62"/>
            <p:cNvSpPr/>
            <p:nvPr/>
          </p:nvSpPr>
          <p:spPr>
            <a:xfrm>
              <a:off x="4137074" y="3464436"/>
              <a:ext cx="198963" cy="1161094"/>
            </a:xfrm>
            <a:prstGeom prst="rect">
              <a:avLst/>
            </a:prstGeom>
            <a:solidFill>
              <a:srgbClr val="80BD41">
                <a:alpha val="100000"/>
              </a:srgbClr>
            </a:solidFill>
          </p:spPr>
          <p:txBody>
            <a:bodyPr/>
            <a:lstStyle/>
            <a:p/>
          </p:txBody>
        </p:sp>
        <p:sp>
          <p:nvSpPr>
            <p:cNvPr id="63" name="rc63"/>
            <p:cNvSpPr/>
            <p:nvPr/>
          </p:nvSpPr>
          <p:spPr>
            <a:xfrm>
              <a:off x="4137074" y="2989879"/>
              <a:ext cx="198963" cy="338136"/>
            </a:xfrm>
            <a:prstGeom prst="rect">
              <a:avLst/>
            </a:prstGeom>
            <a:solidFill>
              <a:srgbClr val="0058AB">
                <a:alpha val="100000"/>
              </a:srgbClr>
            </a:solidFill>
          </p:spPr>
          <p:txBody>
            <a:bodyPr/>
            <a:lstStyle/>
            <a:p/>
          </p:txBody>
        </p:sp>
        <p:sp>
          <p:nvSpPr>
            <p:cNvPr id="64" name="rc64"/>
            <p:cNvSpPr/>
            <p:nvPr/>
          </p:nvSpPr>
          <p:spPr>
            <a:xfrm>
              <a:off x="4137074" y="3328015"/>
              <a:ext cx="198963" cy="136421"/>
            </a:xfrm>
            <a:prstGeom prst="rect">
              <a:avLst/>
            </a:prstGeom>
            <a:solidFill>
              <a:srgbClr val="1CABE2">
                <a:alpha val="100000"/>
              </a:srgbClr>
            </a:solidFill>
          </p:spPr>
          <p:txBody>
            <a:bodyPr/>
            <a:lstStyle/>
            <a:p/>
          </p:txBody>
        </p:sp>
        <p:sp>
          <p:nvSpPr>
            <p:cNvPr id="65" name="rc65"/>
            <p:cNvSpPr/>
            <p:nvPr/>
          </p:nvSpPr>
          <p:spPr>
            <a:xfrm>
              <a:off x="4358144" y="3486546"/>
              <a:ext cx="198963" cy="1138984"/>
            </a:xfrm>
            <a:prstGeom prst="rect">
              <a:avLst/>
            </a:prstGeom>
            <a:solidFill>
              <a:srgbClr val="80BD41">
                <a:alpha val="100000"/>
              </a:srgbClr>
            </a:solidFill>
          </p:spPr>
          <p:txBody>
            <a:bodyPr/>
            <a:lstStyle/>
            <a:p/>
          </p:txBody>
        </p:sp>
        <p:sp>
          <p:nvSpPr>
            <p:cNvPr id="66" name="rc66"/>
            <p:cNvSpPr/>
            <p:nvPr/>
          </p:nvSpPr>
          <p:spPr>
            <a:xfrm>
              <a:off x="4358144" y="2977183"/>
              <a:ext cx="198963" cy="369778"/>
            </a:xfrm>
            <a:prstGeom prst="rect">
              <a:avLst/>
            </a:prstGeom>
            <a:solidFill>
              <a:srgbClr val="0058AB">
                <a:alpha val="100000"/>
              </a:srgbClr>
            </a:solidFill>
          </p:spPr>
          <p:txBody>
            <a:bodyPr/>
            <a:lstStyle/>
            <a:p/>
          </p:txBody>
        </p:sp>
        <p:sp>
          <p:nvSpPr>
            <p:cNvPr id="67" name="rc67"/>
            <p:cNvSpPr/>
            <p:nvPr/>
          </p:nvSpPr>
          <p:spPr>
            <a:xfrm>
              <a:off x="4358144" y="3346962"/>
              <a:ext cx="198963" cy="139584"/>
            </a:xfrm>
            <a:prstGeom prst="rect">
              <a:avLst/>
            </a:prstGeom>
            <a:solidFill>
              <a:srgbClr val="1CABE2">
                <a:alpha val="100000"/>
              </a:srgbClr>
            </a:solidFill>
          </p:spPr>
          <p:txBody>
            <a:bodyPr/>
            <a:lstStyle/>
            <a:p/>
          </p:txBody>
        </p:sp>
        <p:sp>
          <p:nvSpPr>
            <p:cNvPr id="68" name="rc68"/>
            <p:cNvSpPr/>
            <p:nvPr/>
          </p:nvSpPr>
          <p:spPr>
            <a:xfrm>
              <a:off x="4579214" y="3449888"/>
              <a:ext cx="198963" cy="1175642"/>
            </a:xfrm>
            <a:prstGeom prst="rect">
              <a:avLst/>
            </a:prstGeom>
            <a:solidFill>
              <a:srgbClr val="80BD41">
                <a:alpha val="100000"/>
              </a:srgbClr>
            </a:solidFill>
          </p:spPr>
          <p:txBody>
            <a:bodyPr/>
            <a:lstStyle/>
            <a:p/>
          </p:txBody>
        </p:sp>
        <p:sp>
          <p:nvSpPr>
            <p:cNvPr id="69" name="rc69"/>
            <p:cNvSpPr/>
            <p:nvPr/>
          </p:nvSpPr>
          <p:spPr>
            <a:xfrm>
              <a:off x="4579214" y="2967523"/>
              <a:ext cx="198963" cy="356595"/>
            </a:xfrm>
            <a:prstGeom prst="rect">
              <a:avLst/>
            </a:prstGeom>
            <a:solidFill>
              <a:srgbClr val="0058AB">
                <a:alpha val="100000"/>
              </a:srgbClr>
            </a:solidFill>
          </p:spPr>
          <p:txBody>
            <a:bodyPr/>
            <a:lstStyle/>
            <a:p/>
          </p:txBody>
        </p:sp>
        <p:sp>
          <p:nvSpPr>
            <p:cNvPr id="70" name="rc70"/>
            <p:cNvSpPr/>
            <p:nvPr/>
          </p:nvSpPr>
          <p:spPr>
            <a:xfrm>
              <a:off x="4579214" y="3324119"/>
              <a:ext cx="198963" cy="125769"/>
            </a:xfrm>
            <a:prstGeom prst="rect">
              <a:avLst/>
            </a:prstGeom>
            <a:solidFill>
              <a:srgbClr val="1CABE2">
                <a:alpha val="100000"/>
              </a:srgbClr>
            </a:solidFill>
          </p:spPr>
          <p:txBody>
            <a:bodyPr/>
            <a:lstStyle/>
            <a:p/>
          </p:txBody>
        </p:sp>
        <p:sp>
          <p:nvSpPr>
            <p:cNvPr id="71" name="rc71"/>
            <p:cNvSpPr/>
            <p:nvPr/>
          </p:nvSpPr>
          <p:spPr>
            <a:xfrm>
              <a:off x="4800285" y="3440770"/>
              <a:ext cx="198963" cy="1184760"/>
            </a:xfrm>
            <a:prstGeom prst="rect">
              <a:avLst/>
            </a:prstGeom>
            <a:solidFill>
              <a:srgbClr val="80BD41">
                <a:alpha val="100000"/>
              </a:srgbClr>
            </a:solidFill>
          </p:spPr>
          <p:txBody>
            <a:bodyPr/>
            <a:lstStyle/>
            <a:p/>
          </p:txBody>
        </p:sp>
        <p:sp>
          <p:nvSpPr>
            <p:cNvPr id="72" name="rc72"/>
            <p:cNvSpPr/>
            <p:nvPr/>
          </p:nvSpPr>
          <p:spPr>
            <a:xfrm>
              <a:off x="4800285" y="2959765"/>
              <a:ext cx="198963" cy="351973"/>
            </a:xfrm>
            <a:prstGeom prst="rect">
              <a:avLst/>
            </a:prstGeom>
            <a:solidFill>
              <a:srgbClr val="0058AB">
                <a:alpha val="100000"/>
              </a:srgbClr>
            </a:solidFill>
          </p:spPr>
          <p:txBody>
            <a:bodyPr/>
            <a:lstStyle/>
            <a:p/>
          </p:txBody>
        </p:sp>
        <p:sp>
          <p:nvSpPr>
            <p:cNvPr id="73" name="rc73"/>
            <p:cNvSpPr/>
            <p:nvPr/>
          </p:nvSpPr>
          <p:spPr>
            <a:xfrm>
              <a:off x="4800285" y="3311739"/>
              <a:ext cx="198963" cy="129031"/>
            </a:xfrm>
            <a:prstGeom prst="rect">
              <a:avLst/>
            </a:prstGeom>
            <a:solidFill>
              <a:srgbClr val="1CABE2">
                <a:alpha val="100000"/>
              </a:srgbClr>
            </a:solidFill>
          </p:spPr>
          <p:txBody>
            <a:bodyPr/>
            <a:lstStyle/>
            <a:p/>
          </p:txBody>
        </p:sp>
        <p:sp>
          <p:nvSpPr>
            <p:cNvPr id="74" name="rc74"/>
            <p:cNvSpPr/>
            <p:nvPr/>
          </p:nvSpPr>
          <p:spPr>
            <a:xfrm>
              <a:off x="5021355" y="3391735"/>
              <a:ext cx="198963" cy="1233795"/>
            </a:xfrm>
            <a:prstGeom prst="rect">
              <a:avLst/>
            </a:prstGeom>
            <a:solidFill>
              <a:srgbClr val="80BD41">
                <a:alpha val="100000"/>
              </a:srgbClr>
            </a:solidFill>
          </p:spPr>
          <p:txBody>
            <a:bodyPr/>
            <a:lstStyle/>
            <a:p/>
          </p:txBody>
        </p:sp>
        <p:sp>
          <p:nvSpPr>
            <p:cNvPr id="75" name="rc75"/>
            <p:cNvSpPr/>
            <p:nvPr/>
          </p:nvSpPr>
          <p:spPr>
            <a:xfrm>
              <a:off x="5021355" y="2962119"/>
              <a:ext cx="198963" cy="316595"/>
            </a:xfrm>
            <a:prstGeom prst="rect">
              <a:avLst/>
            </a:prstGeom>
            <a:solidFill>
              <a:srgbClr val="0058AB">
                <a:alpha val="100000"/>
              </a:srgbClr>
            </a:solidFill>
          </p:spPr>
          <p:txBody>
            <a:bodyPr/>
            <a:lstStyle/>
            <a:p/>
          </p:txBody>
        </p:sp>
        <p:sp>
          <p:nvSpPr>
            <p:cNvPr id="76" name="rc76"/>
            <p:cNvSpPr/>
            <p:nvPr/>
          </p:nvSpPr>
          <p:spPr>
            <a:xfrm>
              <a:off x="5021355" y="3278715"/>
              <a:ext cx="198963" cy="113020"/>
            </a:xfrm>
            <a:prstGeom prst="rect">
              <a:avLst/>
            </a:prstGeom>
            <a:solidFill>
              <a:srgbClr val="1CABE2">
                <a:alpha val="100000"/>
              </a:srgbClr>
            </a:solidFill>
          </p:spPr>
          <p:txBody>
            <a:bodyPr/>
            <a:lstStyle/>
            <a:p/>
          </p:txBody>
        </p:sp>
        <p:sp>
          <p:nvSpPr>
            <p:cNvPr id="77" name="rc77"/>
            <p:cNvSpPr/>
            <p:nvPr/>
          </p:nvSpPr>
          <p:spPr>
            <a:xfrm>
              <a:off x="5242425" y="3377710"/>
              <a:ext cx="198963" cy="1247820"/>
            </a:xfrm>
            <a:prstGeom prst="rect">
              <a:avLst/>
            </a:prstGeom>
            <a:solidFill>
              <a:srgbClr val="80BD41">
                <a:alpha val="100000"/>
              </a:srgbClr>
            </a:solidFill>
          </p:spPr>
          <p:txBody>
            <a:bodyPr/>
            <a:lstStyle/>
            <a:p/>
          </p:txBody>
        </p:sp>
        <p:sp>
          <p:nvSpPr>
            <p:cNvPr id="78" name="rc78"/>
            <p:cNvSpPr/>
            <p:nvPr/>
          </p:nvSpPr>
          <p:spPr>
            <a:xfrm>
              <a:off x="5242425" y="2956750"/>
              <a:ext cx="198963" cy="299142"/>
            </a:xfrm>
            <a:prstGeom prst="rect">
              <a:avLst/>
            </a:prstGeom>
            <a:solidFill>
              <a:srgbClr val="0058AB">
                <a:alpha val="100000"/>
              </a:srgbClr>
            </a:solidFill>
          </p:spPr>
          <p:txBody>
            <a:bodyPr/>
            <a:lstStyle/>
            <a:p/>
          </p:txBody>
        </p:sp>
        <p:sp>
          <p:nvSpPr>
            <p:cNvPr id="79" name="rc79"/>
            <p:cNvSpPr/>
            <p:nvPr/>
          </p:nvSpPr>
          <p:spPr>
            <a:xfrm>
              <a:off x="5242425" y="3255892"/>
              <a:ext cx="198963" cy="121817"/>
            </a:xfrm>
            <a:prstGeom prst="rect">
              <a:avLst/>
            </a:prstGeom>
            <a:solidFill>
              <a:srgbClr val="1CABE2">
                <a:alpha val="100000"/>
              </a:srgbClr>
            </a:solidFill>
          </p:spPr>
          <p:txBody>
            <a:bodyPr/>
            <a:lstStyle/>
            <a:p/>
          </p:txBody>
        </p:sp>
        <p:sp>
          <p:nvSpPr>
            <p:cNvPr id="80" name="rc80"/>
            <p:cNvSpPr/>
            <p:nvPr/>
          </p:nvSpPr>
          <p:spPr>
            <a:xfrm>
              <a:off x="5463495" y="3359409"/>
              <a:ext cx="198963" cy="1266121"/>
            </a:xfrm>
            <a:prstGeom prst="rect">
              <a:avLst/>
            </a:prstGeom>
            <a:solidFill>
              <a:srgbClr val="80BD41">
                <a:alpha val="100000"/>
              </a:srgbClr>
            </a:solidFill>
          </p:spPr>
          <p:txBody>
            <a:bodyPr/>
            <a:lstStyle/>
            <a:p/>
          </p:txBody>
        </p:sp>
        <p:sp>
          <p:nvSpPr>
            <p:cNvPr id="81" name="rc81"/>
            <p:cNvSpPr/>
            <p:nvPr/>
          </p:nvSpPr>
          <p:spPr>
            <a:xfrm>
              <a:off x="5463495" y="2953850"/>
              <a:ext cx="198963" cy="289182"/>
            </a:xfrm>
            <a:prstGeom prst="rect">
              <a:avLst/>
            </a:prstGeom>
            <a:solidFill>
              <a:srgbClr val="0058AB">
                <a:alpha val="100000"/>
              </a:srgbClr>
            </a:solidFill>
          </p:spPr>
          <p:txBody>
            <a:bodyPr/>
            <a:lstStyle/>
            <a:p/>
          </p:txBody>
        </p:sp>
        <p:sp>
          <p:nvSpPr>
            <p:cNvPr id="82" name="rc82"/>
            <p:cNvSpPr/>
            <p:nvPr/>
          </p:nvSpPr>
          <p:spPr>
            <a:xfrm>
              <a:off x="5463495" y="3243032"/>
              <a:ext cx="198963" cy="116377"/>
            </a:xfrm>
            <a:prstGeom prst="rect">
              <a:avLst/>
            </a:prstGeom>
            <a:solidFill>
              <a:srgbClr val="1CABE2">
                <a:alpha val="100000"/>
              </a:srgbClr>
            </a:solidFill>
          </p:spPr>
          <p:txBody>
            <a:bodyPr/>
            <a:lstStyle/>
            <a:p/>
          </p:txBody>
        </p:sp>
        <p:sp>
          <p:nvSpPr>
            <p:cNvPr id="83" name="rc83"/>
            <p:cNvSpPr/>
            <p:nvPr/>
          </p:nvSpPr>
          <p:spPr>
            <a:xfrm>
              <a:off x="5684565" y="3307290"/>
              <a:ext cx="198963" cy="1318240"/>
            </a:xfrm>
            <a:prstGeom prst="rect">
              <a:avLst/>
            </a:prstGeom>
            <a:solidFill>
              <a:srgbClr val="80BD41">
                <a:alpha val="100000"/>
              </a:srgbClr>
            </a:solidFill>
          </p:spPr>
          <p:txBody>
            <a:bodyPr/>
            <a:lstStyle/>
            <a:p/>
          </p:txBody>
        </p:sp>
        <p:sp>
          <p:nvSpPr>
            <p:cNvPr id="84" name="rc84"/>
            <p:cNvSpPr/>
            <p:nvPr/>
          </p:nvSpPr>
          <p:spPr>
            <a:xfrm>
              <a:off x="5684565" y="2945896"/>
              <a:ext cx="198963" cy="253873"/>
            </a:xfrm>
            <a:prstGeom prst="rect">
              <a:avLst/>
            </a:prstGeom>
            <a:solidFill>
              <a:srgbClr val="0058AB">
                <a:alpha val="100000"/>
              </a:srgbClr>
            </a:solidFill>
          </p:spPr>
          <p:txBody>
            <a:bodyPr/>
            <a:lstStyle/>
            <a:p/>
          </p:txBody>
        </p:sp>
        <p:sp>
          <p:nvSpPr>
            <p:cNvPr id="85" name="rc85"/>
            <p:cNvSpPr/>
            <p:nvPr/>
          </p:nvSpPr>
          <p:spPr>
            <a:xfrm>
              <a:off x="5684565" y="3199770"/>
              <a:ext cx="198963" cy="107519"/>
            </a:xfrm>
            <a:prstGeom prst="rect">
              <a:avLst/>
            </a:prstGeom>
            <a:solidFill>
              <a:srgbClr val="1CABE2">
                <a:alpha val="100000"/>
              </a:srgbClr>
            </a:solidFill>
          </p:spPr>
          <p:txBody>
            <a:bodyPr/>
            <a:lstStyle/>
            <a:p/>
          </p:txBody>
        </p:sp>
        <p:sp>
          <p:nvSpPr>
            <p:cNvPr id="86" name="rc86"/>
            <p:cNvSpPr/>
            <p:nvPr/>
          </p:nvSpPr>
          <p:spPr>
            <a:xfrm>
              <a:off x="5905636" y="3349451"/>
              <a:ext cx="198963" cy="1276079"/>
            </a:xfrm>
            <a:prstGeom prst="rect">
              <a:avLst/>
            </a:prstGeom>
            <a:solidFill>
              <a:srgbClr val="80BD41">
                <a:alpha val="100000"/>
              </a:srgbClr>
            </a:solidFill>
          </p:spPr>
          <p:txBody>
            <a:bodyPr/>
            <a:lstStyle/>
            <a:p/>
          </p:txBody>
        </p:sp>
        <p:sp>
          <p:nvSpPr>
            <p:cNvPr id="87" name="rc87"/>
            <p:cNvSpPr/>
            <p:nvPr/>
          </p:nvSpPr>
          <p:spPr>
            <a:xfrm>
              <a:off x="5905636" y="2936787"/>
              <a:ext cx="198963" cy="286698"/>
            </a:xfrm>
            <a:prstGeom prst="rect">
              <a:avLst/>
            </a:prstGeom>
            <a:solidFill>
              <a:srgbClr val="0058AB">
                <a:alpha val="100000"/>
              </a:srgbClr>
            </a:solidFill>
          </p:spPr>
          <p:txBody>
            <a:bodyPr/>
            <a:lstStyle/>
            <a:p/>
          </p:txBody>
        </p:sp>
        <p:sp>
          <p:nvSpPr>
            <p:cNvPr id="88" name="rc88"/>
            <p:cNvSpPr/>
            <p:nvPr/>
          </p:nvSpPr>
          <p:spPr>
            <a:xfrm>
              <a:off x="5905636" y="3223485"/>
              <a:ext cx="198963" cy="125966"/>
            </a:xfrm>
            <a:prstGeom prst="rect">
              <a:avLst/>
            </a:prstGeom>
            <a:solidFill>
              <a:srgbClr val="1CABE2">
                <a:alpha val="100000"/>
              </a:srgbClr>
            </a:solidFill>
          </p:spPr>
          <p:txBody>
            <a:bodyPr/>
            <a:lstStyle/>
            <a:p/>
          </p:txBody>
        </p:sp>
        <p:sp>
          <p:nvSpPr>
            <p:cNvPr id="89" name="rc89"/>
            <p:cNvSpPr/>
            <p:nvPr/>
          </p:nvSpPr>
          <p:spPr>
            <a:xfrm>
              <a:off x="6126706" y="3416627"/>
              <a:ext cx="198963" cy="1208903"/>
            </a:xfrm>
            <a:prstGeom prst="rect">
              <a:avLst/>
            </a:prstGeom>
            <a:solidFill>
              <a:srgbClr val="80BD41">
                <a:alpha val="100000"/>
              </a:srgbClr>
            </a:solidFill>
          </p:spPr>
          <p:txBody>
            <a:bodyPr/>
            <a:lstStyle/>
            <a:p/>
          </p:txBody>
        </p:sp>
        <p:sp>
          <p:nvSpPr>
            <p:cNvPr id="90" name="rc90"/>
            <p:cNvSpPr/>
            <p:nvPr/>
          </p:nvSpPr>
          <p:spPr>
            <a:xfrm>
              <a:off x="6126706" y="2919421"/>
              <a:ext cx="198963" cy="360352"/>
            </a:xfrm>
            <a:prstGeom prst="rect">
              <a:avLst/>
            </a:prstGeom>
            <a:solidFill>
              <a:srgbClr val="0058AB">
                <a:alpha val="100000"/>
              </a:srgbClr>
            </a:solidFill>
          </p:spPr>
          <p:txBody>
            <a:bodyPr/>
            <a:lstStyle/>
            <a:p/>
          </p:txBody>
        </p:sp>
        <p:sp>
          <p:nvSpPr>
            <p:cNvPr id="91" name="rc91"/>
            <p:cNvSpPr/>
            <p:nvPr/>
          </p:nvSpPr>
          <p:spPr>
            <a:xfrm>
              <a:off x="6126706" y="3279773"/>
              <a:ext cx="198963" cy="136853"/>
            </a:xfrm>
            <a:prstGeom prst="rect">
              <a:avLst/>
            </a:prstGeom>
            <a:solidFill>
              <a:srgbClr val="1CABE2">
                <a:alpha val="100000"/>
              </a:srgbClr>
            </a:solidFill>
          </p:spPr>
          <p:txBody>
            <a:bodyPr/>
            <a:lstStyle/>
            <a:p/>
          </p:txBody>
        </p:sp>
        <p:sp>
          <p:nvSpPr>
            <p:cNvPr id="92" name="rc92"/>
            <p:cNvSpPr/>
            <p:nvPr/>
          </p:nvSpPr>
          <p:spPr>
            <a:xfrm>
              <a:off x="6347776" y="3351456"/>
              <a:ext cx="198963" cy="1274074"/>
            </a:xfrm>
            <a:prstGeom prst="rect">
              <a:avLst/>
            </a:prstGeom>
            <a:solidFill>
              <a:srgbClr val="80BD41">
                <a:alpha val="100000"/>
              </a:srgbClr>
            </a:solidFill>
          </p:spPr>
          <p:txBody>
            <a:bodyPr/>
            <a:lstStyle/>
            <a:p/>
          </p:txBody>
        </p:sp>
        <p:sp>
          <p:nvSpPr>
            <p:cNvPr id="93" name="rc93"/>
            <p:cNvSpPr/>
            <p:nvPr/>
          </p:nvSpPr>
          <p:spPr>
            <a:xfrm>
              <a:off x="6347776" y="2901921"/>
              <a:ext cx="198963" cy="301138"/>
            </a:xfrm>
            <a:prstGeom prst="rect">
              <a:avLst/>
            </a:prstGeom>
            <a:solidFill>
              <a:srgbClr val="0058AB">
                <a:alpha val="100000"/>
              </a:srgbClr>
            </a:solidFill>
          </p:spPr>
          <p:txBody>
            <a:bodyPr/>
            <a:lstStyle/>
            <a:p/>
          </p:txBody>
        </p:sp>
        <p:sp>
          <p:nvSpPr>
            <p:cNvPr id="94" name="rc94"/>
            <p:cNvSpPr/>
            <p:nvPr/>
          </p:nvSpPr>
          <p:spPr>
            <a:xfrm>
              <a:off x="6347776" y="3203060"/>
              <a:ext cx="198963" cy="148396"/>
            </a:xfrm>
            <a:prstGeom prst="rect">
              <a:avLst/>
            </a:prstGeom>
            <a:solidFill>
              <a:srgbClr val="1CABE2">
                <a:alpha val="100000"/>
              </a:srgbClr>
            </a:solidFill>
          </p:spPr>
          <p:txBody>
            <a:bodyPr/>
            <a:lstStyle/>
            <a:p/>
          </p:txBody>
        </p:sp>
        <p:sp>
          <p:nvSpPr>
            <p:cNvPr id="95" name="rc95"/>
            <p:cNvSpPr/>
            <p:nvPr/>
          </p:nvSpPr>
          <p:spPr>
            <a:xfrm>
              <a:off x="6568846" y="3343187"/>
              <a:ext cx="198963" cy="1282343"/>
            </a:xfrm>
            <a:prstGeom prst="rect">
              <a:avLst/>
            </a:prstGeom>
            <a:solidFill>
              <a:srgbClr val="80BD41">
                <a:alpha val="100000"/>
              </a:srgbClr>
            </a:solidFill>
          </p:spPr>
          <p:txBody>
            <a:bodyPr/>
            <a:lstStyle/>
            <a:p/>
          </p:txBody>
        </p:sp>
        <p:sp>
          <p:nvSpPr>
            <p:cNvPr id="96" name="rc96"/>
            <p:cNvSpPr/>
            <p:nvPr/>
          </p:nvSpPr>
          <p:spPr>
            <a:xfrm>
              <a:off x="6568846" y="2881232"/>
              <a:ext cx="198963" cy="306637"/>
            </a:xfrm>
            <a:prstGeom prst="rect">
              <a:avLst/>
            </a:prstGeom>
            <a:solidFill>
              <a:srgbClr val="0058AB">
                <a:alpha val="100000"/>
              </a:srgbClr>
            </a:solidFill>
          </p:spPr>
          <p:txBody>
            <a:bodyPr/>
            <a:lstStyle/>
            <a:p/>
          </p:txBody>
        </p:sp>
        <p:sp>
          <p:nvSpPr>
            <p:cNvPr id="97" name="rc97"/>
            <p:cNvSpPr/>
            <p:nvPr/>
          </p:nvSpPr>
          <p:spPr>
            <a:xfrm>
              <a:off x="6568846" y="3187870"/>
              <a:ext cx="198963" cy="155317"/>
            </a:xfrm>
            <a:prstGeom prst="rect">
              <a:avLst/>
            </a:prstGeom>
            <a:solidFill>
              <a:srgbClr val="1CABE2">
                <a:alpha val="100000"/>
              </a:srgbClr>
            </a:solidFill>
          </p:spPr>
          <p:txBody>
            <a:bodyPr/>
            <a:lstStyle/>
            <a:p/>
          </p:txBody>
        </p:sp>
        <p:sp>
          <p:nvSpPr>
            <p:cNvPr id="98" name="rc98"/>
            <p:cNvSpPr/>
            <p:nvPr/>
          </p:nvSpPr>
          <p:spPr>
            <a:xfrm>
              <a:off x="6789916" y="3315889"/>
              <a:ext cx="198963" cy="1309641"/>
            </a:xfrm>
            <a:prstGeom prst="rect">
              <a:avLst/>
            </a:prstGeom>
            <a:solidFill>
              <a:srgbClr val="80BD41">
                <a:alpha val="100000"/>
              </a:srgbClr>
            </a:solidFill>
          </p:spPr>
          <p:txBody>
            <a:bodyPr/>
            <a:lstStyle/>
            <a:p/>
          </p:txBody>
        </p:sp>
        <p:sp>
          <p:nvSpPr>
            <p:cNvPr id="99" name="rc99"/>
            <p:cNvSpPr/>
            <p:nvPr/>
          </p:nvSpPr>
          <p:spPr>
            <a:xfrm>
              <a:off x="6789916" y="2864979"/>
              <a:ext cx="198963" cy="305797"/>
            </a:xfrm>
            <a:prstGeom prst="rect">
              <a:avLst/>
            </a:prstGeom>
            <a:solidFill>
              <a:srgbClr val="0058AB">
                <a:alpha val="100000"/>
              </a:srgbClr>
            </a:solidFill>
          </p:spPr>
          <p:txBody>
            <a:bodyPr/>
            <a:lstStyle/>
            <a:p/>
          </p:txBody>
        </p:sp>
        <p:sp>
          <p:nvSpPr>
            <p:cNvPr id="100" name="rc100"/>
            <p:cNvSpPr/>
            <p:nvPr/>
          </p:nvSpPr>
          <p:spPr>
            <a:xfrm>
              <a:off x="6789916" y="3170777"/>
              <a:ext cx="198963" cy="145112"/>
            </a:xfrm>
            <a:prstGeom prst="rect">
              <a:avLst/>
            </a:prstGeom>
            <a:solidFill>
              <a:srgbClr val="1CABE2">
                <a:alpha val="100000"/>
              </a:srgbClr>
            </a:solidFill>
          </p:spPr>
          <p:txBody>
            <a:bodyPr/>
            <a:lstStyle/>
            <a:p/>
          </p:txBody>
        </p:sp>
        <p:sp>
          <p:nvSpPr>
            <p:cNvPr id="101" name="rc101"/>
            <p:cNvSpPr/>
            <p:nvPr/>
          </p:nvSpPr>
          <p:spPr>
            <a:xfrm>
              <a:off x="7010987" y="3300080"/>
              <a:ext cx="198963" cy="1325450"/>
            </a:xfrm>
            <a:prstGeom prst="rect">
              <a:avLst/>
            </a:prstGeom>
            <a:solidFill>
              <a:srgbClr val="80BD41">
                <a:alpha val="100000"/>
              </a:srgbClr>
            </a:solidFill>
          </p:spPr>
          <p:txBody>
            <a:bodyPr/>
            <a:lstStyle/>
            <a:p/>
          </p:txBody>
        </p:sp>
        <p:sp>
          <p:nvSpPr>
            <p:cNvPr id="102" name="rc102"/>
            <p:cNvSpPr/>
            <p:nvPr/>
          </p:nvSpPr>
          <p:spPr>
            <a:xfrm>
              <a:off x="7010987" y="2850233"/>
              <a:ext cx="198963" cy="305360"/>
            </a:xfrm>
            <a:prstGeom prst="rect">
              <a:avLst/>
            </a:prstGeom>
            <a:solidFill>
              <a:srgbClr val="0058AB">
                <a:alpha val="100000"/>
              </a:srgbClr>
            </a:solidFill>
          </p:spPr>
          <p:txBody>
            <a:bodyPr/>
            <a:lstStyle/>
            <a:p/>
          </p:txBody>
        </p:sp>
        <p:sp>
          <p:nvSpPr>
            <p:cNvPr id="103" name="rc103"/>
            <p:cNvSpPr/>
            <p:nvPr/>
          </p:nvSpPr>
          <p:spPr>
            <a:xfrm>
              <a:off x="7010987" y="3155593"/>
              <a:ext cx="198963" cy="144486"/>
            </a:xfrm>
            <a:prstGeom prst="rect">
              <a:avLst/>
            </a:prstGeom>
            <a:solidFill>
              <a:srgbClr val="1CABE2">
                <a:alpha val="100000"/>
              </a:srgbClr>
            </a:solidFill>
          </p:spPr>
          <p:txBody>
            <a:bodyPr/>
            <a:lstStyle/>
            <a:p/>
          </p:txBody>
        </p:sp>
        <p:sp>
          <p:nvSpPr>
            <p:cNvPr id="104" name="rc104"/>
            <p:cNvSpPr/>
            <p:nvPr/>
          </p:nvSpPr>
          <p:spPr>
            <a:xfrm>
              <a:off x="7232057" y="2835542"/>
              <a:ext cx="198963" cy="256193"/>
            </a:xfrm>
            <a:prstGeom prst="rect">
              <a:avLst/>
            </a:prstGeom>
            <a:solidFill>
              <a:srgbClr val="F26A21">
                <a:alpha val="100000"/>
              </a:srgbClr>
            </a:solidFill>
          </p:spPr>
          <p:txBody>
            <a:bodyPr/>
            <a:lstStyle/>
            <a:p/>
          </p:txBody>
        </p:sp>
        <p:sp>
          <p:nvSpPr>
            <p:cNvPr id="105" name="rc105"/>
            <p:cNvSpPr/>
            <p:nvPr/>
          </p:nvSpPr>
          <p:spPr>
            <a:xfrm>
              <a:off x="7232057" y="3091735"/>
              <a:ext cx="198963" cy="1533795"/>
            </a:xfrm>
            <a:prstGeom prst="rect">
              <a:avLst/>
            </a:prstGeom>
            <a:solidFill>
              <a:srgbClr val="FFC20E">
                <a:alpha val="100000"/>
              </a:srgbClr>
            </a:solidFill>
          </p:spPr>
          <p:txBody>
            <a:bodyPr/>
            <a:lstStyle/>
            <a:p/>
          </p:txBody>
        </p:sp>
        <p:sp>
          <p:nvSpPr>
            <p:cNvPr id="106" name="rc106"/>
            <p:cNvSpPr/>
            <p:nvPr/>
          </p:nvSpPr>
          <p:spPr>
            <a:xfrm>
              <a:off x="7453127" y="2822625"/>
              <a:ext cx="198963" cy="214942"/>
            </a:xfrm>
            <a:prstGeom prst="rect">
              <a:avLst/>
            </a:prstGeom>
            <a:solidFill>
              <a:srgbClr val="F26A21">
                <a:alpha val="100000"/>
              </a:srgbClr>
            </a:solidFill>
          </p:spPr>
          <p:txBody>
            <a:bodyPr/>
            <a:lstStyle/>
            <a:p/>
          </p:txBody>
        </p:sp>
        <p:sp>
          <p:nvSpPr>
            <p:cNvPr id="107" name="rc107"/>
            <p:cNvSpPr/>
            <p:nvPr/>
          </p:nvSpPr>
          <p:spPr>
            <a:xfrm>
              <a:off x="7453127" y="3037568"/>
              <a:ext cx="198963" cy="1587962"/>
            </a:xfrm>
            <a:prstGeom prst="rect">
              <a:avLst/>
            </a:prstGeom>
            <a:solidFill>
              <a:srgbClr val="FFC20E">
                <a:alpha val="100000"/>
              </a:srgbClr>
            </a:solidFill>
          </p:spPr>
          <p:txBody>
            <a:bodyPr/>
            <a:lstStyle/>
            <a:p/>
          </p:txBody>
        </p:sp>
        <p:sp>
          <p:nvSpPr>
            <p:cNvPr id="108" name="rc108"/>
            <p:cNvSpPr/>
            <p:nvPr/>
          </p:nvSpPr>
          <p:spPr>
            <a:xfrm>
              <a:off x="7674197" y="2808692"/>
              <a:ext cx="198963" cy="180334"/>
            </a:xfrm>
            <a:prstGeom prst="rect">
              <a:avLst/>
            </a:prstGeom>
            <a:solidFill>
              <a:srgbClr val="F26A21">
                <a:alpha val="100000"/>
              </a:srgbClr>
            </a:solidFill>
          </p:spPr>
          <p:txBody>
            <a:bodyPr/>
            <a:lstStyle/>
            <a:p/>
          </p:txBody>
        </p:sp>
        <p:sp>
          <p:nvSpPr>
            <p:cNvPr id="109" name="rc109"/>
            <p:cNvSpPr/>
            <p:nvPr/>
          </p:nvSpPr>
          <p:spPr>
            <a:xfrm>
              <a:off x="7674197" y="2989026"/>
              <a:ext cx="198963" cy="1636504"/>
            </a:xfrm>
            <a:prstGeom prst="rect">
              <a:avLst/>
            </a:prstGeom>
            <a:solidFill>
              <a:srgbClr val="FFC20E">
                <a:alpha val="100000"/>
              </a:srgbClr>
            </a:solidFill>
          </p:spPr>
          <p:txBody>
            <a:bodyPr/>
            <a:lstStyle/>
            <a:p/>
          </p:txBody>
        </p:sp>
        <p:sp>
          <p:nvSpPr>
            <p:cNvPr id="110" name="rc110"/>
            <p:cNvSpPr/>
            <p:nvPr/>
          </p:nvSpPr>
          <p:spPr>
            <a:xfrm>
              <a:off x="7895267" y="2794756"/>
              <a:ext cx="198963" cy="151297"/>
            </a:xfrm>
            <a:prstGeom prst="rect">
              <a:avLst/>
            </a:prstGeom>
            <a:solidFill>
              <a:srgbClr val="F26A21">
                <a:alpha val="100000"/>
              </a:srgbClr>
            </a:solidFill>
          </p:spPr>
          <p:txBody>
            <a:bodyPr/>
            <a:lstStyle/>
            <a:p/>
          </p:txBody>
        </p:sp>
        <p:sp>
          <p:nvSpPr>
            <p:cNvPr id="111" name="rc111"/>
            <p:cNvSpPr/>
            <p:nvPr/>
          </p:nvSpPr>
          <p:spPr>
            <a:xfrm>
              <a:off x="7895267" y="2946054"/>
              <a:ext cx="198963" cy="1679476"/>
            </a:xfrm>
            <a:prstGeom prst="rect">
              <a:avLst/>
            </a:prstGeom>
            <a:solidFill>
              <a:srgbClr val="FFC20E">
                <a:alpha val="100000"/>
              </a:srgbClr>
            </a:solidFill>
          </p:spPr>
          <p:txBody>
            <a:bodyPr/>
            <a:lstStyle/>
            <a:p/>
          </p:txBody>
        </p:sp>
        <p:sp>
          <p:nvSpPr>
            <p:cNvPr id="112" name="rc112"/>
            <p:cNvSpPr/>
            <p:nvPr/>
          </p:nvSpPr>
          <p:spPr>
            <a:xfrm>
              <a:off x="8116338" y="2782327"/>
              <a:ext cx="198963" cy="126936"/>
            </a:xfrm>
            <a:prstGeom prst="rect">
              <a:avLst/>
            </a:prstGeom>
            <a:solidFill>
              <a:srgbClr val="F26A21">
                <a:alpha val="100000"/>
              </a:srgbClr>
            </a:solidFill>
          </p:spPr>
          <p:txBody>
            <a:bodyPr/>
            <a:lstStyle/>
            <a:p/>
          </p:txBody>
        </p:sp>
        <p:sp>
          <p:nvSpPr>
            <p:cNvPr id="113" name="rc113"/>
            <p:cNvSpPr/>
            <p:nvPr/>
          </p:nvSpPr>
          <p:spPr>
            <a:xfrm>
              <a:off x="8116338" y="2909264"/>
              <a:ext cx="198963" cy="1716266"/>
            </a:xfrm>
            <a:prstGeom prst="rect">
              <a:avLst/>
            </a:prstGeom>
            <a:solidFill>
              <a:srgbClr val="FFC20E">
                <a:alpha val="100000"/>
              </a:srgbClr>
            </a:solidFill>
          </p:spPr>
          <p:txBody>
            <a:bodyPr/>
            <a:lstStyle/>
            <a:p/>
          </p:txBody>
        </p:sp>
        <p:sp>
          <p:nvSpPr>
            <p:cNvPr id="114" name="pl114"/>
            <p:cNvSpPr/>
            <p:nvPr/>
          </p:nvSpPr>
          <p:spPr>
            <a:xfrm>
              <a:off x="1583713" y="1707877"/>
              <a:ext cx="5526755" cy="411904"/>
            </a:xfrm>
            <a:custGeom>
              <a:avLst/>
              <a:pathLst>
                <a:path w="5526755" h="411904">
                  <a:moveTo>
                    <a:pt x="0" y="411904"/>
                  </a:moveTo>
                  <a:lnTo>
                    <a:pt x="221070" y="377578"/>
                  </a:lnTo>
                  <a:lnTo>
                    <a:pt x="442140" y="411904"/>
                  </a:lnTo>
                  <a:lnTo>
                    <a:pt x="663210" y="343253"/>
                  </a:lnTo>
                  <a:lnTo>
                    <a:pt x="884280" y="274602"/>
                  </a:lnTo>
                  <a:lnTo>
                    <a:pt x="1105351" y="240277"/>
                  </a:lnTo>
                  <a:lnTo>
                    <a:pt x="1326421" y="240277"/>
                  </a:lnTo>
                  <a:lnTo>
                    <a:pt x="1547491" y="240277"/>
                  </a:lnTo>
                  <a:lnTo>
                    <a:pt x="1768561" y="137301"/>
                  </a:lnTo>
                  <a:lnTo>
                    <a:pt x="1989631" y="102976"/>
                  </a:lnTo>
                  <a:lnTo>
                    <a:pt x="2210702" y="205952"/>
                  </a:lnTo>
                  <a:lnTo>
                    <a:pt x="2431772" y="171626"/>
                  </a:lnTo>
                  <a:lnTo>
                    <a:pt x="2652842" y="205952"/>
                  </a:lnTo>
                  <a:lnTo>
                    <a:pt x="2873912" y="240277"/>
                  </a:lnTo>
                  <a:lnTo>
                    <a:pt x="3094982" y="240277"/>
                  </a:lnTo>
                  <a:lnTo>
                    <a:pt x="3316053" y="205952"/>
                  </a:lnTo>
                  <a:lnTo>
                    <a:pt x="3537123" y="137301"/>
                  </a:lnTo>
                  <a:lnTo>
                    <a:pt x="3758193" y="102976"/>
                  </a:lnTo>
                  <a:lnTo>
                    <a:pt x="3979263" y="68650"/>
                  </a:lnTo>
                  <a:lnTo>
                    <a:pt x="4200333" y="0"/>
                  </a:lnTo>
                  <a:lnTo>
                    <a:pt x="4421404" y="68650"/>
                  </a:lnTo>
                  <a:lnTo>
                    <a:pt x="4642474" y="205952"/>
                  </a:lnTo>
                  <a:lnTo>
                    <a:pt x="4863544" y="68650"/>
                  </a:lnTo>
                  <a:lnTo>
                    <a:pt x="5084614" y="102976"/>
                  </a:lnTo>
                  <a:lnTo>
                    <a:pt x="5305684" y="68650"/>
                  </a:lnTo>
                  <a:lnTo>
                    <a:pt x="5526755" y="68650"/>
                  </a:lnTo>
                </a:path>
              </a:pathLst>
            </a:custGeom>
            <a:ln w="27101" cap="flat">
              <a:solidFill>
                <a:srgbClr val="0058AB">
                  <a:alpha val="100000"/>
                </a:srgbClr>
              </a:solidFill>
              <a:prstDash val="solid"/>
              <a:round/>
            </a:ln>
          </p:spPr>
          <p:txBody>
            <a:bodyPr/>
            <a:lstStyle/>
            <a:p/>
          </p:txBody>
        </p:sp>
        <p:sp>
          <p:nvSpPr>
            <p:cNvPr id="115" name="pl115"/>
            <p:cNvSpPr/>
            <p:nvPr/>
          </p:nvSpPr>
          <p:spPr>
            <a:xfrm>
              <a:off x="1583713" y="1948154"/>
              <a:ext cx="5526755" cy="617856"/>
            </a:xfrm>
            <a:custGeom>
              <a:avLst/>
              <a:pathLst>
                <a:path w="5526755" h="617856">
                  <a:moveTo>
                    <a:pt x="0" y="617856"/>
                  </a:moveTo>
                  <a:lnTo>
                    <a:pt x="221070" y="583530"/>
                  </a:lnTo>
                  <a:lnTo>
                    <a:pt x="442140" y="617856"/>
                  </a:lnTo>
                  <a:lnTo>
                    <a:pt x="663210" y="446229"/>
                  </a:lnTo>
                  <a:lnTo>
                    <a:pt x="884280" y="308928"/>
                  </a:lnTo>
                  <a:lnTo>
                    <a:pt x="1105351" y="308928"/>
                  </a:lnTo>
                  <a:lnTo>
                    <a:pt x="1326421" y="308928"/>
                  </a:lnTo>
                  <a:lnTo>
                    <a:pt x="1547491" y="308928"/>
                  </a:lnTo>
                  <a:lnTo>
                    <a:pt x="1768561" y="240277"/>
                  </a:lnTo>
                  <a:lnTo>
                    <a:pt x="1989631" y="171626"/>
                  </a:lnTo>
                  <a:lnTo>
                    <a:pt x="2210702" y="240277"/>
                  </a:lnTo>
                  <a:lnTo>
                    <a:pt x="2431772" y="205952"/>
                  </a:lnTo>
                  <a:lnTo>
                    <a:pt x="2652842" y="240277"/>
                  </a:lnTo>
                  <a:lnTo>
                    <a:pt x="2873912" y="308928"/>
                  </a:lnTo>
                  <a:lnTo>
                    <a:pt x="3094982" y="240277"/>
                  </a:lnTo>
                  <a:lnTo>
                    <a:pt x="3316053" y="240277"/>
                  </a:lnTo>
                  <a:lnTo>
                    <a:pt x="3537123" y="137301"/>
                  </a:lnTo>
                  <a:lnTo>
                    <a:pt x="3758193" y="102976"/>
                  </a:lnTo>
                  <a:lnTo>
                    <a:pt x="3979263" y="68650"/>
                  </a:lnTo>
                  <a:lnTo>
                    <a:pt x="4200333" y="0"/>
                  </a:lnTo>
                  <a:lnTo>
                    <a:pt x="4421404" y="68650"/>
                  </a:lnTo>
                  <a:lnTo>
                    <a:pt x="4642474" y="240277"/>
                  </a:lnTo>
                  <a:lnTo>
                    <a:pt x="4863544" y="137301"/>
                  </a:lnTo>
                  <a:lnTo>
                    <a:pt x="5084614" y="137301"/>
                  </a:lnTo>
                  <a:lnTo>
                    <a:pt x="5305684" y="137301"/>
                  </a:lnTo>
                  <a:lnTo>
                    <a:pt x="5526755" y="102976"/>
                  </a:lnTo>
                </a:path>
              </a:pathLst>
            </a:custGeom>
            <a:ln w="27101" cap="flat">
              <a:solidFill>
                <a:srgbClr val="80BD41">
                  <a:alpha val="100000"/>
                </a:srgbClr>
              </a:solidFill>
              <a:prstDash val="solid"/>
              <a:round/>
            </a:ln>
          </p:spPr>
          <p:txBody>
            <a:bodyPr/>
            <a:lstStyle/>
            <a:p/>
          </p:txBody>
        </p:sp>
        <p:sp>
          <p:nvSpPr>
            <p:cNvPr id="116" name="tx116"/>
            <p:cNvSpPr/>
            <p:nvPr/>
          </p:nvSpPr>
          <p:spPr>
            <a:xfrm>
              <a:off x="1515407" y="19174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73</a:t>
              </a:r>
            </a:p>
          </p:txBody>
        </p:sp>
        <p:sp>
          <p:nvSpPr>
            <p:cNvPr id="117" name="tx117"/>
            <p:cNvSpPr/>
            <p:nvPr/>
          </p:nvSpPr>
          <p:spPr>
            <a:xfrm>
              <a:off x="2620758" y="17458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78</a:t>
              </a:r>
            </a:p>
          </p:txBody>
        </p:sp>
        <p:sp>
          <p:nvSpPr>
            <p:cNvPr id="118" name="tx118"/>
            <p:cNvSpPr/>
            <p:nvPr/>
          </p:nvSpPr>
          <p:spPr>
            <a:xfrm>
              <a:off x="3726109"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19" name="tx119"/>
            <p:cNvSpPr/>
            <p:nvPr/>
          </p:nvSpPr>
          <p:spPr>
            <a:xfrm>
              <a:off x="4831460"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0" name="tx120"/>
            <p:cNvSpPr/>
            <p:nvPr/>
          </p:nvSpPr>
          <p:spPr>
            <a:xfrm>
              <a:off x="5715741"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1" name="tx121"/>
            <p:cNvSpPr/>
            <p:nvPr/>
          </p:nvSpPr>
          <p:spPr>
            <a:xfrm>
              <a:off x="593681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2" name="tx122"/>
            <p:cNvSpPr/>
            <p:nvPr/>
          </p:nvSpPr>
          <p:spPr>
            <a:xfrm>
              <a:off x="6157882"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3" name="tx123"/>
            <p:cNvSpPr/>
            <p:nvPr/>
          </p:nvSpPr>
          <p:spPr>
            <a:xfrm>
              <a:off x="637895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4" name="tx124"/>
            <p:cNvSpPr/>
            <p:nvPr/>
          </p:nvSpPr>
          <p:spPr>
            <a:xfrm>
              <a:off x="660002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5" name="tx125"/>
            <p:cNvSpPr/>
            <p:nvPr/>
          </p:nvSpPr>
          <p:spPr>
            <a:xfrm>
              <a:off x="682109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6" name="tx126"/>
            <p:cNvSpPr/>
            <p:nvPr/>
          </p:nvSpPr>
          <p:spPr>
            <a:xfrm>
              <a:off x="7042163"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7" name="tx127"/>
            <p:cNvSpPr/>
            <p:nvPr/>
          </p:nvSpPr>
          <p:spPr>
            <a:xfrm>
              <a:off x="1515407" y="26363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60</a:t>
              </a:r>
            </a:p>
          </p:txBody>
        </p:sp>
        <p:sp>
          <p:nvSpPr>
            <p:cNvPr id="128" name="tx128"/>
            <p:cNvSpPr/>
            <p:nvPr/>
          </p:nvSpPr>
          <p:spPr>
            <a:xfrm>
              <a:off x="2620758"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29" name="tx129"/>
            <p:cNvSpPr/>
            <p:nvPr/>
          </p:nvSpPr>
          <p:spPr>
            <a:xfrm>
              <a:off x="3726109"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0" name="tx130"/>
            <p:cNvSpPr/>
            <p:nvPr/>
          </p:nvSpPr>
          <p:spPr>
            <a:xfrm>
              <a:off x="4831460"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1" name="tx131"/>
            <p:cNvSpPr/>
            <p:nvPr/>
          </p:nvSpPr>
          <p:spPr>
            <a:xfrm>
              <a:off x="5715741"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32" name="tx132"/>
            <p:cNvSpPr/>
            <p:nvPr/>
          </p:nvSpPr>
          <p:spPr>
            <a:xfrm>
              <a:off x="5936812"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3" name="tx133"/>
            <p:cNvSpPr/>
            <p:nvPr/>
          </p:nvSpPr>
          <p:spPr>
            <a:xfrm>
              <a:off x="615788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4" name="tx134"/>
            <p:cNvSpPr/>
            <p:nvPr/>
          </p:nvSpPr>
          <p:spPr>
            <a:xfrm>
              <a:off x="637895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5" name="tx135"/>
            <p:cNvSpPr/>
            <p:nvPr/>
          </p:nvSpPr>
          <p:spPr>
            <a:xfrm>
              <a:off x="660002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6" name="tx136"/>
            <p:cNvSpPr/>
            <p:nvPr/>
          </p:nvSpPr>
          <p:spPr>
            <a:xfrm>
              <a:off x="682109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7" name="tx137"/>
            <p:cNvSpPr/>
            <p:nvPr/>
          </p:nvSpPr>
          <p:spPr>
            <a:xfrm>
              <a:off x="7042163"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8" name="tx138"/>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08182" y="353485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25,000,000</a:t>
              </a:r>
            </a:p>
          </p:txBody>
        </p:sp>
        <p:sp>
          <p:nvSpPr>
            <p:cNvPr id="140" name="tx140"/>
            <p:cNvSpPr/>
            <p:nvPr/>
          </p:nvSpPr>
          <p:spPr>
            <a:xfrm>
              <a:off x="508182" y="248509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50,000,000</a:t>
              </a:r>
            </a:p>
          </p:txBody>
        </p:sp>
        <p:sp>
          <p:nvSpPr>
            <p:cNvPr id="141" name="tx141"/>
            <p:cNvSpPr/>
            <p:nvPr/>
          </p:nvSpPr>
          <p:spPr>
            <a:xfrm>
              <a:off x="508182" y="143532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87666" y="5504613"/>
              <a:ext cx="201455" cy="201456"/>
            </a:xfrm>
            <a:prstGeom prst="rect">
              <a:avLst/>
            </a:prstGeom>
            <a:solidFill>
              <a:srgbClr val="80BD41">
                <a:alpha val="100000"/>
              </a:srgbClr>
            </a:solidFill>
          </p:spPr>
          <p:txBody>
            <a:bodyPr/>
            <a:lstStyle/>
            <a:p/>
          </p:txBody>
        </p:sp>
        <p:sp>
          <p:nvSpPr>
            <p:cNvPr id="164" name="rc164"/>
            <p:cNvSpPr/>
            <p:nvPr/>
          </p:nvSpPr>
          <p:spPr>
            <a:xfrm>
              <a:off x="2603373" y="5504613"/>
              <a:ext cx="201456" cy="201456"/>
            </a:xfrm>
            <a:prstGeom prst="rect">
              <a:avLst/>
            </a:prstGeom>
            <a:solidFill>
              <a:srgbClr val="1CABE2">
                <a:alpha val="100000"/>
              </a:srgbClr>
            </a:solidFill>
          </p:spPr>
          <p:txBody>
            <a:bodyPr/>
            <a:lstStyle/>
            <a:p/>
          </p:txBody>
        </p:sp>
        <p:sp>
          <p:nvSpPr>
            <p:cNvPr id="165" name="rc165"/>
            <p:cNvSpPr/>
            <p:nvPr/>
          </p:nvSpPr>
          <p:spPr>
            <a:xfrm>
              <a:off x="3676245" y="5504613"/>
              <a:ext cx="201456" cy="201456"/>
            </a:xfrm>
            <a:prstGeom prst="rect">
              <a:avLst/>
            </a:prstGeom>
            <a:solidFill>
              <a:srgbClr val="0058AB">
                <a:alpha val="100000"/>
              </a:srgbClr>
            </a:solidFill>
          </p:spPr>
          <p:txBody>
            <a:bodyPr/>
            <a:lstStyle/>
            <a:p/>
          </p:txBody>
        </p:sp>
        <p:sp>
          <p:nvSpPr>
            <p:cNvPr id="166" name="rc166"/>
            <p:cNvSpPr/>
            <p:nvPr/>
          </p:nvSpPr>
          <p:spPr>
            <a:xfrm>
              <a:off x="4671759" y="5504613"/>
              <a:ext cx="201456" cy="201456"/>
            </a:xfrm>
            <a:prstGeom prst="rect">
              <a:avLst/>
            </a:prstGeom>
            <a:solidFill>
              <a:srgbClr val="FFC20E">
                <a:alpha val="100000"/>
              </a:srgbClr>
            </a:solidFill>
          </p:spPr>
          <p:txBody>
            <a:bodyPr/>
            <a:lstStyle/>
            <a:p/>
          </p:txBody>
        </p:sp>
        <p:sp>
          <p:nvSpPr>
            <p:cNvPr id="167" name="rc167"/>
            <p:cNvSpPr/>
            <p:nvPr/>
          </p:nvSpPr>
          <p:spPr>
            <a:xfrm>
              <a:off x="6576552" y="5504613"/>
              <a:ext cx="201455" cy="201456"/>
            </a:xfrm>
            <a:prstGeom prst="rect">
              <a:avLst/>
            </a:prstGeom>
            <a:solidFill>
              <a:srgbClr val="F26A21">
                <a:alpha val="100000"/>
              </a:srgbClr>
            </a:solidFill>
          </p:spPr>
          <p:txBody>
            <a:bodyPr/>
            <a:lstStyle/>
            <a:p/>
          </p:txBody>
        </p:sp>
        <p:sp>
          <p:nvSpPr>
            <p:cNvPr id="168" name="tx168"/>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142678" y="616400"/>
              <a:ext cx="4731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FCV countries</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FCV countries are projected to have a  large increase (&gt;=1 million) in the number of surviving infants by 2030. Maintaining current coverage requires vaccinating an increasing number of children.
To achieve the IA2030 ZD target, more (~3.15%)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82937"/>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763265"/>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943594"/>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1239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17310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35342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533758"/>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550868" y="2068899"/>
              <a:ext cx="208697" cy="2923873"/>
            </a:xfrm>
            <a:prstGeom prst="rect">
              <a:avLst/>
            </a:prstGeom>
            <a:solidFill>
              <a:srgbClr val="0058AB">
                <a:alpha val="100000"/>
              </a:srgbClr>
            </a:solidFill>
          </p:spPr>
          <p:txBody>
            <a:bodyPr/>
            <a:lstStyle/>
            <a:p/>
          </p:txBody>
        </p:sp>
        <p:sp>
          <p:nvSpPr>
            <p:cNvPr id="40" name="rc40"/>
            <p:cNvSpPr/>
            <p:nvPr/>
          </p:nvSpPr>
          <p:spPr>
            <a:xfrm>
              <a:off x="1782754" y="2101987"/>
              <a:ext cx="208697" cy="2890785"/>
            </a:xfrm>
            <a:prstGeom prst="rect">
              <a:avLst/>
            </a:prstGeom>
            <a:solidFill>
              <a:srgbClr val="0058AB">
                <a:alpha val="100000"/>
              </a:srgbClr>
            </a:solidFill>
          </p:spPr>
          <p:txBody>
            <a:bodyPr/>
            <a:lstStyle/>
            <a:p/>
          </p:txBody>
        </p:sp>
        <p:sp>
          <p:nvSpPr>
            <p:cNvPr id="41" name="rc41"/>
            <p:cNvSpPr/>
            <p:nvPr/>
          </p:nvSpPr>
          <p:spPr>
            <a:xfrm>
              <a:off x="2014640" y="1959324"/>
              <a:ext cx="208697" cy="3033448"/>
            </a:xfrm>
            <a:prstGeom prst="rect">
              <a:avLst/>
            </a:prstGeom>
            <a:solidFill>
              <a:srgbClr val="0058AB">
                <a:alpha val="100000"/>
              </a:srgbClr>
            </a:solidFill>
          </p:spPr>
          <p:txBody>
            <a:bodyPr/>
            <a:lstStyle/>
            <a:p/>
          </p:txBody>
        </p:sp>
        <p:sp>
          <p:nvSpPr>
            <p:cNvPr id="42" name="rc42"/>
            <p:cNvSpPr/>
            <p:nvPr/>
          </p:nvSpPr>
          <p:spPr>
            <a:xfrm>
              <a:off x="2246526" y="2187167"/>
              <a:ext cx="208697" cy="2805605"/>
            </a:xfrm>
            <a:prstGeom prst="rect">
              <a:avLst/>
            </a:prstGeom>
            <a:solidFill>
              <a:srgbClr val="0058AB">
                <a:alpha val="100000"/>
              </a:srgbClr>
            </a:solidFill>
          </p:spPr>
          <p:txBody>
            <a:bodyPr/>
            <a:lstStyle/>
            <a:p/>
          </p:txBody>
        </p:sp>
        <p:sp>
          <p:nvSpPr>
            <p:cNvPr id="43" name="rc43"/>
            <p:cNvSpPr/>
            <p:nvPr/>
          </p:nvSpPr>
          <p:spPr>
            <a:xfrm>
              <a:off x="2478412" y="2433487"/>
              <a:ext cx="208697" cy="2559285"/>
            </a:xfrm>
            <a:prstGeom prst="rect">
              <a:avLst/>
            </a:prstGeom>
            <a:solidFill>
              <a:srgbClr val="0058AB">
                <a:alpha val="100000"/>
              </a:srgbClr>
            </a:solidFill>
          </p:spPr>
          <p:txBody>
            <a:bodyPr/>
            <a:lstStyle/>
            <a:p/>
          </p:txBody>
        </p:sp>
        <p:sp>
          <p:nvSpPr>
            <p:cNvPr id="44" name="rc44"/>
            <p:cNvSpPr/>
            <p:nvPr/>
          </p:nvSpPr>
          <p:spPr>
            <a:xfrm>
              <a:off x="2710298" y="2446136"/>
              <a:ext cx="208697" cy="2546636"/>
            </a:xfrm>
            <a:prstGeom prst="rect">
              <a:avLst/>
            </a:prstGeom>
            <a:solidFill>
              <a:srgbClr val="0058AB">
                <a:alpha val="100000"/>
              </a:srgbClr>
            </a:solidFill>
          </p:spPr>
          <p:txBody>
            <a:bodyPr/>
            <a:lstStyle/>
            <a:p/>
          </p:txBody>
        </p:sp>
        <p:sp>
          <p:nvSpPr>
            <p:cNvPr id="45" name="rc45"/>
            <p:cNvSpPr/>
            <p:nvPr/>
          </p:nvSpPr>
          <p:spPr>
            <a:xfrm>
              <a:off x="2942184" y="2387263"/>
              <a:ext cx="208697" cy="2605509"/>
            </a:xfrm>
            <a:prstGeom prst="rect">
              <a:avLst/>
            </a:prstGeom>
            <a:solidFill>
              <a:srgbClr val="0058AB">
                <a:alpha val="100000"/>
              </a:srgbClr>
            </a:solidFill>
          </p:spPr>
          <p:txBody>
            <a:bodyPr/>
            <a:lstStyle/>
            <a:p/>
          </p:txBody>
        </p:sp>
        <p:sp>
          <p:nvSpPr>
            <p:cNvPr id="46" name="rc46"/>
            <p:cNvSpPr/>
            <p:nvPr/>
          </p:nvSpPr>
          <p:spPr>
            <a:xfrm>
              <a:off x="3174070" y="2407683"/>
              <a:ext cx="208697" cy="2585089"/>
            </a:xfrm>
            <a:prstGeom prst="rect">
              <a:avLst/>
            </a:prstGeom>
            <a:solidFill>
              <a:srgbClr val="0058AB">
                <a:alpha val="100000"/>
              </a:srgbClr>
            </a:solidFill>
          </p:spPr>
          <p:txBody>
            <a:bodyPr/>
            <a:lstStyle/>
            <a:p/>
          </p:txBody>
        </p:sp>
        <p:sp>
          <p:nvSpPr>
            <p:cNvPr id="47" name="rc47"/>
            <p:cNvSpPr/>
            <p:nvPr/>
          </p:nvSpPr>
          <p:spPr>
            <a:xfrm>
              <a:off x="3405956" y="2629615"/>
              <a:ext cx="208697" cy="2363157"/>
            </a:xfrm>
            <a:prstGeom prst="rect">
              <a:avLst/>
            </a:prstGeom>
            <a:solidFill>
              <a:srgbClr val="0058AB">
                <a:alpha val="100000"/>
              </a:srgbClr>
            </a:solidFill>
          </p:spPr>
          <p:txBody>
            <a:bodyPr/>
            <a:lstStyle/>
            <a:p/>
          </p:txBody>
        </p:sp>
        <p:sp>
          <p:nvSpPr>
            <p:cNvPr id="48" name="rc48"/>
            <p:cNvSpPr/>
            <p:nvPr/>
          </p:nvSpPr>
          <p:spPr>
            <a:xfrm>
              <a:off x="3637842" y="2727026"/>
              <a:ext cx="208697" cy="2265746"/>
            </a:xfrm>
            <a:prstGeom prst="rect">
              <a:avLst/>
            </a:prstGeom>
            <a:solidFill>
              <a:srgbClr val="0058AB">
                <a:alpha val="100000"/>
              </a:srgbClr>
            </a:solidFill>
          </p:spPr>
          <p:txBody>
            <a:bodyPr/>
            <a:lstStyle/>
            <a:p/>
          </p:txBody>
        </p:sp>
        <p:sp>
          <p:nvSpPr>
            <p:cNvPr id="49" name="rc49"/>
            <p:cNvSpPr/>
            <p:nvPr/>
          </p:nvSpPr>
          <p:spPr>
            <a:xfrm>
              <a:off x="3869728" y="2333085"/>
              <a:ext cx="208697" cy="2659687"/>
            </a:xfrm>
            <a:prstGeom prst="rect">
              <a:avLst/>
            </a:prstGeom>
            <a:solidFill>
              <a:srgbClr val="0058AB">
                <a:alpha val="100000"/>
              </a:srgbClr>
            </a:solidFill>
          </p:spPr>
          <p:txBody>
            <a:bodyPr/>
            <a:lstStyle/>
            <a:p/>
          </p:txBody>
        </p:sp>
        <p:sp>
          <p:nvSpPr>
            <p:cNvPr id="50" name="rc50"/>
            <p:cNvSpPr/>
            <p:nvPr/>
          </p:nvSpPr>
          <p:spPr>
            <a:xfrm>
              <a:off x="4101615" y="2489926"/>
              <a:ext cx="208697" cy="2502847"/>
            </a:xfrm>
            <a:prstGeom prst="rect">
              <a:avLst/>
            </a:prstGeom>
            <a:solidFill>
              <a:srgbClr val="0058AB">
                <a:alpha val="100000"/>
              </a:srgbClr>
            </a:solidFill>
          </p:spPr>
          <p:txBody>
            <a:bodyPr/>
            <a:lstStyle/>
            <a:p/>
          </p:txBody>
        </p:sp>
        <p:sp>
          <p:nvSpPr>
            <p:cNvPr id="51" name="rc51"/>
            <p:cNvSpPr/>
            <p:nvPr/>
          </p:nvSpPr>
          <p:spPr>
            <a:xfrm>
              <a:off x="4333501" y="2352546"/>
              <a:ext cx="208697" cy="2640226"/>
            </a:xfrm>
            <a:prstGeom prst="rect">
              <a:avLst/>
            </a:prstGeom>
            <a:solidFill>
              <a:srgbClr val="0058AB">
                <a:alpha val="100000"/>
              </a:srgbClr>
            </a:solidFill>
          </p:spPr>
          <p:txBody>
            <a:bodyPr/>
            <a:lstStyle/>
            <a:p/>
          </p:txBody>
        </p:sp>
        <p:sp>
          <p:nvSpPr>
            <p:cNvPr id="52" name="rc52"/>
            <p:cNvSpPr/>
            <p:nvPr/>
          </p:nvSpPr>
          <p:spPr>
            <a:xfrm>
              <a:off x="4565387" y="2105476"/>
              <a:ext cx="208697" cy="2887297"/>
            </a:xfrm>
            <a:prstGeom prst="rect">
              <a:avLst/>
            </a:prstGeom>
            <a:solidFill>
              <a:srgbClr val="0058AB">
                <a:alpha val="100000"/>
              </a:srgbClr>
            </a:solidFill>
          </p:spPr>
          <p:txBody>
            <a:bodyPr/>
            <a:lstStyle/>
            <a:p/>
          </p:txBody>
        </p:sp>
        <p:sp>
          <p:nvSpPr>
            <p:cNvPr id="53" name="rc53"/>
            <p:cNvSpPr/>
            <p:nvPr/>
          </p:nvSpPr>
          <p:spPr>
            <a:xfrm>
              <a:off x="4797273" y="2208412"/>
              <a:ext cx="208697" cy="2784360"/>
            </a:xfrm>
            <a:prstGeom prst="rect">
              <a:avLst/>
            </a:prstGeom>
            <a:solidFill>
              <a:srgbClr val="0058AB">
                <a:alpha val="100000"/>
              </a:srgbClr>
            </a:solidFill>
          </p:spPr>
          <p:txBody>
            <a:bodyPr/>
            <a:lstStyle/>
            <a:p/>
          </p:txBody>
        </p:sp>
        <p:sp>
          <p:nvSpPr>
            <p:cNvPr id="54" name="rc54"/>
            <p:cNvSpPr/>
            <p:nvPr/>
          </p:nvSpPr>
          <p:spPr>
            <a:xfrm>
              <a:off x="5029159" y="2244498"/>
              <a:ext cx="208697" cy="2748274"/>
            </a:xfrm>
            <a:prstGeom prst="rect">
              <a:avLst/>
            </a:prstGeom>
            <a:solidFill>
              <a:srgbClr val="0058AB">
                <a:alpha val="100000"/>
              </a:srgbClr>
            </a:solidFill>
          </p:spPr>
          <p:txBody>
            <a:bodyPr/>
            <a:lstStyle/>
            <a:p/>
          </p:txBody>
        </p:sp>
        <p:sp>
          <p:nvSpPr>
            <p:cNvPr id="55" name="rc55"/>
            <p:cNvSpPr/>
            <p:nvPr/>
          </p:nvSpPr>
          <p:spPr>
            <a:xfrm>
              <a:off x="5261045" y="2520741"/>
              <a:ext cx="208697" cy="2472031"/>
            </a:xfrm>
            <a:prstGeom prst="rect">
              <a:avLst/>
            </a:prstGeom>
            <a:solidFill>
              <a:srgbClr val="0058AB">
                <a:alpha val="100000"/>
              </a:srgbClr>
            </a:solidFill>
          </p:spPr>
          <p:txBody>
            <a:bodyPr/>
            <a:lstStyle/>
            <a:p/>
          </p:txBody>
        </p:sp>
        <p:sp>
          <p:nvSpPr>
            <p:cNvPr id="56" name="rc56"/>
            <p:cNvSpPr/>
            <p:nvPr/>
          </p:nvSpPr>
          <p:spPr>
            <a:xfrm>
              <a:off x="5492931" y="2657012"/>
              <a:ext cx="208697" cy="2335760"/>
            </a:xfrm>
            <a:prstGeom prst="rect">
              <a:avLst/>
            </a:prstGeom>
            <a:solidFill>
              <a:srgbClr val="0058AB">
                <a:alpha val="100000"/>
              </a:srgbClr>
            </a:solidFill>
          </p:spPr>
          <p:txBody>
            <a:bodyPr/>
            <a:lstStyle/>
            <a:p/>
          </p:txBody>
        </p:sp>
        <p:sp>
          <p:nvSpPr>
            <p:cNvPr id="57" name="rc57"/>
            <p:cNvSpPr/>
            <p:nvPr/>
          </p:nvSpPr>
          <p:spPr>
            <a:xfrm>
              <a:off x="5724817" y="2734783"/>
              <a:ext cx="208697" cy="2257989"/>
            </a:xfrm>
            <a:prstGeom prst="rect">
              <a:avLst/>
            </a:prstGeom>
            <a:solidFill>
              <a:srgbClr val="0058AB">
                <a:alpha val="100000"/>
              </a:srgbClr>
            </a:solidFill>
          </p:spPr>
          <p:txBody>
            <a:bodyPr/>
            <a:lstStyle/>
            <a:p/>
          </p:txBody>
        </p:sp>
        <p:sp>
          <p:nvSpPr>
            <p:cNvPr id="58" name="rc58"/>
            <p:cNvSpPr/>
            <p:nvPr/>
          </p:nvSpPr>
          <p:spPr>
            <a:xfrm>
              <a:off x="5956703" y="3010481"/>
              <a:ext cx="208697" cy="1982291"/>
            </a:xfrm>
            <a:prstGeom prst="rect">
              <a:avLst/>
            </a:prstGeom>
            <a:solidFill>
              <a:srgbClr val="0058AB">
                <a:alpha val="100000"/>
              </a:srgbClr>
            </a:solidFill>
          </p:spPr>
          <p:txBody>
            <a:bodyPr/>
            <a:lstStyle/>
            <a:p/>
          </p:txBody>
        </p:sp>
        <p:sp>
          <p:nvSpPr>
            <p:cNvPr id="59" name="rc59"/>
            <p:cNvSpPr/>
            <p:nvPr/>
          </p:nvSpPr>
          <p:spPr>
            <a:xfrm>
              <a:off x="6188589" y="2754182"/>
              <a:ext cx="208697" cy="2238590"/>
            </a:xfrm>
            <a:prstGeom prst="rect">
              <a:avLst/>
            </a:prstGeom>
            <a:solidFill>
              <a:srgbClr val="0058AB">
                <a:alpha val="100000"/>
              </a:srgbClr>
            </a:solidFill>
          </p:spPr>
          <p:txBody>
            <a:bodyPr/>
            <a:lstStyle/>
            <a:p/>
          </p:txBody>
        </p:sp>
        <p:sp>
          <p:nvSpPr>
            <p:cNvPr id="60" name="rc60"/>
            <p:cNvSpPr/>
            <p:nvPr/>
          </p:nvSpPr>
          <p:spPr>
            <a:xfrm>
              <a:off x="6420475" y="2179079"/>
              <a:ext cx="208697" cy="2813693"/>
            </a:xfrm>
            <a:prstGeom prst="rect">
              <a:avLst/>
            </a:prstGeom>
            <a:solidFill>
              <a:srgbClr val="0058AB">
                <a:alpha val="100000"/>
              </a:srgbClr>
            </a:solidFill>
          </p:spPr>
          <p:txBody>
            <a:bodyPr/>
            <a:lstStyle/>
            <a:p/>
          </p:txBody>
        </p:sp>
        <p:sp>
          <p:nvSpPr>
            <p:cNvPr id="61" name="rc61"/>
            <p:cNvSpPr/>
            <p:nvPr/>
          </p:nvSpPr>
          <p:spPr>
            <a:xfrm>
              <a:off x="6652361" y="2641430"/>
              <a:ext cx="208697" cy="2351342"/>
            </a:xfrm>
            <a:prstGeom prst="rect">
              <a:avLst/>
            </a:prstGeom>
            <a:solidFill>
              <a:srgbClr val="0058AB">
                <a:alpha val="100000"/>
              </a:srgbClr>
            </a:solidFill>
          </p:spPr>
          <p:txBody>
            <a:bodyPr/>
            <a:lstStyle/>
            <a:p/>
          </p:txBody>
        </p:sp>
        <p:sp>
          <p:nvSpPr>
            <p:cNvPr id="62" name="rc62"/>
            <p:cNvSpPr/>
            <p:nvPr/>
          </p:nvSpPr>
          <p:spPr>
            <a:xfrm>
              <a:off x="6884247" y="2598491"/>
              <a:ext cx="208697" cy="2394281"/>
            </a:xfrm>
            <a:prstGeom prst="rect">
              <a:avLst/>
            </a:prstGeom>
            <a:solidFill>
              <a:srgbClr val="0058AB">
                <a:alpha val="100000"/>
              </a:srgbClr>
            </a:solidFill>
          </p:spPr>
          <p:txBody>
            <a:bodyPr/>
            <a:lstStyle/>
            <a:p/>
          </p:txBody>
        </p:sp>
        <p:sp>
          <p:nvSpPr>
            <p:cNvPr id="63" name="rc63"/>
            <p:cNvSpPr/>
            <p:nvPr/>
          </p:nvSpPr>
          <p:spPr>
            <a:xfrm>
              <a:off x="7116133" y="2605053"/>
              <a:ext cx="208697" cy="2387719"/>
            </a:xfrm>
            <a:prstGeom prst="rect">
              <a:avLst/>
            </a:prstGeom>
            <a:solidFill>
              <a:srgbClr val="0058AB">
                <a:alpha val="100000"/>
              </a:srgbClr>
            </a:solidFill>
          </p:spPr>
          <p:txBody>
            <a:bodyPr/>
            <a:lstStyle/>
            <a:p/>
          </p:txBody>
        </p:sp>
        <p:sp>
          <p:nvSpPr>
            <p:cNvPr id="64" name="rc64"/>
            <p:cNvSpPr/>
            <p:nvPr/>
          </p:nvSpPr>
          <p:spPr>
            <a:xfrm>
              <a:off x="7348019" y="2608468"/>
              <a:ext cx="208697" cy="2384304"/>
            </a:xfrm>
            <a:prstGeom prst="rect">
              <a:avLst/>
            </a:prstGeom>
            <a:solidFill>
              <a:srgbClr val="0058AB">
                <a:alpha val="100000"/>
              </a:srgbClr>
            </a:solidFill>
          </p:spPr>
          <p:txBody>
            <a:bodyPr/>
            <a:lstStyle/>
            <a:p/>
          </p:txBody>
        </p:sp>
        <p:sp>
          <p:nvSpPr>
            <p:cNvPr id="65" name="rc65"/>
            <p:cNvSpPr/>
            <p:nvPr/>
          </p:nvSpPr>
          <p:spPr>
            <a:xfrm>
              <a:off x="8507449" y="4001627"/>
              <a:ext cx="208697" cy="991145"/>
            </a:xfrm>
            <a:prstGeom prst="rect">
              <a:avLst/>
            </a:prstGeom>
            <a:solidFill>
              <a:srgbClr val="69DBFF">
                <a:alpha val="100000"/>
              </a:srgbClr>
            </a:solidFill>
          </p:spPr>
          <p:txBody>
            <a:bodyPr/>
            <a:lstStyle/>
            <a:p/>
          </p:txBody>
        </p:sp>
        <p:sp>
          <p:nvSpPr>
            <p:cNvPr id="66" name="pl66"/>
            <p:cNvSpPr/>
            <p:nvPr/>
          </p:nvSpPr>
          <p:spPr>
            <a:xfrm>
              <a:off x="6292938" y="3010481"/>
              <a:ext cx="2318860" cy="991145"/>
            </a:xfrm>
            <a:custGeom>
              <a:avLst/>
              <a:pathLst>
                <a:path w="2318860" h="991145">
                  <a:moveTo>
                    <a:pt x="0" y="0"/>
                  </a:moveTo>
                  <a:lnTo>
                    <a:pt x="231886" y="99114"/>
                  </a:lnTo>
                  <a:lnTo>
                    <a:pt x="463772" y="198229"/>
                  </a:lnTo>
                  <a:lnTo>
                    <a:pt x="695658" y="297343"/>
                  </a:lnTo>
                  <a:lnTo>
                    <a:pt x="927544" y="396458"/>
                  </a:lnTo>
                  <a:lnTo>
                    <a:pt x="1159430" y="495572"/>
                  </a:lnTo>
                  <a:lnTo>
                    <a:pt x="1391316" y="594687"/>
                  </a:lnTo>
                  <a:lnTo>
                    <a:pt x="1623202" y="693802"/>
                  </a:lnTo>
                  <a:lnTo>
                    <a:pt x="1855088" y="792916"/>
                  </a:lnTo>
                  <a:lnTo>
                    <a:pt x="2086974" y="892031"/>
                  </a:lnTo>
                  <a:lnTo>
                    <a:pt x="2318860" y="991145"/>
                  </a:lnTo>
                </a:path>
              </a:pathLst>
            </a:custGeom>
            <a:ln w="20325" cap="flat">
              <a:solidFill>
                <a:srgbClr val="000000">
                  <a:alpha val="100000"/>
                </a:srgbClr>
              </a:solidFill>
              <a:prstDash val="solid"/>
              <a:round/>
            </a:ln>
          </p:spPr>
          <p:txBody>
            <a:bodyPr/>
            <a:lstStyle/>
            <a:p/>
          </p:txBody>
        </p:sp>
        <p:sp>
          <p:nvSpPr>
            <p:cNvPr id="67" name="pt67"/>
            <p:cNvSpPr/>
            <p:nvPr/>
          </p:nvSpPr>
          <p:spPr>
            <a:xfrm>
              <a:off x="6261336" y="29788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93222" y="307799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25108" y="317710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56994" y="327622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88880" y="337533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20766" y="347445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52652" y="357356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84538" y="367268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16425" y="377179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8311" y="387091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197" y="397002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779497" y="1660221"/>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a:t>
              </a:r>
            </a:p>
          </p:txBody>
        </p:sp>
        <p:sp>
          <p:nvSpPr>
            <p:cNvPr id="79" name="tx79"/>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8182" y="412308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2,500,000</a:t>
              </a:r>
            </a:p>
          </p:txBody>
        </p:sp>
        <p:sp>
          <p:nvSpPr>
            <p:cNvPr id="108" name="tx108"/>
            <p:cNvSpPr/>
            <p:nvPr/>
          </p:nvSpPr>
          <p:spPr>
            <a:xfrm>
              <a:off x="508182" y="3303412"/>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09" name="tx109"/>
            <p:cNvSpPr/>
            <p:nvPr/>
          </p:nvSpPr>
          <p:spPr>
            <a:xfrm>
              <a:off x="508182" y="2483740"/>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73396" y="5900012"/>
              <a:ext cx="201456" cy="201456"/>
            </a:xfrm>
            <a:prstGeom prst="rect">
              <a:avLst/>
            </a:prstGeom>
            <a:solidFill>
              <a:srgbClr val="0058AB">
                <a:alpha val="100000"/>
              </a:srgbClr>
            </a:solidFill>
          </p:spPr>
          <p:txBody>
            <a:bodyPr/>
            <a:lstStyle/>
            <a:p/>
          </p:txBody>
        </p:sp>
        <p:sp>
          <p:nvSpPr>
            <p:cNvPr id="112" name="rc112"/>
            <p:cNvSpPr/>
            <p:nvPr/>
          </p:nvSpPr>
          <p:spPr>
            <a:xfrm>
              <a:off x="3475641" y="5900012"/>
              <a:ext cx="201456" cy="201456"/>
            </a:xfrm>
            <a:prstGeom prst="rect">
              <a:avLst/>
            </a:prstGeom>
            <a:solidFill>
              <a:srgbClr val="69DBFF">
                <a:alpha val="100000"/>
              </a:srgbClr>
            </a:solidFill>
          </p:spPr>
          <p:txBody>
            <a:bodyPr/>
            <a:lstStyle/>
            <a:p/>
          </p:txBody>
        </p:sp>
        <p:sp>
          <p:nvSpPr>
            <p:cNvPr id="113" name="tx113"/>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1902063" y="1368037"/>
              <a:ext cx="64628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FCV countries</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60%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60%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1423" y="5172356"/>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2125635" y="5172356"/>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389847" y="5172356"/>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654059" y="5172356"/>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918271" y="5172356"/>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182483" y="5172356"/>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446695" y="5172356"/>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710907" y="5172356"/>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975119" y="5172356"/>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239331" y="5172356"/>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503543" y="5172356"/>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767755" y="5172356"/>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031967" y="5172356"/>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296179" y="5172356"/>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560391" y="5172356"/>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824603" y="5172356"/>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088815" y="5172356"/>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353027" y="5172356"/>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617239" y="5172356"/>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881451" y="5172356"/>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145663" y="5172356"/>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409875" y="5172356"/>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674087" y="5172356"/>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7938299" y="5172356"/>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202511" y="5172356"/>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466723" y="5172356"/>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1861423" y="244112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2125635" y="2441120"/>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2389847" y="2441120"/>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2654059" y="244112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918271"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182483" y="2441120"/>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3446695" y="2441120"/>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710907" y="2441120"/>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975119"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239331"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503543" y="2441120"/>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767755"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031967" y="2441120"/>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5296179" y="2441120"/>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560391"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824603"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088815"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353027"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617239"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81451"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45663"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09875"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674087"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7938299"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202511"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466723" y="244112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1861423"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2125635" y="175831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2389847" y="175831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2654059" y="175831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918271" y="175831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3182483" y="1758311"/>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3446695" y="1758311"/>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3" name="rc63"/>
            <p:cNvSpPr/>
            <p:nvPr/>
          </p:nvSpPr>
          <p:spPr>
            <a:xfrm>
              <a:off x="3710907" y="1758311"/>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975119"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239331"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503543"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767755"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5031967"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296179"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560391"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824603"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6088815"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353027"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617239"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81451"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45663"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09875"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674087"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38299"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02511"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66723" y="1758311"/>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1861423" y="3397052"/>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2125635" y="3397052"/>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2389847" y="3397052"/>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2654059" y="3397052"/>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2918271" y="3397052"/>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3182483" y="3397052"/>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446695" y="3397052"/>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9" name="rc89"/>
            <p:cNvSpPr/>
            <p:nvPr/>
          </p:nvSpPr>
          <p:spPr>
            <a:xfrm>
              <a:off x="3710907" y="3397052"/>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3975119" y="339705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4239331" y="339705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4503543" y="339705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4767755" y="339705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5031967" y="3397052"/>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5296179" y="339705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6" name="rc96"/>
            <p:cNvSpPr/>
            <p:nvPr/>
          </p:nvSpPr>
          <p:spPr>
            <a:xfrm>
              <a:off x="5560391" y="339705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7" name="rc97"/>
            <p:cNvSpPr/>
            <p:nvPr/>
          </p:nvSpPr>
          <p:spPr>
            <a:xfrm>
              <a:off x="5824603" y="339705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6088815" y="3397052"/>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6353027" y="3397052"/>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6617239"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6881451" y="339705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45663"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7409875" y="3397052"/>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4" name="rc104"/>
            <p:cNvSpPr/>
            <p:nvPr/>
          </p:nvSpPr>
          <p:spPr>
            <a:xfrm>
              <a:off x="7674087" y="3397052"/>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5" name="rc105"/>
            <p:cNvSpPr/>
            <p:nvPr/>
          </p:nvSpPr>
          <p:spPr>
            <a:xfrm>
              <a:off x="7938299" y="339705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6" name="rc106"/>
            <p:cNvSpPr/>
            <p:nvPr/>
          </p:nvSpPr>
          <p:spPr>
            <a:xfrm>
              <a:off x="8202511" y="3397052"/>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7" name="rc107"/>
            <p:cNvSpPr/>
            <p:nvPr/>
          </p:nvSpPr>
          <p:spPr>
            <a:xfrm>
              <a:off x="8466723" y="3397052"/>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1861423" y="5308918"/>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9" name="rc109"/>
            <p:cNvSpPr/>
            <p:nvPr/>
          </p:nvSpPr>
          <p:spPr>
            <a:xfrm>
              <a:off x="2125635"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0" name="rc110"/>
            <p:cNvSpPr/>
            <p:nvPr/>
          </p:nvSpPr>
          <p:spPr>
            <a:xfrm>
              <a:off x="2389847"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1" name="rc111"/>
            <p:cNvSpPr/>
            <p:nvPr/>
          </p:nvSpPr>
          <p:spPr>
            <a:xfrm>
              <a:off x="2654059"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2" name="rc112"/>
            <p:cNvSpPr/>
            <p:nvPr/>
          </p:nvSpPr>
          <p:spPr>
            <a:xfrm>
              <a:off x="2918271" y="5308918"/>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3" name="rc113"/>
            <p:cNvSpPr/>
            <p:nvPr/>
          </p:nvSpPr>
          <p:spPr>
            <a:xfrm>
              <a:off x="3182483" y="5308918"/>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4" name="rc114"/>
            <p:cNvSpPr/>
            <p:nvPr/>
          </p:nvSpPr>
          <p:spPr>
            <a:xfrm>
              <a:off x="3446695" y="5308918"/>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5" name="rc115"/>
            <p:cNvSpPr/>
            <p:nvPr/>
          </p:nvSpPr>
          <p:spPr>
            <a:xfrm>
              <a:off x="3710907"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6" name="rc116"/>
            <p:cNvSpPr/>
            <p:nvPr/>
          </p:nvSpPr>
          <p:spPr>
            <a:xfrm>
              <a:off x="3975119"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4239331"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4503543" y="5308918"/>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9" name="rc119"/>
            <p:cNvSpPr/>
            <p:nvPr/>
          </p:nvSpPr>
          <p:spPr>
            <a:xfrm>
              <a:off x="4767755" y="5308918"/>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0" name="rc120"/>
            <p:cNvSpPr/>
            <p:nvPr/>
          </p:nvSpPr>
          <p:spPr>
            <a:xfrm>
              <a:off x="5031967" y="5308918"/>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5296179" y="5308918"/>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2" name="rc122"/>
            <p:cNvSpPr/>
            <p:nvPr/>
          </p:nvSpPr>
          <p:spPr>
            <a:xfrm>
              <a:off x="5560391" y="5308918"/>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3" name="rc123"/>
            <p:cNvSpPr/>
            <p:nvPr/>
          </p:nvSpPr>
          <p:spPr>
            <a:xfrm>
              <a:off x="5824603" y="5308918"/>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4" name="rc124"/>
            <p:cNvSpPr/>
            <p:nvPr/>
          </p:nvSpPr>
          <p:spPr>
            <a:xfrm>
              <a:off x="6088815" y="5308918"/>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5" name="rc125"/>
            <p:cNvSpPr/>
            <p:nvPr/>
          </p:nvSpPr>
          <p:spPr>
            <a:xfrm>
              <a:off x="6353027" y="5308918"/>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6617239" y="5308918"/>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7" name="rc127"/>
            <p:cNvSpPr/>
            <p:nvPr/>
          </p:nvSpPr>
          <p:spPr>
            <a:xfrm>
              <a:off x="6881451" y="5308918"/>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8" name="rc128"/>
            <p:cNvSpPr/>
            <p:nvPr/>
          </p:nvSpPr>
          <p:spPr>
            <a:xfrm>
              <a:off x="7145663" y="5308918"/>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9" name="rc129"/>
            <p:cNvSpPr/>
            <p:nvPr/>
          </p:nvSpPr>
          <p:spPr>
            <a:xfrm>
              <a:off x="7409875" y="5308918"/>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0" name="rc130"/>
            <p:cNvSpPr/>
            <p:nvPr/>
          </p:nvSpPr>
          <p:spPr>
            <a:xfrm>
              <a:off x="7674087" y="5308918"/>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7938299" y="5308918"/>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2" name="rc132"/>
            <p:cNvSpPr/>
            <p:nvPr/>
          </p:nvSpPr>
          <p:spPr>
            <a:xfrm>
              <a:off x="8202511" y="5308918"/>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3" name="rc133"/>
            <p:cNvSpPr/>
            <p:nvPr/>
          </p:nvSpPr>
          <p:spPr>
            <a:xfrm>
              <a:off x="8466723" y="5308918"/>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1861423" y="353361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5" name="rc135"/>
            <p:cNvSpPr/>
            <p:nvPr/>
          </p:nvSpPr>
          <p:spPr>
            <a:xfrm>
              <a:off x="2125635" y="3533614"/>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6" name="rc136"/>
            <p:cNvSpPr/>
            <p:nvPr/>
          </p:nvSpPr>
          <p:spPr>
            <a:xfrm>
              <a:off x="2389847" y="353361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7" name="rc137"/>
            <p:cNvSpPr/>
            <p:nvPr/>
          </p:nvSpPr>
          <p:spPr>
            <a:xfrm>
              <a:off x="2654059" y="353361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8" name="rc138"/>
            <p:cNvSpPr/>
            <p:nvPr/>
          </p:nvSpPr>
          <p:spPr>
            <a:xfrm>
              <a:off x="2918271" y="3533614"/>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9" name="rc139"/>
            <p:cNvSpPr/>
            <p:nvPr/>
          </p:nvSpPr>
          <p:spPr>
            <a:xfrm>
              <a:off x="3182483" y="3533614"/>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0" name="rc140"/>
            <p:cNvSpPr/>
            <p:nvPr/>
          </p:nvSpPr>
          <p:spPr>
            <a:xfrm>
              <a:off x="3446695" y="3533614"/>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1" name="rc141"/>
            <p:cNvSpPr/>
            <p:nvPr/>
          </p:nvSpPr>
          <p:spPr>
            <a:xfrm>
              <a:off x="3710907" y="3533614"/>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2" name="rc142"/>
            <p:cNvSpPr/>
            <p:nvPr/>
          </p:nvSpPr>
          <p:spPr>
            <a:xfrm>
              <a:off x="3975119" y="3533614"/>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3" name="rc143"/>
            <p:cNvSpPr/>
            <p:nvPr/>
          </p:nvSpPr>
          <p:spPr>
            <a:xfrm>
              <a:off x="4239331" y="353361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4" name="rc144"/>
            <p:cNvSpPr/>
            <p:nvPr/>
          </p:nvSpPr>
          <p:spPr>
            <a:xfrm>
              <a:off x="4503543" y="3533614"/>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5" name="rc145"/>
            <p:cNvSpPr/>
            <p:nvPr/>
          </p:nvSpPr>
          <p:spPr>
            <a:xfrm>
              <a:off x="4767755" y="3533614"/>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6" name="rc146"/>
            <p:cNvSpPr/>
            <p:nvPr/>
          </p:nvSpPr>
          <p:spPr>
            <a:xfrm>
              <a:off x="5031967" y="3533614"/>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5296179" y="3533614"/>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8" name="rc148"/>
            <p:cNvSpPr/>
            <p:nvPr/>
          </p:nvSpPr>
          <p:spPr>
            <a:xfrm>
              <a:off x="5560391" y="353361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9" name="rc149"/>
            <p:cNvSpPr/>
            <p:nvPr/>
          </p:nvSpPr>
          <p:spPr>
            <a:xfrm>
              <a:off x="5824603" y="3533614"/>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0" name="rc150"/>
            <p:cNvSpPr/>
            <p:nvPr/>
          </p:nvSpPr>
          <p:spPr>
            <a:xfrm>
              <a:off x="6088815" y="3533614"/>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1" name="rc151"/>
            <p:cNvSpPr/>
            <p:nvPr/>
          </p:nvSpPr>
          <p:spPr>
            <a:xfrm>
              <a:off x="6353027" y="3533614"/>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2" name="rc152"/>
            <p:cNvSpPr/>
            <p:nvPr/>
          </p:nvSpPr>
          <p:spPr>
            <a:xfrm>
              <a:off x="6617239" y="353361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6881451" y="3533614"/>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7145663" y="3533614"/>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5" name="rc155"/>
            <p:cNvSpPr/>
            <p:nvPr/>
          </p:nvSpPr>
          <p:spPr>
            <a:xfrm>
              <a:off x="7409875" y="3533614"/>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6" name="rc156"/>
            <p:cNvSpPr/>
            <p:nvPr/>
          </p:nvSpPr>
          <p:spPr>
            <a:xfrm>
              <a:off x="7674087" y="3533614"/>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7938299" y="3533614"/>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8202511" y="3533614"/>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8466723" y="3533614"/>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1861423"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125635" y="2167996"/>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2" name="rc162"/>
            <p:cNvSpPr/>
            <p:nvPr/>
          </p:nvSpPr>
          <p:spPr>
            <a:xfrm>
              <a:off x="2389847" y="216799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654059"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2918271" y="2167996"/>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3182483" y="2167996"/>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6695" y="2167996"/>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10907" y="2167996"/>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3975119" y="2167996"/>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4239331" y="2167996"/>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4503543" y="2167996"/>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4767755" y="216799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5031967" y="2167996"/>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296179" y="2167996"/>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560391"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5" name="rc175"/>
            <p:cNvSpPr/>
            <p:nvPr/>
          </p:nvSpPr>
          <p:spPr>
            <a:xfrm>
              <a:off x="5824603" y="216799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088815" y="216799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353027"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17239" y="2167996"/>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881451" y="216799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45663" y="2167996"/>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09875"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7674087"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7938299" y="2167996"/>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202511" y="2167996"/>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8466723"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1861423"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212563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38984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654059" y="121206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2918271" y="121206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1" name="rc191"/>
            <p:cNvSpPr/>
            <p:nvPr/>
          </p:nvSpPr>
          <p:spPr>
            <a:xfrm>
              <a:off x="318248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446695"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710907" y="121206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75119" y="121206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4239331"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03543" y="121206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6775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3196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9617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6039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2460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8881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5302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1723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8145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4566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0987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7408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829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0251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672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61423" y="4079861"/>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3" name="rc213"/>
            <p:cNvSpPr/>
            <p:nvPr/>
          </p:nvSpPr>
          <p:spPr>
            <a:xfrm>
              <a:off x="2125635" y="4079861"/>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4" name="rc214"/>
            <p:cNvSpPr/>
            <p:nvPr/>
          </p:nvSpPr>
          <p:spPr>
            <a:xfrm>
              <a:off x="2389847" y="4079861"/>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5" name="rc215"/>
            <p:cNvSpPr/>
            <p:nvPr/>
          </p:nvSpPr>
          <p:spPr>
            <a:xfrm>
              <a:off x="2654059" y="407986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6" name="rc216"/>
            <p:cNvSpPr/>
            <p:nvPr/>
          </p:nvSpPr>
          <p:spPr>
            <a:xfrm>
              <a:off x="2918271" y="4079861"/>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7" name="rc217"/>
            <p:cNvSpPr/>
            <p:nvPr/>
          </p:nvSpPr>
          <p:spPr>
            <a:xfrm>
              <a:off x="3182483" y="407986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3446695" y="407986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3710907" y="407986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3975119" y="4079861"/>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1" name="rc221"/>
            <p:cNvSpPr/>
            <p:nvPr/>
          </p:nvSpPr>
          <p:spPr>
            <a:xfrm>
              <a:off x="4239331" y="407986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4503543" y="407986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4767755" y="407986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4" name="rc224"/>
            <p:cNvSpPr/>
            <p:nvPr/>
          </p:nvSpPr>
          <p:spPr>
            <a:xfrm>
              <a:off x="5031967" y="407986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5" name="rc225"/>
            <p:cNvSpPr/>
            <p:nvPr/>
          </p:nvSpPr>
          <p:spPr>
            <a:xfrm>
              <a:off x="5296179" y="407986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5560391" y="407986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5824603" y="407986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8" name="rc228"/>
            <p:cNvSpPr/>
            <p:nvPr/>
          </p:nvSpPr>
          <p:spPr>
            <a:xfrm>
              <a:off x="6088815" y="407986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6353027" y="407986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0" name="rc230"/>
            <p:cNvSpPr/>
            <p:nvPr/>
          </p:nvSpPr>
          <p:spPr>
            <a:xfrm>
              <a:off x="6617239" y="407986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1" name="rc231"/>
            <p:cNvSpPr/>
            <p:nvPr/>
          </p:nvSpPr>
          <p:spPr>
            <a:xfrm>
              <a:off x="6881451"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7145663" y="407986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7409875" y="407986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4" name="rc234"/>
            <p:cNvSpPr/>
            <p:nvPr/>
          </p:nvSpPr>
          <p:spPr>
            <a:xfrm>
              <a:off x="7674087" y="407986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5" name="rc235"/>
            <p:cNvSpPr/>
            <p:nvPr/>
          </p:nvSpPr>
          <p:spPr>
            <a:xfrm>
              <a:off x="7938299" y="4079861"/>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6" name="rc236"/>
            <p:cNvSpPr/>
            <p:nvPr/>
          </p:nvSpPr>
          <p:spPr>
            <a:xfrm>
              <a:off x="8202511" y="407986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8466723" y="407986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1861423"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2125635"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2389847" y="1348625"/>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2654059"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2918271"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3182483"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446695"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710907"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3975119"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239331"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4503543" y="1348625"/>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9" name="rc249"/>
            <p:cNvSpPr/>
            <p:nvPr/>
          </p:nvSpPr>
          <p:spPr>
            <a:xfrm>
              <a:off x="4767755" y="1348625"/>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5031967"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1" name="rc251"/>
            <p:cNvSpPr/>
            <p:nvPr/>
          </p:nvSpPr>
          <p:spPr>
            <a:xfrm>
              <a:off x="5296179"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5560391"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5824603"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088815"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6353027"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6" name="rc256"/>
            <p:cNvSpPr/>
            <p:nvPr/>
          </p:nvSpPr>
          <p:spPr>
            <a:xfrm>
              <a:off x="6617239" y="1348625"/>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6881451"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8" name="rc258"/>
            <p:cNvSpPr/>
            <p:nvPr/>
          </p:nvSpPr>
          <p:spPr>
            <a:xfrm>
              <a:off x="7145663"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7409875"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7674087"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38299"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02511"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3" name="rc263"/>
            <p:cNvSpPr/>
            <p:nvPr/>
          </p:nvSpPr>
          <p:spPr>
            <a:xfrm>
              <a:off x="8466723"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4" name="rc264"/>
            <p:cNvSpPr/>
            <p:nvPr/>
          </p:nvSpPr>
          <p:spPr>
            <a:xfrm>
              <a:off x="1861423" y="367017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5" name="rc265"/>
            <p:cNvSpPr/>
            <p:nvPr/>
          </p:nvSpPr>
          <p:spPr>
            <a:xfrm>
              <a:off x="2125635" y="367017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6" name="rc266"/>
            <p:cNvSpPr/>
            <p:nvPr/>
          </p:nvSpPr>
          <p:spPr>
            <a:xfrm>
              <a:off x="2389847" y="367017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7" name="rc267"/>
            <p:cNvSpPr/>
            <p:nvPr/>
          </p:nvSpPr>
          <p:spPr>
            <a:xfrm>
              <a:off x="2654059" y="3670176"/>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2918271" y="3670176"/>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9" name="rc269"/>
            <p:cNvSpPr/>
            <p:nvPr/>
          </p:nvSpPr>
          <p:spPr>
            <a:xfrm>
              <a:off x="3182483" y="3670176"/>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0" name="rc270"/>
            <p:cNvSpPr/>
            <p:nvPr/>
          </p:nvSpPr>
          <p:spPr>
            <a:xfrm>
              <a:off x="3446695" y="367017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3710907" y="367017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2" name="rc272"/>
            <p:cNvSpPr/>
            <p:nvPr/>
          </p:nvSpPr>
          <p:spPr>
            <a:xfrm>
              <a:off x="3975119" y="3670176"/>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239331" y="367017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4" name="rc274"/>
            <p:cNvSpPr/>
            <p:nvPr/>
          </p:nvSpPr>
          <p:spPr>
            <a:xfrm>
              <a:off x="4503543" y="3670176"/>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5" name="rc275"/>
            <p:cNvSpPr/>
            <p:nvPr/>
          </p:nvSpPr>
          <p:spPr>
            <a:xfrm>
              <a:off x="4767755" y="367017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6" name="rc276"/>
            <p:cNvSpPr/>
            <p:nvPr/>
          </p:nvSpPr>
          <p:spPr>
            <a:xfrm>
              <a:off x="5031967" y="3670176"/>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7" name="rc277"/>
            <p:cNvSpPr/>
            <p:nvPr/>
          </p:nvSpPr>
          <p:spPr>
            <a:xfrm>
              <a:off x="5296179" y="3670176"/>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8" name="rc278"/>
            <p:cNvSpPr/>
            <p:nvPr/>
          </p:nvSpPr>
          <p:spPr>
            <a:xfrm>
              <a:off x="5560391" y="367017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9" name="rc279"/>
            <p:cNvSpPr/>
            <p:nvPr/>
          </p:nvSpPr>
          <p:spPr>
            <a:xfrm>
              <a:off x="5824603" y="3670176"/>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0" name="rc280"/>
            <p:cNvSpPr/>
            <p:nvPr/>
          </p:nvSpPr>
          <p:spPr>
            <a:xfrm>
              <a:off x="6088815" y="3670176"/>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1" name="rc281"/>
            <p:cNvSpPr/>
            <p:nvPr/>
          </p:nvSpPr>
          <p:spPr>
            <a:xfrm>
              <a:off x="6353027" y="3670176"/>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2" name="rc282"/>
            <p:cNvSpPr/>
            <p:nvPr/>
          </p:nvSpPr>
          <p:spPr>
            <a:xfrm>
              <a:off x="6617239" y="367017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3" name="rc283"/>
            <p:cNvSpPr/>
            <p:nvPr/>
          </p:nvSpPr>
          <p:spPr>
            <a:xfrm>
              <a:off x="6881451" y="3670176"/>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4" name="rc284"/>
            <p:cNvSpPr/>
            <p:nvPr/>
          </p:nvSpPr>
          <p:spPr>
            <a:xfrm>
              <a:off x="7145663" y="3670176"/>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09875" y="367017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6" name="rc286"/>
            <p:cNvSpPr/>
            <p:nvPr/>
          </p:nvSpPr>
          <p:spPr>
            <a:xfrm>
              <a:off x="7674087" y="367017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7" name="rc287"/>
            <p:cNvSpPr/>
            <p:nvPr/>
          </p:nvSpPr>
          <p:spPr>
            <a:xfrm>
              <a:off x="7938299" y="3670176"/>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02511" y="3670176"/>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66723" y="367017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0" name="rc290"/>
            <p:cNvSpPr/>
            <p:nvPr/>
          </p:nvSpPr>
          <p:spPr>
            <a:xfrm>
              <a:off x="1861423" y="4352985"/>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1" name="rc291"/>
            <p:cNvSpPr/>
            <p:nvPr/>
          </p:nvSpPr>
          <p:spPr>
            <a:xfrm>
              <a:off x="2125635" y="435298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2" name="rc292"/>
            <p:cNvSpPr/>
            <p:nvPr/>
          </p:nvSpPr>
          <p:spPr>
            <a:xfrm>
              <a:off x="2389847"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3" name="rc293"/>
            <p:cNvSpPr/>
            <p:nvPr/>
          </p:nvSpPr>
          <p:spPr>
            <a:xfrm>
              <a:off x="2654059" y="435298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4" name="rc294"/>
            <p:cNvSpPr/>
            <p:nvPr/>
          </p:nvSpPr>
          <p:spPr>
            <a:xfrm>
              <a:off x="2918271" y="4352985"/>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5" name="rc295"/>
            <p:cNvSpPr/>
            <p:nvPr/>
          </p:nvSpPr>
          <p:spPr>
            <a:xfrm>
              <a:off x="3182483"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6" name="rc296"/>
            <p:cNvSpPr/>
            <p:nvPr/>
          </p:nvSpPr>
          <p:spPr>
            <a:xfrm>
              <a:off x="3446695"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7" name="rc297"/>
            <p:cNvSpPr/>
            <p:nvPr/>
          </p:nvSpPr>
          <p:spPr>
            <a:xfrm>
              <a:off x="3710907"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8" name="rc298"/>
            <p:cNvSpPr/>
            <p:nvPr/>
          </p:nvSpPr>
          <p:spPr>
            <a:xfrm>
              <a:off x="3975119"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4239331"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0" name="rc300"/>
            <p:cNvSpPr/>
            <p:nvPr/>
          </p:nvSpPr>
          <p:spPr>
            <a:xfrm>
              <a:off x="4503543"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1" name="rc301"/>
            <p:cNvSpPr/>
            <p:nvPr/>
          </p:nvSpPr>
          <p:spPr>
            <a:xfrm>
              <a:off x="4767755"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2" name="rc302"/>
            <p:cNvSpPr/>
            <p:nvPr/>
          </p:nvSpPr>
          <p:spPr>
            <a:xfrm>
              <a:off x="5031967"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3" name="rc303"/>
            <p:cNvSpPr/>
            <p:nvPr/>
          </p:nvSpPr>
          <p:spPr>
            <a:xfrm>
              <a:off x="5296179"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4" name="rc304"/>
            <p:cNvSpPr/>
            <p:nvPr/>
          </p:nvSpPr>
          <p:spPr>
            <a:xfrm>
              <a:off x="5560391" y="4352985"/>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5" name="rc305"/>
            <p:cNvSpPr/>
            <p:nvPr/>
          </p:nvSpPr>
          <p:spPr>
            <a:xfrm>
              <a:off x="5824603" y="435298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6" name="rc306"/>
            <p:cNvSpPr/>
            <p:nvPr/>
          </p:nvSpPr>
          <p:spPr>
            <a:xfrm>
              <a:off x="6088815" y="4352985"/>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7" name="rc307"/>
            <p:cNvSpPr/>
            <p:nvPr/>
          </p:nvSpPr>
          <p:spPr>
            <a:xfrm>
              <a:off x="6353027" y="4352985"/>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8" name="rc308"/>
            <p:cNvSpPr/>
            <p:nvPr/>
          </p:nvSpPr>
          <p:spPr>
            <a:xfrm>
              <a:off x="6617239"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9" name="rc309"/>
            <p:cNvSpPr/>
            <p:nvPr/>
          </p:nvSpPr>
          <p:spPr>
            <a:xfrm>
              <a:off x="6881451"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0" name="rc310"/>
            <p:cNvSpPr/>
            <p:nvPr/>
          </p:nvSpPr>
          <p:spPr>
            <a:xfrm>
              <a:off x="7145663" y="4352985"/>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1" name="rc311"/>
            <p:cNvSpPr/>
            <p:nvPr/>
          </p:nvSpPr>
          <p:spPr>
            <a:xfrm>
              <a:off x="7409875" y="4352985"/>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2" name="rc312"/>
            <p:cNvSpPr/>
            <p:nvPr/>
          </p:nvSpPr>
          <p:spPr>
            <a:xfrm>
              <a:off x="7674087" y="4352985"/>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3" name="rc313"/>
            <p:cNvSpPr/>
            <p:nvPr/>
          </p:nvSpPr>
          <p:spPr>
            <a:xfrm>
              <a:off x="7938299" y="4352985"/>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4" name="rc314"/>
            <p:cNvSpPr/>
            <p:nvPr/>
          </p:nvSpPr>
          <p:spPr>
            <a:xfrm>
              <a:off x="8202511" y="4352985"/>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5" name="rc315"/>
            <p:cNvSpPr/>
            <p:nvPr/>
          </p:nvSpPr>
          <p:spPr>
            <a:xfrm>
              <a:off x="8466723" y="4352985"/>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6" name="rc316"/>
            <p:cNvSpPr/>
            <p:nvPr/>
          </p:nvSpPr>
          <p:spPr>
            <a:xfrm>
              <a:off x="1861423" y="312392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7" name="rc317"/>
            <p:cNvSpPr/>
            <p:nvPr/>
          </p:nvSpPr>
          <p:spPr>
            <a:xfrm>
              <a:off x="2125635" y="312392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8" name="rc318"/>
            <p:cNvSpPr/>
            <p:nvPr/>
          </p:nvSpPr>
          <p:spPr>
            <a:xfrm>
              <a:off x="2389847" y="312392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9" name="rc319"/>
            <p:cNvSpPr/>
            <p:nvPr/>
          </p:nvSpPr>
          <p:spPr>
            <a:xfrm>
              <a:off x="2654059" y="3123929"/>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0" name="rc320"/>
            <p:cNvSpPr/>
            <p:nvPr/>
          </p:nvSpPr>
          <p:spPr>
            <a:xfrm>
              <a:off x="2918271" y="312392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1" name="rc321"/>
            <p:cNvSpPr/>
            <p:nvPr/>
          </p:nvSpPr>
          <p:spPr>
            <a:xfrm>
              <a:off x="3182483"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446695" y="312392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3" name="rc323"/>
            <p:cNvSpPr/>
            <p:nvPr/>
          </p:nvSpPr>
          <p:spPr>
            <a:xfrm>
              <a:off x="3710907" y="312392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3975119" y="3123929"/>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5" name="rc325"/>
            <p:cNvSpPr/>
            <p:nvPr/>
          </p:nvSpPr>
          <p:spPr>
            <a:xfrm>
              <a:off x="4239331"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503543"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7" name="rc327"/>
            <p:cNvSpPr/>
            <p:nvPr/>
          </p:nvSpPr>
          <p:spPr>
            <a:xfrm>
              <a:off x="4767755"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8" name="rc328"/>
            <p:cNvSpPr/>
            <p:nvPr/>
          </p:nvSpPr>
          <p:spPr>
            <a:xfrm>
              <a:off x="5031967" y="312392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9" name="rc329"/>
            <p:cNvSpPr/>
            <p:nvPr/>
          </p:nvSpPr>
          <p:spPr>
            <a:xfrm>
              <a:off x="5296179"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560391"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824603" y="312392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088815" y="312392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3" name="rc333"/>
            <p:cNvSpPr/>
            <p:nvPr/>
          </p:nvSpPr>
          <p:spPr>
            <a:xfrm>
              <a:off x="6353027" y="312392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4" name="rc334"/>
            <p:cNvSpPr/>
            <p:nvPr/>
          </p:nvSpPr>
          <p:spPr>
            <a:xfrm>
              <a:off x="6617239" y="312392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5" name="rc335"/>
            <p:cNvSpPr/>
            <p:nvPr/>
          </p:nvSpPr>
          <p:spPr>
            <a:xfrm>
              <a:off x="6881451" y="312392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6" name="rc336"/>
            <p:cNvSpPr/>
            <p:nvPr/>
          </p:nvSpPr>
          <p:spPr>
            <a:xfrm>
              <a:off x="7145663" y="312392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7" name="rc337"/>
            <p:cNvSpPr/>
            <p:nvPr/>
          </p:nvSpPr>
          <p:spPr>
            <a:xfrm>
              <a:off x="7409875" y="3123929"/>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8" name="rc338"/>
            <p:cNvSpPr/>
            <p:nvPr/>
          </p:nvSpPr>
          <p:spPr>
            <a:xfrm>
              <a:off x="7674087" y="312392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9" name="rc339"/>
            <p:cNvSpPr/>
            <p:nvPr/>
          </p:nvSpPr>
          <p:spPr>
            <a:xfrm>
              <a:off x="7938299" y="3123929"/>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0" name="rc340"/>
            <p:cNvSpPr/>
            <p:nvPr/>
          </p:nvSpPr>
          <p:spPr>
            <a:xfrm>
              <a:off x="8202511" y="3123929"/>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1" name="rc341"/>
            <p:cNvSpPr/>
            <p:nvPr/>
          </p:nvSpPr>
          <p:spPr>
            <a:xfrm>
              <a:off x="8466723" y="312392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2" name="rc342"/>
            <p:cNvSpPr/>
            <p:nvPr/>
          </p:nvSpPr>
          <p:spPr>
            <a:xfrm>
              <a:off x="1861423" y="326049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3" name="rc343"/>
            <p:cNvSpPr/>
            <p:nvPr/>
          </p:nvSpPr>
          <p:spPr>
            <a:xfrm>
              <a:off x="2125635"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4" name="rc344"/>
            <p:cNvSpPr/>
            <p:nvPr/>
          </p:nvSpPr>
          <p:spPr>
            <a:xfrm>
              <a:off x="2389847" y="3260490"/>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5" name="rc345"/>
            <p:cNvSpPr/>
            <p:nvPr/>
          </p:nvSpPr>
          <p:spPr>
            <a:xfrm>
              <a:off x="2654059" y="326049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6" name="rc346"/>
            <p:cNvSpPr/>
            <p:nvPr/>
          </p:nvSpPr>
          <p:spPr>
            <a:xfrm>
              <a:off x="2918271" y="326049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7" name="rc347"/>
            <p:cNvSpPr/>
            <p:nvPr/>
          </p:nvSpPr>
          <p:spPr>
            <a:xfrm>
              <a:off x="3182483" y="326049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8" name="rc348"/>
            <p:cNvSpPr/>
            <p:nvPr/>
          </p:nvSpPr>
          <p:spPr>
            <a:xfrm>
              <a:off x="3446695" y="326049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9" name="rc349"/>
            <p:cNvSpPr/>
            <p:nvPr/>
          </p:nvSpPr>
          <p:spPr>
            <a:xfrm>
              <a:off x="3710907" y="326049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0" name="rc350"/>
            <p:cNvSpPr/>
            <p:nvPr/>
          </p:nvSpPr>
          <p:spPr>
            <a:xfrm>
              <a:off x="3975119" y="3260490"/>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1" name="rc351"/>
            <p:cNvSpPr/>
            <p:nvPr/>
          </p:nvSpPr>
          <p:spPr>
            <a:xfrm>
              <a:off x="4239331" y="3260490"/>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2" name="rc352"/>
            <p:cNvSpPr/>
            <p:nvPr/>
          </p:nvSpPr>
          <p:spPr>
            <a:xfrm>
              <a:off x="4503543"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3" name="rc353"/>
            <p:cNvSpPr/>
            <p:nvPr/>
          </p:nvSpPr>
          <p:spPr>
            <a:xfrm>
              <a:off x="4767755" y="326049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4" name="rc354"/>
            <p:cNvSpPr/>
            <p:nvPr/>
          </p:nvSpPr>
          <p:spPr>
            <a:xfrm>
              <a:off x="5031967" y="326049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5" name="rc355"/>
            <p:cNvSpPr/>
            <p:nvPr/>
          </p:nvSpPr>
          <p:spPr>
            <a:xfrm>
              <a:off x="5296179" y="3260490"/>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6" name="rc356"/>
            <p:cNvSpPr/>
            <p:nvPr/>
          </p:nvSpPr>
          <p:spPr>
            <a:xfrm>
              <a:off x="5560391"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7" name="rc357"/>
            <p:cNvSpPr/>
            <p:nvPr/>
          </p:nvSpPr>
          <p:spPr>
            <a:xfrm>
              <a:off x="5824603"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8" name="rc358"/>
            <p:cNvSpPr/>
            <p:nvPr/>
          </p:nvSpPr>
          <p:spPr>
            <a:xfrm>
              <a:off x="6088815"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9" name="rc359"/>
            <p:cNvSpPr/>
            <p:nvPr/>
          </p:nvSpPr>
          <p:spPr>
            <a:xfrm>
              <a:off x="6353027"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0" name="rc360"/>
            <p:cNvSpPr/>
            <p:nvPr/>
          </p:nvSpPr>
          <p:spPr>
            <a:xfrm>
              <a:off x="6617239"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1" name="rc361"/>
            <p:cNvSpPr/>
            <p:nvPr/>
          </p:nvSpPr>
          <p:spPr>
            <a:xfrm>
              <a:off x="6881451"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2" name="rc362"/>
            <p:cNvSpPr/>
            <p:nvPr/>
          </p:nvSpPr>
          <p:spPr>
            <a:xfrm>
              <a:off x="7145663" y="326049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3" name="rc363"/>
            <p:cNvSpPr/>
            <p:nvPr/>
          </p:nvSpPr>
          <p:spPr>
            <a:xfrm>
              <a:off x="7409875"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4" name="rc364"/>
            <p:cNvSpPr/>
            <p:nvPr/>
          </p:nvSpPr>
          <p:spPr>
            <a:xfrm>
              <a:off x="7674087" y="326049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5" name="rc365"/>
            <p:cNvSpPr/>
            <p:nvPr/>
          </p:nvSpPr>
          <p:spPr>
            <a:xfrm>
              <a:off x="7938299" y="3260490"/>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6" name="rc366"/>
            <p:cNvSpPr/>
            <p:nvPr/>
          </p:nvSpPr>
          <p:spPr>
            <a:xfrm>
              <a:off x="8202511" y="3260490"/>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7" name="rc367"/>
            <p:cNvSpPr/>
            <p:nvPr/>
          </p:nvSpPr>
          <p:spPr>
            <a:xfrm>
              <a:off x="8466723"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8" name="rc368"/>
            <p:cNvSpPr/>
            <p:nvPr/>
          </p:nvSpPr>
          <p:spPr>
            <a:xfrm>
              <a:off x="1861423" y="2304558"/>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9" name="rc369"/>
            <p:cNvSpPr/>
            <p:nvPr/>
          </p:nvSpPr>
          <p:spPr>
            <a:xfrm>
              <a:off x="2125635" y="2304558"/>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0" name="rc370"/>
            <p:cNvSpPr/>
            <p:nvPr/>
          </p:nvSpPr>
          <p:spPr>
            <a:xfrm>
              <a:off x="2389847" y="2304558"/>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1" name="rc371"/>
            <p:cNvSpPr/>
            <p:nvPr/>
          </p:nvSpPr>
          <p:spPr>
            <a:xfrm>
              <a:off x="2654059" y="2304558"/>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2" name="rc372"/>
            <p:cNvSpPr/>
            <p:nvPr/>
          </p:nvSpPr>
          <p:spPr>
            <a:xfrm>
              <a:off x="2918271" y="2304558"/>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3" name="rc373"/>
            <p:cNvSpPr/>
            <p:nvPr/>
          </p:nvSpPr>
          <p:spPr>
            <a:xfrm>
              <a:off x="3182483" y="2304558"/>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4" name="rc374"/>
            <p:cNvSpPr/>
            <p:nvPr/>
          </p:nvSpPr>
          <p:spPr>
            <a:xfrm>
              <a:off x="3446695" y="2304558"/>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710907" y="2304558"/>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6" name="rc376"/>
            <p:cNvSpPr/>
            <p:nvPr/>
          </p:nvSpPr>
          <p:spPr>
            <a:xfrm>
              <a:off x="3975119" y="2304558"/>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7" name="rc377"/>
            <p:cNvSpPr/>
            <p:nvPr/>
          </p:nvSpPr>
          <p:spPr>
            <a:xfrm>
              <a:off x="4239331" y="2304558"/>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8" name="rc378"/>
            <p:cNvSpPr/>
            <p:nvPr/>
          </p:nvSpPr>
          <p:spPr>
            <a:xfrm>
              <a:off x="4503543" y="2304558"/>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9" name="rc379"/>
            <p:cNvSpPr/>
            <p:nvPr/>
          </p:nvSpPr>
          <p:spPr>
            <a:xfrm>
              <a:off x="4767755" y="2304558"/>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0" name="rc380"/>
            <p:cNvSpPr/>
            <p:nvPr/>
          </p:nvSpPr>
          <p:spPr>
            <a:xfrm>
              <a:off x="5031967" y="2304558"/>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1" name="rc381"/>
            <p:cNvSpPr/>
            <p:nvPr/>
          </p:nvSpPr>
          <p:spPr>
            <a:xfrm>
              <a:off x="5296179" y="2304558"/>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2" name="rc382"/>
            <p:cNvSpPr/>
            <p:nvPr/>
          </p:nvSpPr>
          <p:spPr>
            <a:xfrm>
              <a:off x="5560391" y="2304558"/>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3" name="rc383"/>
            <p:cNvSpPr/>
            <p:nvPr/>
          </p:nvSpPr>
          <p:spPr>
            <a:xfrm>
              <a:off x="5824603" y="2304558"/>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4" name="rc384"/>
            <p:cNvSpPr/>
            <p:nvPr/>
          </p:nvSpPr>
          <p:spPr>
            <a:xfrm>
              <a:off x="6088815" y="2304558"/>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5" name="rc385"/>
            <p:cNvSpPr/>
            <p:nvPr/>
          </p:nvSpPr>
          <p:spPr>
            <a:xfrm>
              <a:off x="6353027" y="2304558"/>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6" name="rc386"/>
            <p:cNvSpPr/>
            <p:nvPr/>
          </p:nvSpPr>
          <p:spPr>
            <a:xfrm>
              <a:off x="6617239" y="2304558"/>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7" name="rc387"/>
            <p:cNvSpPr/>
            <p:nvPr/>
          </p:nvSpPr>
          <p:spPr>
            <a:xfrm>
              <a:off x="6881451" y="2304558"/>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8" name="rc388"/>
            <p:cNvSpPr/>
            <p:nvPr/>
          </p:nvSpPr>
          <p:spPr>
            <a:xfrm>
              <a:off x="7145663" y="2304558"/>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9" name="rc389"/>
            <p:cNvSpPr/>
            <p:nvPr/>
          </p:nvSpPr>
          <p:spPr>
            <a:xfrm>
              <a:off x="7409875" y="2304558"/>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0" name="rc390"/>
            <p:cNvSpPr/>
            <p:nvPr/>
          </p:nvSpPr>
          <p:spPr>
            <a:xfrm>
              <a:off x="7674087" y="2304558"/>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1" name="rc391"/>
            <p:cNvSpPr/>
            <p:nvPr/>
          </p:nvSpPr>
          <p:spPr>
            <a:xfrm>
              <a:off x="7938299" y="2304558"/>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02511" y="2304558"/>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3" name="rc393"/>
            <p:cNvSpPr/>
            <p:nvPr/>
          </p:nvSpPr>
          <p:spPr>
            <a:xfrm>
              <a:off x="8466723" y="2304558"/>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4" name="rc394"/>
            <p:cNvSpPr/>
            <p:nvPr/>
          </p:nvSpPr>
          <p:spPr>
            <a:xfrm>
              <a:off x="1861423" y="2850805"/>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95" name="rc395"/>
            <p:cNvSpPr/>
            <p:nvPr/>
          </p:nvSpPr>
          <p:spPr>
            <a:xfrm>
              <a:off x="2125635" y="2850805"/>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6" name="rc396"/>
            <p:cNvSpPr/>
            <p:nvPr/>
          </p:nvSpPr>
          <p:spPr>
            <a:xfrm>
              <a:off x="2389847" y="2850805"/>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7" name="rc397"/>
            <p:cNvSpPr/>
            <p:nvPr/>
          </p:nvSpPr>
          <p:spPr>
            <a:xfrm>
              <a:off x="2654059" y="2850805"/>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8" name="rc398"/>
            <p:cNvSpPr/>
            <p:nvPr/>
          </p:nvSpPr>
          <p:spPr>
            <a:xfrm>
              <a:off x="2918271" y="2850805"/>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9" name="rc399"/>
            <p:cNvSpPr/>
            <p:nvPr/>
          </p:nvSpPr>
          <p:spPr>
            <a:xfrm>
              <a:off x="3182483" y="285080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0" name="rc400"/>
            <p:cNvSpPr/>
            <p:nvPr/>
          </p:nvSpPr>
          <p:spPr>
            <a:xfrm>
              <a:off x="3446695" y="2850805"/>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1" name="rc401"/>
            <p:cNvSpPr/>
            <p:nvPr/>
          </p:nvSpPr>
          <p:spPr>
            <a:xfrm>
              <a:off x="3710907" y="285080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2" name="rc402"/>
            <p:cNvSpPr/>
            <p:nvPr/>
          </p:nvSpPr>
          <p:spPr>
            <a:xfrm>
              <a:off x="3975119" y="285080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3" name="rc403"/>
            <p:cNvSpPr/>
            <p:nvPr/>
          </p:nvSpPr>
          <p:spPr>
            <a:xfrm>
              <a:off x="4239331" y="285080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4" name="rc404"/>
            <p:cNvSpPr/>
            <p:nvPr/>
          </p:nvSpPr>
          <p:spPr>
            <a:xfrm>
              <a:off x="4503543" y="2850805"/>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5" name="rc405"/>
            <p:cNvSpPr/>
            <p:nvPr/>
          </p:nvSpPr>
          <p:spPr>
            <a:xfrm>
              <a:off x="4767755" y="285080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6" name="rc406"/>
            <p:cNvSpPr/>
            <p:nvPr/>
          </p:nvSpPr>
          <p:spPr>
            <a:xfrm>
              <a:off x="5031967" y="285080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7" name="rc407"/>
            <p:cNvSpPr/>
            <p:nvPr/>
          </p:nvSpPr>
          <p:spPr>
            <a:xfrm>
              <a:off x="5296179" y="2850805"/>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8" name="rc408"/>
            <p:cNvSpPr/>
            <p:nvPr/>
          </p:nvSpPr>
          <p:spPr>
            <a:xfrm>
              <a:off x="5560391" y="2850805"/>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9" name="rc409"/>
            <p:cNvSpPr/>
            <p:nvPr/>
          </p:nvSpPr>
          <p:spPr>
            <a:xfrm>
              <a:off x="5824603" y="2850805"/>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0" name="rc410"/>
            <p:cNvSpPr/>
            <p:nvPr/>
          </p:nvSpPr>
          <p:spPr>
            <a:xfrm>
              <a:off x="6088815" y="285080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1" name="rc411"/>
            <p:cNvSpPr/>
            <p:nvPr/>
          </p:nvSpPr>
          <p:spPr>
            <a:xfrm>
              <a:off x="6353027" y="285080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2" name="rc412"/>
            <p:cNvSpPr/>
            <p:nvPr/>
          </p:nvSpPr>
          <p:spPr>
            <a:xfrm>
              <a:off x="6617239" y="285080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3" name="rc413"/>
            <p:cNvSpPr/>
            <p:nvPr/>
          </p:nvSpPr>
          <p:spPr>
            <a:xfrm>
              <a:off x="6881451" y="285080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4" name="rc414"/>
            <p:cNvSpPr/>
            <p:nvPr/>
          </p:nvSpPr>
          <p:spPr>
            <a:xfrm>
              <a:off x="7145663" y="285080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5" name="rc415"/>
            <p:cNvSpPr/>
            <p:nvPr/>
          </p:nvSpPr>
          <p:spPr>
            <a:xfrm>
              <a:off x="7409875" y="2850805"/>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6" name="rc416"/>
            <p:cNvSpPr/>
            <p:nvPr/>
          </p:nvSpPr>
          <p:spPr>
            <a:xfrm>
              <a:off x="7674087" y="285080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7" name="rc417"/>
            <p:cNvSpPr/>
            <p:nvPr/>
          </p:nvSpPr>
          <p:spPr>
            <a:xfrm>
              <a:off x="7938299" y="285080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8" name="rc418"/>
            <p:cNvSpPr/>
            <p:nvPr/>
          </p:nvSpPr>
          <p:spPr>
            <a:xfrm>
              <a:off x="8202511" y="2850805"/>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9" name="rc419"/>
            <p:cNvSpPr/>
            <p:nvPr/>
          </p:nvSpPr>
          <p:spPr>
            <a:xfrm>
              <a:off x="8466723" y="2850805"/>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0" name="rc420"/>
            <p:cNvSpPr/>
            <p:nvPr/>
          </p:nvSpPr>
          <p:spPr>
            <a:xfrm>
              <a:off x="1861423" y="2987367"/>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1" name="rc421"/>
            <p:cNvSpPr/>
            <p:nvPr/>
          </p:nvSpPr>
          <p:spPr>
            <a:xfrm>
              <a:off x="2125635" y="2987367"/>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2" name="rc422"/>
            <p:cNvSpPr/>
            <p:nvPr/>
          </p:nvSpPr>
          <p:spPr>
            <a:xfrm>
              <a:off x="2389847" y="2987367"/>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3" name="rc423"/>
            <p:cNvSpPr/>
            <p:nvPr/>
          </p:nvSpPr>
          <p:spPr>
            <a:xfrm>
              <a:off x="2654059" y="2987367"/>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4" name="rc424"/>
            <p:cNvSpPr/>
            <p:nvPr/>
          </p:nvSpPr>
          <p:spPr>
            <a:xfrm>
              <a:off x="2918271" y="2987367"/>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5" name="rc425"/>
            <p:cNvSpPr/>
            <p:nvPr/>
          </p:nvSpPr>
          <p:spPr>
            <a:xfrm>
              <a:off x="3182483" y="2987367"/>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6" name="rc426"/>
            <p:cNvSpPr/>
            <p:nvPr/>
          </p:nvSpPr>
          <p:spPr>
            <a:xfrm>
              <a:off x="3446695" y="2987367"/>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7" name="rc427"/>
            <p:cNvSpPr/>
            <p:nvPr/>
          </p:nvSpPr>
          <p:spPr>
            <a:xfrm>
              <a:off x="3710907" y="2987367"/>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8" name="rc428"/>
            <p:cNvSpPr/>
            <p:nvPr/>
          </p:nvSpPr>
          <p:spPr>
            <a:xfrm>
              <a:off x="3975119" y="2987367"/>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9" name="rc429"/>
            <p:cNvSpPr/>
            <p:nvPr/>
          </p:nvSpPr>
          <p:spPr>
            <a:xfrm>
              <a:off x="4239331" y="2987367"/>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0" name="rc430"/>
            <p:cNvSpPr/>
            <p:nvPr/>
          </p:nvSpPr>
          <p:spPr>
            <a:xfrm>
              <a:off x="4503543" y="2987367"/>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1" name="rc431"/>
            <p:cNvSpPr/>
            <p:nvPr/>
          </p:nvSpPr>
          <p:spPr>
            <a:xfrm>
              <a:off x="4767755" y="2987367"/>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2" name="rc432"/>
            <p:cNvSpPr/>
            <p:nvPr/>
          </p:nvSpPr>
          <p:spPr>
            <a:xfrm>
              <a:off x="5031967" y="2987367"/>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3" name="rc433"/>
            <p:cNvSpPr/>
            <p:nvPr/>
          </p:nvSpPr>
          <p:spPr>
            <a:xfrm>
              <a:off x="5296179"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4" name="rc434"/>
            <p:cNvSpPr/>
            <p:nvPr/>
          </p:nvSpPr>
          <p:spPr>
            <a:xfrm>
              <a:off x="5560391"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5" name="rc435"/>
            <p:cNvSpPr/>
            <p:nvPr/>
          </p:nvSpPr>
          <p:spPr>
            <a:xfrm>
              <a:off x="5824603"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6" name="rc436"/>
            <p:cNvSpPr/>
            <p:nvPr/>
          </p:nvSpPr>
          <p:spPr>
            <a:xfrm>
              <a:off x="6088815"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7" name="rc437"/>
            <p:cNvSpPr/>
            <p:nvPr/>
          </p:nvSpPr>
          <p:spPr>
            <a:xfrm>
              <a:off x="6353027"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8" name="rc438"/>
            <p:cNvSpPr/>
            <p:nvPr/>
          </p:nvSpPr>
          <p:spPr>
            <a:xfrm>
              <a:off x="6617239"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9" name="rc439"/>
            <p:cNvSpPr/>
            <p:nvPr/>
          </p:nvSpPr>
          <p:spPr>
            <a:xfrm>
              <a:off x="6881451"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0" name="rc440"/>
            <p:cNvSpPr/>
            <p:nvPr/>
          </p:nvSpPr>
          <p:spPr>
            <a:xfrm>
              <a:off x="7145663" y="298736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1" name="rc441"/>
            <p:cNvSpPr/>
            <p:nvPr/>
          </p:nvSpPr>
          <p:spPr>
            <a:xfrm>
              <a:off x="7409875"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2" name="rc442"/>
            <p:cNvSpPr/>
            <p:nvPr/>
          </p:nvSpPr>
          <p:spPr>
            <a:xfrm>
              <a:off x="7674087" y="2987367"/>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3" name="rc443"/>
            <p:cNvSpPr/>
            <p:nvPr/>
          </p:nvSpPr>
          <p:spPr>
            <a:xfrm>
              <a:off x="7938299"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4" name="rc444"/>
            <p:cNvSpPr/>
            <p:nvPr/>
          </p:nvSpPr>
          <p:spPr>
            <a:xfrm>
              <a:off x="8202511"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5" name="rc445"/>
            <p:cNvSpPr/>
            <p:nvPr/>
          </p:nvSpPr>
          <p:spPr>
            <a:xfrm>
              <a:off x="8466723" y="2987367"/>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6" name="rc446"/>
            <p:cNvSpPr/>
            <p:nvPr/>
          </p:nvSpPr>
          <p:spPr>
            <a:xfrm>
              <a:off x="1861423" y="4626109"/>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7" name="rc447"/>
            <p:cNvSpPr/>
            <p:nvPr/>
          </p:nvSpPr>
          <p:spPr>
            <a:xfrm>
              <a:off x="2125635" y="4626109"/>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8" name="rc448"/>
            <p:cNvSpPr/>
            <p:nvPr/>
          </p:nvSpPr>
          <p:spPr>
            <a:xfrm>
              <a:off x="2389847" y="4626109"/>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9" name="rc449"/>
            <p:cNvSpPr/>
            <p:nvPr/>
          </p:nvSpPr>
          <p:spPr>
            <a:xfrm>
              <a:off x="2654059" y="4626109"/>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0" name="rc450"/>
            <p:cNvSpPr/>
            <p:nvPr/>
          </p:nvSpPr>
          <p:spPr>
            <a:xfrm>
              <a:off x="2918271" y="4626109"/>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1" name="rc451"/>
            <p:cNvSpPr/>
            <p:nvPr/>
          </p:nvSpPr>
          <p:spPr>
            <a:xfrm>
              <a:off x="3182483" y="462610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2" name="rc452"/>
            <p:cNvSpPr/>
            <p:nvPr/>
          </p:nvSpPr>
          <p:spPr>
            <a:xfrm>
              <a:off x="3446695" y="4626109"/>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3" name="rc453"/>
            <p:cNvSpPr/>
            <p:nvPr/>
          </p:nvSpPr>
          <p:spPr>
            <a:xfrm>
              <a:off x="3710907" y="4626109"/>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4" name="rc454"/>
            <p:cNvSpPr/>
            <p:nvPr/>
          </p:nvSpPr>
          <p:spPr>
            <a:xfrm>
              <a:off x="3975119" y="462610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5" name="rc455"/>
            <p:cNvSpPr/>
            <p:nvPr/>
          </p:nvSpPr>
          <p:spPr>
            <a:xfrm>
              <a:off x="4239331" y="462610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6" name="rc456"/>
            <p:cNvSpPr/>
            <p:nvPr/>
          </p:nvSpPr>
          <p:spPr>
            <a:xfrm>
              <a:off x="4503543" y="462610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7" name="rc457"/>
            <p:cNvSpPr/>
            <p:nvPr/>
          </p:nvSpPr>
          <p:spPr>
            <a:xfrm>
              <a:off x="4767755" y="462610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8" name="rc458"/>
            <p:cNvSpPr/>
            <p:nvPr/>
          </p:nvSpPr>
          <p:spPr>
            <a:xfrm>
              <a:off x="5031967" y="4626109"/>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9" name="rc459"/>
            <p:cNvSpPr/>
            <p:nvPr/>
          </p:nvSpPr>
          <p:spPr>
            <a:xfrm>
              <a:off x="5296179" y="462610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0" name="rc460"/>
            <p:cNvSpPr/>
            <p:nvPr/>
          </p:nvSpPr>
          <p:spPr>
            <a:xfrm>
              <a:off x="5560391" y="462610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1" name="rc461"/>
            <p:cNvSpPr/>
            <p:nvPr/>
          </p:nvSpPr>
          <p:spPr>
            <a:xfrm>
              <a:off x="5824603" y="462610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2" name="rc462"/>
            <p:cNvSpPr/>
            <p:nvPr/>
          </p:nvSpPr>
          <p:spPr>
            <a:xfrm>
              <a:off x="6088815" y="462610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3" name="rc463"/>
            <p:cNvSpPr/>
            <p:nvPr/>
          </p:nvSpPr>
          <p:spPr>
            <a:xfrm>
              <a:off x="6353027" y="462610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4" name="rc464"/>
            <p:cNvSpPr/>
            <p:nvPr/>
          </p:nvSpPr>
          <p:spPr>
            <a:xfrm>
              <a:off x="6617239" y="4626109"/>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5" name="rc465"/>
            <p:cNvSpPr/>
            <p:nvPr/>
          </p:nvSpPr>
          <p:spPr>
            <a:xfrm>
              <a:off x="6881451" y="462610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6" name="rc466"/>
            <p:cNvSpPr/>
            <p:nvPr/>
          </p:nvSpPr>
          <p:spPr>
            <a:xfrm>
              <a:off x="7145663" y="4626109"/>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7" name="rc467"/>
            <p:cNvSpPr/>
            <p:nvPr/>
          </p:nvSpPr>
          <p:spPr>
            <a:xfrm>
              <a:off x="7409875" y="4626109"/>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68" name="rc468"/>
            <p:cNvSpPr/>
            <p:nvPr/>
          </p:nvSpPr>
          <p:spPr>
            <a:xfrm>
              <a:off x="7674087" y="4626109"/>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9" name="rc469"/>
            <p:cNvSpPr/>
            <p:nvPr/>
          </p:nvSpPr>
          <p:spPr>
            <a:xfrm>
              <a:off x="7938299" y="462610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0" name="rc470"/>
            <p:cNvSpPr/>
            <p:nvPr/>
          </p:nvSpPr>
          <p:spPr>
            <a:xfrm>
              <a:off x="8202511" y="462610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1" name="rc471"/>
            <p:cNvSpPr/>
            <p:nvPr/>
          </p:nvSpPr>
          <p:spPr>
            <a:xfrm>
              <a:off x="8466723" y="462610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2" name="rc472"/>
            <p:cNvSpPr/>
            <p:nvPr/>
          </p:nvSpPr>
          <p:spPr>
            <a:xfrm>
              <a:off x="1861423" y="1894872"/>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3" name="rc473"/>
            <p:cNvSpPr/>
            <p:nvPr/>
          </p:nvSpPr>
          <p:spPr>
            <a:xfrm>
              <a:off x="2125635" y="1894872"/>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74" name="rc474"/>
            <p:cNvSpPr/>
            <p:nvPr/>
          </p:nvSpPr>
          <p:spPr>
            <a:xfrm>
              <a:off x="2389847" y="1894872"/>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5" name="rc475"/>
            <p:cNvSpPr/>
            <p:nvPr/>
          </p:nvSpPr>
          <p:spPr>
            <a:xfrm>
              <a:off x="2654059" y="1894872"/>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6" name="rc476"/>
            <p:cNvSpPr/>
            <p:nvPr/>
          </p:nvSpPr>
          <p:spPr>
            <a:xfrm>
              <a:off x="2918271" y="1894872"/>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7" name="rc477"/>
            <p:cNvSpPr/>
            <p:nvPr/>
          </p:nvSpPr>
          <p:spPr>
            <a:xfrm>
              <a:off x="3182483" y="1894872"/>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78" name="rc478"/>
            <p:cNvSpPr/>
            <p:nvPr/>
          </p:nvSpPr>
          <p:spPr>
            <a:xfrm>
              <a:off x="3446695" y="1894872"/>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9" name="rc479"/>
            <p:cNvSpPr/>
            <p:nvPr/>
          </p:nvSpPr>
          <p:spPr>
            <a:xfrm>
              <a:off x="3710907" y="189487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0" name="rc480"/>
            <p:cNvSpPr/>
            <p:nvPr/>
          </p:nvSpPr>
          <p:spPr>
            <a:xfrm>
              <a:off x="3975119" y="1894872"/>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1" name="rc481"/>
            <p:cNvSpPr/>
            <p:nvPr/>
          </p:nvSpPr>
          <p:spPr>
            <a:xfrm>
              <a:off x="4239331" y="189487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2" name="rc482"/>
            <p:cNvSpPr/>
            <p:nvPr/>
          </p:nvSpPr>
          <p:spPr>
            <a:xfrm>
              <a:off x="4503543" y="1894872"/>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3" name="rc483"/>
            <p:cNvSpPr/>
            <p:nvPr/>
          </p:nvSpPr>
          <p:spPr>
            <a:xfrm>
              <a:off x="4767755" y="1894872"/>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4" name="rc484"/>
            <p:cNvSpPr/>
            <p:nvPr/>
          </p:nvSpPr>
          <p:spPr>
            <a:xfrm>
              <a:off x="5031967" y="1894872"/>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5" name="rc485"/>
            <p:cNvSpPr/>
            <p:nvPr/>
          </p:nvSpPr>
          <p:spPr>
            <a:xfrm>
              <a:off x="5296179" y="1894872"/>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6" name="rc486"/>
            <p:cNvSpPr/>
            <p:nvPr/>
          </p:nvSpPr>
          <p:spPr>
            <a:xfrm>
              <a:off x="5560391"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7" name="rc487"/>
            <p:cNvSpPr/>
            <p:nvPr/>
          </p:nvSpPr>
          <p:spPr>
            <a:xfrm>
              <a:off x="5824603"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8" name="rc488"/>
            <p:cNvSpPr/>
            <p:nvPr/>
          </p:nvSpPr>
          <p:spPr>
            <a:xfrm>
              <a:off x="6088815"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9" name="rc489"/>
            <p:cNvSpPr/>
            <p:nvPr/>
          </p:nvSpPr>
          <p:spPr>
            <a:xfrm>
              <a:off x="6353027"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0" name="rc490"/>
            <p:cNvSpPr/>
            <p:nvPr/>
          </p:nvSpPr>
          <p:spPr>
            <a:xfrm>
              <a:off x="6617239" y="189487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1" name="rc491"/>
            <p:cNvSpPr/>
            <p:nvPr/>
          </p:nvSpPr>
          <p:spPr>
            <a:xfrm>
              <a:off x="6881451"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2" name="rc492"/>
            <p:cNvSpPr/>
            <p:nvPr/>
          </p:nvSpPr>
          <p:spPr>
            <a:xfrm>
              <a:off x="7145663"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3" name="rc493"/>
            <p:cNvSpPr/>
            <p:nvPr/>
          </p:nvSpPr>
          <p:spPr>
            <a:xfrm>
              <a:off x="7409875"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4" name="rc494"/>
            <p:cNvSpPr/>
            <p:nvPr/>
          </p:nvSpPr>
          <p:spPr>
            <a:xfrm>
              <a:off x="7674087" y="1894872"/>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5" name="rc495"/>
            <p:cNvSpPr/>
            <p:nvPr/>
          </p:nvSpPr>
          <p:spPr>
            <a:xfrm>
              <a:off x="7938299"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6" name="rc496"/>
            <p:cNvSpPr/>
            <p:nvPr/>
          </p:nvSpPr>
          <p:spPr>
            <a:xfrm>
              <a:off x="8202511"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7" name="rc497"/>
            <p:cNvSpPr/>
            <p:nvPr/>
          </p:nvSpPr>
          <p:spPr>
            <a:xfrm>
              <a:off x="8466723"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8" name="rc498"/>
            <p:cNvSpPr/>
            <p:nvPr/>
          </p:nvSpPr>
          <p:spPr>
            <a:xfrm>
              <a:off x="1861423" y="5035794"/>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9" name="rc499"/>
            <p:cNvSpPr/>
            <p:nvPr/>
          </p:nvSpPr>
          <p:spPr>
            <a:xfrm>
              <a:off x="2125635" y="5035794"/>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00" name="rc500"/>
            <p:cNvSpPr/>
            <p:nvPr/>
          </p:nvSpPr>
          <p:spPr>
            <a:xfrm>
              <a:off x="2389847" y="5035794"/>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01" name="rc501"/>
            <p:cNvSpPr/>
            <p:nvPr/>
          </p:nvSpPr>
          <p:spPr>
            <a:xfrm>
              <a:off x="2654059" y="503579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2" name="rc502"/>
            <p:cNvSpPr/>
            <p:nvPr/>
          </p:nvSpPr>
          <p:spPr>
            <a:xfrm>
              <a:off x="2918271" y="5035794"/>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03" name="rc503"/>
            <p:cNvSpPr/>
            <p:nvPr/>
          </p:nvSpPr>
          <p:spPr>
            <a:xfrm>
              <a:off x="3182483" y="5035794"/>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04" name="rc504"/>
            <p:cNvSpPr/>
            <p:nvPr/>
          </p:nvSpPr>
          <p:spPr>
            <a:xfrm>
              <a:off x="3446695" y="5035794"/>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05" name="rc505"/>
            <p:cNvSpPr/>
            <p:nvPr/>
          </p:nvSpPr>
          <p:spPr>
            <a:xfrm>
              <a:off x="3710907" y="5035794"/>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06" name="rc506"/>
            <p:cNvSpPr/>
            <p:nvPr/>
          </p:nvSpPr>
          <p:spPr>
            <a:xfrm>
              <a:off x="3975119" y="503579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7" name="rc507"/>
            <p:cNvSpPr/>
            <p:nvPr/>
          </p:nvSpPr>
          <p:spPr>
            <a:xfrm>
              <a:off x="4239331" y="5035794"/>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8" name="rc508"/>
            <p:cNvSpPr/>
            <p:nvPr/>
          </p:nvSpPr>
          <p:spPr>
            <a:xfrm>
              <a:off x="4503543" y="5035794"/>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9" name="rc509"/>
            <p:cNvSpPr/>
            <p:nvPr/>
          </p:nvSpPr>
          <p:spPr>
            <a:xfrm>
              <a:off x="4767755" y="5035794"/>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0" name="rc510"/>
            <p:cNvSpPr/>
            <p:nvPr/>
          </p:nvSpPr>
          <p:spPr>
            <a:xfrm>
              <a:off x="5031967" y="5035794"/>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1" name="rc511"/>
            <p:cNvSpPr/>
            <p:nvPr/>
          </p:nvSpPr>
          <p:spPr>
            <a:xfrm>
              <a:off x="5296179" y="5035794"/>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2" name="rc512"/>
            <p:cNvSpPr/>
            <p:nvPr/>
          </p:nvSpPr>
          <p:spPr>
            <a:xfrm>
              <a:off x="5560391" y="5035794"/>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3" name="rc513"/>
            <p:cNvSpPr/>
            <p:nvPr/>
          </p:nvSpPr>
          <p:spPr>
            <a:xfrm>
              <a:off x="5824603" y="5035794"/>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4" name="rc514"/>
            <p:cNvSpPr/>
            <p:nvPr/>
          </p:nvSpPr>
          <p:spPr>
            <a:xfrm>
              <a:off x="6088815" y="5035794"/>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5" name="rc515"/>
            <p:cNvSpPr/>
            <p:nvPr/>
          </p:nvSpPr>
          <p:spPr>
            <a:xfrm>
              <a:off x="6353027" y="5035794"/>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6" name="rc516"/>
            <p:cNvSpPr/>
            <p:nvPr/>
          </p:nvSpPr>
          <p:spPr>
            <a:xfrm>
              <a:off x="6617239" y="5035794"/>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7" name="rc517"/>
            <p:cNvSpPr/>
            <p:nvPr/>
          </p:nvSpPr>
          <p:spPr>
            <a:xfrm>
              <a:off x="6881451" y="5035794"/>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8" name="rc518"/>
            <p:cNvSpPr/>
            <p:nvPr/>
          </p:nvSpPr>
          <p:spPr>
            <a:xfrm>
              <a:off x="7145663" y="5035794"/>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9" name="rc519"/>
            <p:cNvSpPr/>
            <p:nvPr/>
          </p:nvSpPr>
          <p:spPr>
            <a:xfrm>
              <a:off x="7409875" y="5035794"/>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0" name="rc520"/>
            <p:cNvSpPr/>
            <p:nvPr/>
          </p:nvSpPr>
          <p:spPr>
            <a:xfrm>
              <a:off x="7674087" y="503579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1" name="rc521"/>
            <p:cNvSpPr/>
            <p:nvPr/>
          </p:nvSpPr>
          <p:spPr>
            <a:xfrm>
              <a:off x="7938299" y="503579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2" name="rc522"/>
            <p:cNvSpPr/>
            <p:nvPr/>
          </p:nvSpPr>
          <p:spPr>
            <a:xfrm>
              <a:off x="8202511" y="503579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3" name="rc523"/>
            <p:cNvSpPr/>
            <p:nvPr/>
          </p:nvSpPr>
          <p:spPr>
            <a:xfrm>
              <a:off x="8466723" y="5035794"/>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4" name="rc524"/>
            <p:cNvSpPr/>
            <p:nvPr/>
          </p:nvSpPr>
          <p:spPr>
            <a:xfrm>
              <a:off x="1861423" y="257768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5" name="rc525"/>
            <p:cNvSpPr/>
            <p:nvPr/>
          </p:nvSpPr>
          <p:spPr>
            <a:xfrm>
              <a:off x="2125635" y="257768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6" name="rc526"/>
            <p:cNvSpPr/>
            <p:nvPr/>
          </p:nvSpPr>
          <p:spPr>
            <a:xfrm>
              <a:off x="2389847" y="257768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7" name="rc527"/>
            <p:cNvSpPr/>
            <p:nvPr/>
          </p:nvSpPr>
          <p:spPr>
            <a:xfrm>
              <a:off x="2654059" y="2577681"/>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8" name="rc528"/>
            <p:cNvSpPr/>
            <p:nvPr/>
          </p:nvSpPr>
          <p:spPr>
            <a:xfrm>
              <a:off x="2918271" y="2577681"/>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9" name="rc529"/>
            <p:cNvSpPr/>
            <p:nvPr/>
          </p:nvSpPr>
          <p:spPr>
            <a:xfrm>
              <a:off x="3182483" y="257768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0" name="rc530"/>
            <p:cNvSpPr/>
            <p:nvPr/>
          </p:nvSpPr>
          <p:spPr>
            <a:xfrm>
              <a:off x="3446695" y="257768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31" name="rc531"/>
            <p:cNvSpPr/>
            <p:nvPr/>
          </p:nvSpPr>
          <p:spPr>
            <a:xfrm>
              <a:off x="3710907" y="257768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2" name="rc532"/>
            <p:cNvSpPr/>
            <p:nvPr/>
          </p:nvSpPr>
          <p:spPr>
            <a:xfrm>
              <a:off x="3975119" y="257768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3" name="rc533"/>
            <p:cNvSpPr/>
            <p:nvPr/>
          </p:nvSpPr>
          <p:spPr>
            <a:xfrm>
              <a:off x="4239331" y="257768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4" name="rc534"/>
            <p:cNvSpPr/>
            <p:nvPr/>
          </p:nvSpPr>
          <p:spPr>
            <a:xfrm>
              <a:off x="4503543" y="257768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5" name="rc535"/>
            <p:cNvSpPr/>
            <p:nvPr/>
          </p:nvSpPr>
          <p:spPr>
            <a:xfrm>
              <a:off x="4767755" y="2577681"/>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6" name="rc536"/>
            <p:cNvSpPr/>
            <p:nvPr/>
          </p:nvSpPr>
          <p:spPr>
            <a:xfrm>
              <a:off x="5031967" y="257768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7" name="rc537"/>
            <p:cNvSpPr/>
            <p:nvPr/>
          </p:nvSpPr>
          <p:spPr>
            <a:xfrm>
              <a:off x="5296179" y="257768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8" name="rc538"/>
            <p:cNvSpPr/>
            <p:nvPr/>
          </p:nvSpPr>
          <p:spPr>
            <a:xfrm>
              <a:off x="5560391" y="2577681"/>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9" name="rc539"/>
            <p:cNvSpPr/>
            <p:nvPr/>
          </p:nvSpPr>
          <p:spPr>
            <a:xfrm>
              <a:off x="5824603" y="257768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0" name="rc540"/>
            <p:cNvSpPr/>
            <p:nvPr/>
          </p:nvSpPr>
          <p:spPr>
            <a:xfrm>
              <a:off x="6088815" y="257768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1" name="rc541"/>
            <p:cNvSpPr/>
            <p:nvPr/>
          </p:nvSpPr>
          <p:spPr>
            <a:xfrm>
              <a:off x="6353027" y="257768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2" name="rc542"/>
            <p:cNvSpPr/>
            <p:nvPr/>
          </p:nvSpPr>
          <p:spPr>
            <a:xfrm>
              <a:off x="6617239" y="257768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3" name="rc543"/>
            <p:cNvSpPr/>
            <p:nvPr/>
          </p:nvSpPr>
          <p:spPr>
            <a:xfrm>
              <a:off x="6881451" y="2577681"/>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4" name="rc544"/>
            <p:cNvSpPr/>
            <p:nvPr/>
          </p:nvSpPr>
          <p:spPr>
            <a:xfrm>
              <a:off x="7145663" y="257768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5" name="rc545"/>
            <p:cNvSpPr/>
            <p:nvPr/>
          </p:nvSpPr>
          <p:spPr>
            <a:xfrm>
              <a:off x="7409875" y="257768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6" name="rc546"/>
            <p:cNvSpPr/>
            <p:nvPr/>
          </p:nvSpPr>
          <p:spPr>
            <a:xfrm>
              <a:off x="7674087" y="257768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7" name="rc547"/>
            <p:cNvSpPr/>
            <p:nvPr/>
          </p:nvSpPr>
          <p:spPr>
            <a:xfrm>
              <a:off x="7938299" y="257768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8" name="rc548"/>
            <p:cNvSpPr/>
            <p:nvPr/>
          </p:nvSpPr>
          <p:spPr>
            <a:xfrm>
              <a:off x="8202511" y="257768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9" name="rc549"/>
            <p:cNvSpPr/>
            <p:nvPr/>
          </p:nvSpPr>
          <p:spPr>
            <a:xfrm>
              <a:off x="8466723" y="257768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0" name="rc550"/>
            <p:cNvSpPr/>
            <p:nvPr/>
          </p:nvSpPr>
          <p:spPr>
            <a:xfrm>
              <a:off x="1861423" y="421642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1" name="rc551"/>
            <p:cNvSpPr/>
            <p:nvPr/>
          </p:nvSpPr>
          <p:spPr>
            <a:xfrm>
              <a:off x="2125635" y="421642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2" name="rc552"/>
            <p:cNvSpPr/>
            <p:nvPr/>
          </p:nvSpPr>
          <p:spPr>
            <a:xfrm>
              <a:off x="2389847" y="4216423"/>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3" name="rc553"/>
            <p:cNvSpPr/>
            <p:nvPr/>
          </p:nvSpPr>
          <p:spPr>
            <a:xfrm>
              <a:off x="2654059" y="4216423"/>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4" name="rc554"/>
            <p:cNvSpPr/>
            <p:nvPr/>
          </p:nvSpPr>
          <p:spPr>
            <a:xfrm>
              <a:off x="2918271" y="421642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5" name="rc555"/>
            <p:cNvSpPr/>
            <p:nvPr/>
          </p:nvSpPr>
          <p:spPr>
            <a:xfrm>
              <a:off x="3182483" y="4216423"/>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6" name="rc556"/>
            <p:cNvSpPr/>
            <p:nvPr/>
          </p:nvSpPr>
          <p:spPr>
            <a:xfrm>
              <a:off x="3446695"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7" name="rc557"/>
            <p:cNvSpPr/>
            <p:nvPr/>
          </p:nvSpPr>
          <p:spPr>
            <a:xfrm>
              <a:off x="3710907"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8" name="rc558"/>
            <p:cNvSpPr/>
            <p:nvPr/>
          </p:nvSpPr>
          <p:spPr>
            <a:xfrm>
              <a:off x="3975119" y="4216423"/>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9" name="rc559"/>
            <p:cNvSpPr/>
            <p:nvPr/>
          </p:nvSpPr>
          <p:spPr>
            <a:xfrm>
              <a:off x="4239331" y="421642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0" name="rc560"/>
            <p:cNvSpPr/>
            <p:nvPr/>
          </p:nvSpPr>
          <p:spPr>
            <a:xfrm>
              <a:off x="4503543" y="421642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1" name="rc561"/>
            <p:cNvSpPr/>
            <p:nvPr/>
          </p:nvSpPr>
          <p:spPr>
            <a:xfrm>
              <a:off x="4767755"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2" name="rc562"/>
            <p:cNvSpPr/>
            <p:nvPr/>
          </p:nvSpPr>
          <p:spPr>
            <a:xfrm>
              <a:off x="5031967" y="421642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3" name="rc563"/>
            <p:cNvSpPr/>
            <p:nvPr/>
          </p:nvSpPr>
          <p:spPr>
            <a:xfrm>
              <a:off x="5296179"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4" name="rc564"/>
            <p:cNvSpPr/>
            <p:nvPr/>
          </p:nvSpPr>
          <p:spPr>
            <a:xfrm>
              <a:off x="5560391"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5" name="rc565"/>
            <p:cNvSpPr/>
            <p:nvPr/>
          </p:nvSpPr>
          <p:spPr>
            <a:xfrm>
              <a:off x="5824603" y="4216423"/>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6" name="rc566"/>
            <p:cNvSpPr/>
            <p:nvPr/>
          </p:nvSpPr>
          <p:spPr>
            <a:xfrm>
              <a:off x="6088815"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7" name="rc567"/>
            <p:cNvSpPr/>
            <p:nvPr/>
          </p:nvSpPr>
          <p:spPr>
            <a:xfrm>
              <a:off x="6353027"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8" name="rc568"/>
            <p:cNvSpPr/>
            <p:nvPr/>
          </p:nvSpPr>
          <p:spPr>
            <a:xfrm>
              <a:off x="6617239"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9" name="rc569"/>
            <p:cNvSpPr/>
            <p:nvPr/>
          </p:nvSpPr>
          <p:spPr>
            <a:xfrm>
              <a:off x="6881451"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0" name="rc570"/>
            <p:cNvSpPr/>
            <p:nvPr/>
          </p:nvSpPr>
          <p:spPr>
            <a:xfrm>
              <a:off x="7145663"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1" name="rc571"/>
            <p:cNvSpPr/>
            <p:nvPr/>
          </p:nvSpPr>
          <p:spPr>
            <a:xfrm>
              <a:off x="7409875" y="4216423"/>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2" name="rc572"/>
            <p:cNvSpPr/>
            <p:nvPr/>
          </p:nvSpPr>
          <p:spPr>
            <a:xfrm>
              <a:off x="7674087"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3" name="rc573"/>
            <p:cNvSpPr/>
            <p:nvPr/>
          </p:nvSpPr>
          <p:spPr>
            <a:xfrm>
              <a:off x="7938299" y="4216423"/>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4" name="rc574"/>
            <p:cNvSpPr/>
            <p:nvPr/>
          </p:nvSpPr>
          <p:spPr>
            <a:xfrm>
              <a:off x="8202511" y="4216423"/>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5" name="rc575"/>
            <p:cNvSpPr/>
            <p:nvPr/>
          </p:nvSpPr>
          <p:spPr>
            <a:xfrm>
              <a:off x="8466723" y="4216423"/>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6" name="rc576"/>
            <p:cNvSpPr/>
            <p:nvPr/>
          </p:nvSpPr>
          <p:spPr>
            <a:xfrm>
              <a:off x="1861423" y="4489547"/>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7" name="rc577"/>
            <p:cNvSpPr/>
            <p:nvPr/>
          </p:nvSpPr>
          <p:spPr>
            <a:xfrm>
              <a:off x="2125635" y="4489547"/>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8" name="rc578"/>
            <p:cNvSpPr/>
            <p:nvPr/>
          </p:nvSpPr>
          <p:spPr>
            <a:xfrm>
              <a:off x="2389847" y="4489547"/>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79" name="rc579"/>
            <p:cNvSpPr/>
            <p:nvPr/>
          </p:nvSpPr>
          <p:spPr>
            <a:xfrm>
              <a:off x="2654059"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0" name="rc580"/>
            <p:cNvSpPr/>
            <p:nvPr/>
          </p:nvSpPr>
          <p:spPr>
            <a:xfrm>
              <a:off x="2918271" y="4489547"/>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1" name="rc581"/>
            <p:cNvSpPr/>
            <p:nvPr/>
          </p:nvSpPr>
          <p:spPr>
            <a:xfrm>
              <a:off x="3182483" y="4489547"/>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2" name="rc582"/>
            <p:cNvSpPr/>
            <p:nvPr/>
          </p:nvSpPr>
          <p:spPr>
            <a:xfrm>
              <a:off x="3446695" y="4489547"/>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3" name="rc583"/>
            <p:cNvSpPr/>
            <p:nvPr/>
          </p:nvSpPr>
          <p:spPr>
            <a:xfrm>
              <a:off x="3710907" y="4489547"/>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4" name="rc584"/>
            <p:cNvSpPr/>
            <p:nvPr/>
          </p:nvSpPr>
          <p:spPr>
            <a:xfrm>
              <a:off x="3975119" y="4489547"/>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5" name="rc585"/>
            <p:cNvSpPr/>
            <p:nvPr/>
          </p:nvSpPr>
          <p:spPr>
            <a:xfrm>
              <a:off x="4239331" y="4489547"/>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6" name="rc586"/>
            <p:cNvSpPr/>
            <p:nvPr/>
          </p:nvSpPr>
          <p:spPr>
            <a:xfrm>
              <a:off x="4503543" y="4489547"/>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87" name="rc587"/>
            <p:cNvSpPr/>
            <p:nvPr/>
          </p:nvSpPr>
          <p:spPr>
            <a:xfrm>
              <a:off x="4767755" y="4489547"/>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8" name="rc588"/>
            <p:cNvSpPr/>
            <p:nvPr/>
          </p:nvSpPr>
          <p:spPr>
            <a:xfrm>
              <a:off x="5031967" y="4489547"/>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9" name="rc589"/>
            <p:cNvSpPr/>
            <p:nvPr/>
          </p:nvSpPr>
          <p:spPr>
            <a:xfrm>
              <a:off x="5296179" y="4489547"/>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0" name="rc590"/>
            <p:cNvSpPr/>
            <p:nvPr/>
          </p:nvSpPr>
          <p:spPr>
            <a:xfrm>
              <a:off x="5560391" y="4489547"/>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91" name="rc591"/>
            <p:cNvSpPr/>
            <p:nvPr/>
          </p:nvSpPr>
          <p:spPr>
            <a:xfrm>
              <a:off x="5824603" y="4489547"/>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92" name="rc592"/>
            <p:cNvSpPr/>
            <p:nvPr/>
          </p:nvSpPr>
          <p:spPr>
            <a:xfrm>
              <a:off x="6088815" y="4489547"/>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3" name="rc593"/>
            <p:cNvSpPr/>
            <p:nvPr/>
          </p:nvSpPr>
          <p:spPr>
            <a:xfrm>
              <a:off x="6353027" y="4489547"/>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4" name="rc594"/>
            <p:cNvSpPr/>
            <p:nvPr/>
          </p:nvSpPr>
          <p:spPr>
            <a:xfrm>
              <a:off x="6617239" y="4489547"/>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5" name="rc595"/>
            <p:cNvSpPr/>
            <p:nvPr/>
          </p:nvSpPr>
          <p:spPr>
            <a:xfrm>
              <a:off x="6881451" y="4489547"/>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6" name="rc596"/>
            <p:cNvSpPr/>
            <p:nvPr/>
          </p:nvSpPr>
          <p:spPr>
            <a:xfrm>
              <a:off x="7145663" y="4489547"/>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7" name="rc597"/>
            <p:cNvSpPr/>
            <p:nvPr/>
          </p:nvSpPr>
          <p:spPr>
            <a:xfrm>
              <a:off x="7409875" y="4489547"/>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98" name="rc598"/>
            <p:cNvSpPr/>
            <p:nvPr/>
          </p:nvSpPr>
          <p:spPr>
            <a:xfrm>
              <a:off x="7674087" y="4489547"/>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9" name="rc599"/>
            <p:cNvSpPr/>
            <p:nvPr/>
          </p:nvSpPr>
          <p:spPr>
            <a:xfrm>
              <a:off x="7938299" y="448954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0" name="rc600"/>
            <p:cNvSpPr/>
            <p:nvPr/>
          </p:nvSpPr>
          <p:spPr>
            <a:xfrm>
              <a:off x="8202511" y="4489547"/>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1" name="rc601"/>
            <p:cNvSpPr/>
            <p:nvPr/>
          </p:nvSpPr>
          <p:spPr>
            <a:xfrm>
              <a:off x="8466723" y="448954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2" name="rc602"/>
            <p:cNvSpPr/>
            <p:nvPr/>
          </p:nvSpPr>
          <p:spPr>
            <a:xfrm>
              <a:off x="4767755" y="4762670"/>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3" name="rc603"/>
            <p:cNvSpPr/>
            <p:nvPr/>
          </p:nvSpPr>
          <p:spPr>
            <a:xfrm>
              <a:off x="5031967" y="476267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4" name="rc604"/>
            <p:cNvSpPr/>
            <p:nvPr/>
          </p:nvSpPr>
          <p:spPr>
            <a:xfrm>
              <a:off x="5296179" y="4762670"/>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05" name="rc605"/>
            <p:cNvSpPr/>
            <p:nvPr/>
          </p:nvSpPr>
          <p:spPr>
            <a:xfrm>
              <a:off x="5560391" y="4762670"/>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06" name="rc606"/>
            <p:cNvSpPr/>
            <p:nvPr/>
          </p:nvSpPr>
          <p:spPr>
            <a:xfrm>
              <a:off x="5824603" y="4762670"/>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07" name="rc607"/>
            <p:cNvSpPr/>
            <p:nvPr/>
          </p:nvSpPr>
          <p:spPr>
            <a:xfrm>
              <a:off x="6088815" y="4762670"/>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8" name="rc608"/>
            <p:cNvSpPr/>
            <p:nvPr/>
          </p:nvSpPr>
          <p:spPr>
            <a:xfrm>
              <a:off x="6353027" y="4762670"/>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9" name="rc609"/>
            <p:cNvSpPr/>
            <p:nvPr/>
          </p:nvSpPr>
          <p:spPr>
            <a:xfrm>
              <a:off x="6617239" y="4762670"/>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0" name="rc610"/>
            <p:cNvSpPr/>
            <p:nvPr/>
          </p:nvSpPr>
          <p:spPr>
            <a:xfrm>
              <a:off x="6881451" y="4762670"/>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11" name="rc611"/>
            <p:cNvSpPr/>
            <p:nvPr/>
          </p:nvSpPr>
          <p:spPr>
            <a:xfrm>
              <a:off x="7145663" y="4762670"/>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2" name="rc612"/>
            <p:cNvSpPr/>
            <p:nvPr/>
          </p:nvSpPr>
          <p:spPr>
            <a:xfrm>
              <a:off x="7409875" y="4762670"/>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3" name="rc613"/>
            <p:cNvSpPr/>
            <p:nvPr/>
          </p:nvSpPr>
          <p:spPr>
            <a:xfrm>
              <a:off x="7674087" y="476267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4" name="rc614"/>
            <p:cNvSpPr/>
            <p:nvPr/>
          </p:nvSpPr>
          <p:spPr>
            <a:xfrm>
              <a:off x="7938299" y="476267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5" name="rc615"/>
            <p:cNvSpPr/>
            <p:nvPr/>
          </p:nvSpPr>
          <p:spPr>
            <a:xfrm>
              <a:off x="8202511" y="476267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6" name="rc616"/>
            <p:cNvSpPr/>
            <p:nvPr/>
          </p:nvSpPr>
          <p:spPr>
            <a:xfrm>
              <a:off x="8466723" y="476267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7" name="rc617"/>
            <p:cNvSpPr/>
            <p:nvPr/>
          </p:nvSpPr>
          <p:spPr>
            <a:xfrm>
              <a:off x="1861423" y="3943300"/>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8" name="rc618"/>
            <p:cNvSpPr/>
            <p:nvPr/>
          </p:nvSpPr>
          <p:spPr>
            <a:xfrm>
              <a:off x="2125635" y="3943300"/>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9" name="rc619"/>
            <p:cNvSpPr/>
            <p:nvPr/>
          </p:nvSpPr>
          <p:spPr>
            <a:xfrm>
              <a:off x="2389847" y="3943300"/>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0" name="rc620"/>
            <p:cNvSpPr/>
            <p:nvPr/>
          </p:nvSpPr>
          <p:spPr>
            <a:xfrm>
              <a:off x="2654059" y="394330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21" name="rc621"/>
            <p:cNvSpPr/>
            <p:nvPr/>
          </p:nvSpPr>
          <p:spPr>
            <a:xfrm>
              <a:off x="2918271" y="394330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2" name="rc622"/>
            <p:cNvSpPr/>
            <p:nvPr/>
          </p:nvSpPr>
          <p:spPr>
            <a:xfrm>
              <a:off x="3182483" y="394330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3" name="rc623"/>
            <p:cNvSpPr/>
            <p:nvPr/>
          </p:nvSpPr>
          <p:spPr>
            <a:xfrm>
              <a:off x="3446695" y="394330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4" name="rc624"/>
            <p:cNvSpPr/>
            <p:nvPr/>
          </p:nvSpPr>
          <p:spPr>
            <a:xfrm>
              <a:off x="3710907" y="3943300"/>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5" name="rc625"/>
            <p:cNvSpPr/>
            <p:nvPr/>
          </p:nvSpPr>
          <p:spPr>
            <a:xfrm>
              <a:off x="3975119" y="394330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6" name="rc626"/>
            <p:cNvSpPr/>
            <p:nvPr/>
          </p:nvSpPr>
          <p:spPr>
            <a:xfrm>
              <a:off x="4239331" y="394330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7" name="rc627"/>
            <p:cNvSpPr/>
            <p:nvPr/>
          </p:nvSpPr>
          <p:spPr>
            <a:xfrm>
              <a:off x="4503543"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8" name="rc628"/>
            <p:cNvSpPr/>
            <p:nvPr/>
          </p:nvSpPr>
          <p:spPr>
            <a:xfrm>
              <a:off x="4767755"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9" name="rc629"/>
            <p:cNvSpPr/>
            <p:nvPr/>
          </p:nvSpPr>
          <p:spPr>
            <a:xfrm>
              <a:off x="5031967"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0" name="rc630"/>
            <p:cNvSpPr/>
            <p:nvPr/>
          </p:nvSpPr>
          <p:spPr>
            <a:xfrm>
              <a:off x="5296179"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1" name="rc631"/>
            <p:cNvSpPr/>
            <p:nvPr/>
          </p:nvSpPr>
          <p:spPr>
            <a:xfrm>
              <a:off x="5560391"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2" name="rc632"/>
            <p:cNvSpPr/>
            <p:nvPr/>
          </p:nvSpPr>
          <p:spPr>
            <a:xfrm>
              <a:off x="5824603" y="3943300"/>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3" name="rc633"/>
            <p:cNvSpPr/>
            <p:nvPr/>
          </p:nvSpPr>
          <p:spPr>
            <a:xfrm>
              <a:off x="6088815"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4" name="rc634"/>
            <p:cNvSpPr/>
            <p:nvPr/>
          </p:nvSpPr>
          <p:spPr>
            <a:xfrm>
              <a:off x="6353027"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6617239"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6" name="rc636"/>
            <p:cNvSpPr/>
            <p:nvPr/>
          </p:nvSpPr>
          <p:spPr>
            <a:xfrm>
              <a:off x="6881451" y="394330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7" name="rc637"/>
            <p:cNvSpPr/>
            <p:nvPr/>
          </p:nvSpPr>
          <p:spPr>
            <a:xfrm>
              <a:off x="7145663" y="3943300"/>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8" name="rc638"/>
            <p:cNvSpPr/>
            <p:nvPr/>
          </p:nvSpPr>
          <p:spPr>
            <a:xfrm>
              <a:off x="7409875" y="394330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9" name="rc639"/>
            <p:cNvSpPr/>
            <p:nvPr/>
          </p:nvSpPr>
          <p:spPr>
            <a:xfrm>
              <a:off x="7674087" y="394330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0" name="rc640"/>
            <p:cNvSpPr/>
            <p:nvPr/>
          </p:nvSpPr>
          <p:spPr>
            <a:xfrm>
              <a:off x="7938299" y="3943300"/>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41" name="rc641"/>
            <p:cNvSpPr/>
            <p:nvPr/>
          </p:nvSpPr>
          <p:spPr>
            <a:xfrm>
              <a:off x="8202511" y="3943300"/>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42" name="rc642"/>
            <p:cNvSpPr/>
            <p:nvPr/>
          </p:nvSpPr>
          <p:spPr>
            <a:xfrm>
              <a:off x="8466723" y="394330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3" name="rc643"/>
            <p:cNvSpPr/>
            <p:nvPr/>
          </p:nvSpPr>
          <p:spPr>
            <a:xfrm>
              <a:off x="1861423" y="489923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4" name="rc644"/>
            <p:cNvSpPr/>
            <p:nvPr/>
          </p:nvSpPr>
          <p:spPr>
            <a:xfrm>
              <a:off x="2125635" y="489923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5" name="rc645"/>
            <p:cNvSpPr/>
            <p:nvPr/>
          </p:nvSpPr>
          <p:spPr>
            <a:xfrm>
              <a:off x="2389847" y="4899232"/>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6" name="rc646"/>
            <p:cNvSpPr/>
            <p:nvPr/>
          </p:nvSpPr>
          <p:spPr>
            <a:xfrm>
              <a:off x="2654059" y="4899232"/>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7" name="rc647"/>
            <p:cNvSpPr/>
            <p:nvPr/>
          </p:nvSpPr>
          <p:spPr>
            <a:xfrm>
              <a:off x="2918271" y="4899232"/>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8" name="rc648"/>
            <p:cNvSpPr/>
            <p:nvPr/>
          </p:nvSpPr>
          <p:spPr>
            <a:xfrm>
              <a:off x="3182483" y="4899232"/>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9" name="rc649"/>
            <p:cNvSpPr/>
            <p:nvPr/>
          </p:nvSpPr>
          <p:spPr>
            <a:xfrm>
              <a:off x="3446695" y="4899232"/>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0" name="rc650"/>
            <p:cNvSpPr/>
            <p:nvPr/>
          </p:nvSpPr>
          <p:spPr>
            <a:xfrm>
              <a:off x="3710907" y="4899232"/>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1" name="rc651"/>
            <p:cNvSpPr/>
            <p:nvPr/>
          </p:nvSpPr>
          <p:spPr>
            <a:xfrm>
              <a:off x="3975119" y="489923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2" name="rc652"/>
            <p:cNvSpPr/>
            <p:nvPr/>
          </p:nvSpPr>
          <p:spPr>
            <a:xfrm>
              <a:off x="4239331" y="489923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3" name="rc653"/>
            <p:cNvSpPr/>
            <p:nvPr/>
          </p:nvSpPr>
          <p:spPr>
            <a:xfrm>
              <a:off x="4503543" y="489923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4" name="rc654"/>
            <p:cNvSpPr/>
            <p:nvPr/>
          </p:nvSpPr>
          <p:spPr>
            <a:xfrm>
              <a:off x="4767755" y="4899232"/>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5" name="rc655"/>
            <p:cNvSpPr/>
            <p:nvPr/>
          </p:nvSpPr>
          <p:spPr>
            <a:xfrm>
              <a:off x="5031967" y="4899232"/>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6" name="rc656"/>
            <p:cNvSpPr/>
            <p:nvPr/>
          </p:nvSpPr>
          <p:spPr>
            <a:xfrm>
              <a:off x="5296179" y="489923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7" name="rc657"/>
            <p:cNvSpPr/>
            <p:nvPr/>
          </p:nvSpPr>
          <p:spPr>
            <a:xfrm>
              <a:off x="5560391" y="4899232"/>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8" name="rc658"/>
            <p:cNvSpPr/>
            <p:nvPr/>
          </p:nvSpPr>
          <p:spPr>
            <a:xfrm>
              <a:off x="5824603" y="4899232"/>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9" name="rc659"/>
            <p:cNvSpPr/>
            <p:nvPr/>
          </p:nvSpPr>
          <p:spPr>
            <a:xfrm>
              <a:off x="6088815" y="4899232"/>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60" name="rc660"/>
            <p:cNvSpPr/>
            <p:nvPr/>
          </p:nvSpPr>
          <p:spPr>
            <a:xfrm>
              <a:off x="6353027" y="4899232"/>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61" name="rc661"/>
            <p:cNvSpPr/>
            <p:nvPr/>
          </p:nvSpPr>
          <p:spPr>
            <a:xfrm>
              <a:off x="6617239" y="489923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62" name="rc662"/>
            <p:cNvSpPr/>
            <p:nvPr/>
          </p:nvSpPr>
          <p:spPr>
            <a:xfrm>
              <a:off x="6881451" y="4899232"/>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63" name="rc663"/>
            <p:cNvSpPr/>
            <p:nvPr/>
          </p:nvSpPr>
          <p:spPr>
            <a:xfrm>
              <a:off x="7145663" y="4899232"/>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4" name="rc664"/>
            <p:cNvSpPr/>
            <p:nvPr/>
          </p:nvSpPr>
          <p:spPr>
            <a:xfrm>
              <a:off x="7409875" y="4899232"/>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5" name="rc665"/>
            <p:cNvSpPr/>
            <p:nvPr/>
          </p:nvSpPr>
          <p:spPr>
            <a:xfrm>
              <a:off x="7674087" y="489923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6" name="rc666"/>
            <p:cNvSpPr/>
            <p:nvPr/>
          </p:nvSpPr>
          <p:spPr>
            <a:xfrm>
              <a:off x="7938299" y="489923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67" name="rc667"/>
            <p:cNvSpPr/>
            <p:nvPr/>
          </p:nvSpPr>
          <p:spPr>
            <a:xfrm>
              <a:off x="8202511" y="489923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8" name="rc668"/>
            <p:cNvSpPr/>
            <p:nvPr/>
          </p:nvSpPr>
          <p:spPr>
            <a:xfrm>
              <a:off x="8466723" y="4899232"/>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9" name="rc669"/>
            <p:cNvSpPr/>
            <p:nvPr/>
          </p:nvSpPr>
          <p:spPr>
            <a:xfrm>
              <a:off x="1861423"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0" name="rc670"/>
            <p:cNvSpPr/>
            <p:nvPr/>
          </p:nvSpPr>
          <p:spPr>
            <a:xfrm>
              <a:off x="2125635"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1" name="rc671"/>
            <p:cNvSpPr/>
            <p:nvPr/>
          </p:nvSpPr>
          <p:spPr>
            <a:xfrm>
              <a:off x="2389847"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2" name="rc672"/>
            <p:cNvSpPr/>
            <p:nvPr/>
          </p:nvSpPr>
          <p:spPr>
            <a:xfrm>
              <a:off x="2654059"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3" name="rc673"/>
            <p:cNvSpPr/>
            <p:nvPr/>
          </p:nvSpPr>
          <p:spPr>
            <a:xfrm>
              <a:off x="2918271"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4" name="rc674"/>
            <p:cNvSpPr/>
            <p:nvPr/>
          </p:nvSpPr>
          <p:spPr>
            <a:xfrm>
              <a:off x="3182483"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5" name="rc675"/>
            <p:cNvSpPr/>
            <p:nvPr/>
          </p:nvSpPr>
          <p:spPr>
            <a:xfrm>
              <a:off x="3446695"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6" name="rc676"/>
            <p:cNvSpPr/>
            <p:nvPr/>
          </p:nvSpPr>
          <p:spPr>
            <a:xfrm>
              <a:off x="3710907" y="2031434"/>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7" name="rc677"/>
            <p:cNvSpPr/>
            <p:nvPr/>
          </p:nvSpPr>
          <p:spPr>
            <a:xfrm>
              <a:off x="3975119" y="2031434"/>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8" name="rc678"/>
            <p:cNvSpPr/>
            <p:nvPr/>
          </p:nvSpPr>
          <p:spPr>
            <a:xfrm>
              <a:off x="4239331" y="203143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9" name="rc679"/>
            <p:cNvSpPr/>
            <p:nvPr/>
          </p:nvSpPr>
          <p:spPr>
            <a:xfrm>
              <a:off x="4503543" y="2031434"/>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80" name="rc680"/>
            <p:cNvSpPr/>
            <p:nvPr/>
          </p:nvSpPr>
          <p:spPr>
            <a:xfrm>
              <a:off x="4767755" y="2031434"/>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1" name="rc681"/>
            <p:cNvSpPr/>
            <p:nvPr/>
          </p:nvSpPr>
          <p:spPr>
            <a:xfrm>
              <a:off x="5031967" y="2031434"/>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2" name="rc682"/>
            <p:cNvSpPr/>
            <p:nvPr/>
          </p:nvSpPr>
          <p:spPr>
            <a:xfrm>
              <a:off x="5296179" y="2031434"/>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3" name="rc683"/>
            <p:cNvSpPr/>
            <p:nvPr/>
          </p:nvSpPr>
          <p:spPr>
            <a:xfrm>
              <a:off x="5560391" y="2031434"/>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84" name="rc684"/>
            <p:cNvSpPr/>
            <p:nvPr/>
          </p:nvSpPr>
          <p:spPr>
            <a:xfrm>
              <a:off x="5824603" y="2031434"/>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85" name="rc685"/>
            <p:cNvSpPr/>
            <p:nvPr/>
          </p:nvSpPr>
          <p:spPr>
            <a:xfrm>
              <a:off x="6088815" y="2031434"/>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86" name="rc686"/>
            <p:cNvSpPr/>
            <p:nvPr/>
          </p:nvSpPr>
          <p:spPr>
            <a:xfrm>
              <a:off x="6353027" y="2031434"/>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87" name="rc687"/>
            <p:cNvSpPr/>
            <p:nvPr/>
          </p:nvSpPr>
          <p:spPr>
            <a:xfrm>
              <a:off x="6617239" y="2031434"/>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8" name="rc688"/>
            <p:cNvSpPr/>
            <p:nvPr/>
          </p:nvSpPr>
          <p:spPr>
            <a:xfrm>
              <a:off x="6881451" y="2031434"/>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9" name="rc689"/>
            <p:cNvSpPr/>
            <p:nvPr/>
          </p:nvSpPr>
          <p:spPr>
            <a:xfrm>
              <a:off x="7145663" y="2031434"/>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0" name="rc690"/>
            <p:cNvSpPr/>
            <p:nvPr/>
          </p:nvSpPr>
          <p:spPr>
            <a:xfrm>
              <a:off x="7409875"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1" name="rc691"/>
            <p:cNvSpPr/>
            <p:nvPr/>
          </p:nvSpPr>
          <p:spPr>
            <a:xfrm>
              <a:off x="7674087" y="2031434"/>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92" name="rc692"/>
            <p:cNvSpPr/>
            <p:nvPr/>
          </p:nvSpPr>
          <p:spPr>
            <a:xfrm>
              <a:off x="7938299" y="2031434"/>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3" name="rc693"/>
            <p:cNvSpPr/>
            <p:nvPr/>
          </p:nvSpPr>
          <p:spPr>
            <a:xfrm>
              <a:off x="8202511" y="2031434"/>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4" name="rc694"/>
            <p:cNvSpPr/>
            <p:nvPr/>
          </p:nvSpPr>
          <p:spPr>
            <a:xfrm>
              <a:off x="8466723" y="2031434"/>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5" name="rc695"/>
            <p:cNvSpPr/>
            <p:nvPr/>
          </p:nvSpPr>
          <p:spPr>
            <a:xfrm>
              <a:off x="1861423" y="544547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6" name="rc696"/>
            <p:cNvSpPr/>
            <p:nvPr/>
          </p:nvSpPr>
          <p:spPr>
            <a:xfrm>
              <a:off x="2125635" y="5445479"/>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7" name="rc697"/>
            <p:cNvSpPr/>
            <p:nvPr/>
          </p:nvSpPr>
          <p:spPr>
            <a:xfrm>
              <a:off x="2389847" y="544547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8" name="rc698"/>
            <p:cNvSpPr/>
            <p:nvPr/>
          </p:nvSpPr>
          <p:spPr>
            <a:xfrm>
              <a:off x="2654059" y="544547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9" name="rc699"/>
            <p:cNvSpPr/>
            <p:nvPr/>
          </p:nvSpPr>
          <p:spPr>
            <a:xfrm>
              <a:off x="2918271" y="544547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0" name="rc700"/>
            <p:cNvSpPr/>
            <p:nvPr/>
          </p:nvSpPr>
          <p:spPr>
            <a:xfrm>
              <a:off x="3182483" y="544547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1" name="rc701"/>
            <p:cNvSpPr/>
            <p:nvPr/>
          </p:nvSpPr>
          <p:spPr>
            <a:xfrm>
              <a:off x="3446695" y="544547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2" name="rc702"/>
            <p:cNvSpPr/>
            <p:nvPr/>
          </p:nvSpPr>
          <p:spPr>
            <a:xfrm>
              <a:off x="3710907" y="5445479"/>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3" name="rc703"/>
            <p:cNvSpPr/>
            <p:nvPr/>
          </p:nvSpPr>
          <p:spPr>
            <a:xfrm>
              <a:off x="3975119" y="5445479"/>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4" name="rc704"/>
            <p:cNvSpPr/>
            <p:nvPr/>
          </p:nvSpPr>
          <p:spPr>
            <a:xfrm>
              <a:off x="4239331" y="5445479"/>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5" name="rc705"/>
            <p:cNvSpPr/>
            <p:nvPr/>
          </p:nvSpPr>
          <p:spPr>
            <a:xfrm>
              <a:off x="4503543" y="544547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6" name="rc706"/>
            <p:cNvSpPr/>
            <p:nvPr/>
          </p:nvSpPr>
          <p:spPr>
            <a:xfrm>
              <a:off x="4767755" y="544547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7" name="rc707"/>
            <p:cNvSpPr/>
            <p:nvPr/>
          </p:nvSpPr>
          <p:spPr>
            <a:xfrm>
              <a:off x="5031967" y="544547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8" name="rc708"/>
            <p:cNvSpPr/>
            <p:nvPr/>
          </p:nvSpPr>
          <p:spPr>
            <a:xfrm>
              <a:off x="5296179" y="544547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9" name="rc709"/>
            <p:cNvSpPr/>
            <p:nvPr/>
          </p:nvSpPr>
          <p:spPr>
            <a:xfrm>
              <a:off x="5560391" y="544547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0" name="rc710"/>
            <p:cNvSpPr/>
            <p:nvPr/>
          </p:nvSpPr>
          <p:spPr>
            <a:xfrm>
              <a:off x="5824603" y="544547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1" name="rc711"/>
            <p:cNvSpPr/>
            <p:nvPr/>
          </p:nvSpPr>
          <p:spPr>
            <a:xfrm>
              <a:off x="6088815" y="5445479"/>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2" name="rc712"/>
            <p:cNvSpPr/>
            <p:nvPr/>
          </p:nvSpPr>
          <p:spPr>
            <a:xfrm>
              <a:off x="6353027" y="5445479"/>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3" name="rc713"/>
            <p:cNvSpPr/>
            <p:nvPr/>
          </p:nvSpPr>
          <p:spPr>
            <a:xfrm>
              <a:off x="6617239" y="5445479"/>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14" name="rc714"/>
            <p:cNvSpPr/>
            <p:nvPr/>
          </p:nvSpPr>
          <p:spPr>
            <a:xfrm>
              <a:off x="6881451" y="5445479"/>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5" name="rc715"/>
            <p:cNvSpPr/>
            <p:nvPr/>
          </p:nvSpPr>
          <p:spPr>
            <a:xfrm>
              <a:off x="7145663" y="5445479"/>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6" name="rc716"/>
            <p:cNvSpPr/>
            <p:nvPr/>
          </p:nvSpPr>
          <p:spPr>
            <a:xfrm>
              <a:off x="7409875" y="5445479"/>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7" name="rc717"/>
            <p:cNvSpPr/>
            <p:nvPr/>
          </p:nvSpPr>
          <p:spPr>
            <a:xfrm>
              <a:off x="7674087" y="5445479"/>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18" name="rc718"/>
            <p:cNvSpPr/>
            <p:nvPr/>
          </p:nvSpPr>
          <p:spPr>
            <a:xfrm>
              <a:off x="7938299" y="5445479"/>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19" name="rc719"/>
            <p:cNvSpPr/>
            <p:nvPr/>
          </p:nvSpPr>
          <p:spPr>
            <a:xfrm>
              <a:off x="8202511" y="5445479"/>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20" name="rc720"/>
            <p:cNvSpPr/>
            <p:nvPr/>
          </p:nvSpPr>
          <p:spPr>
            <a:xfrm>
              <a:off x="8466723" y="5445479"/>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21" name="rc721"/>
            <p:cNvSpPr/>
            <p:nvPr/>
          </p:nvSpPr>
          <p:spPr>
            <a:xfrm>
              <a:off x="1861423"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2" name="rc722"/>
            <p:cNvSpPr/>
            <p:nvPr/>
          </p:nvSpPr>
          <p:spPr>
            <a:xfrm>
              <a:off x="2125635"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3" name="rc723"/>
            <p:cNvSpPr/>
            <p:nvPr/>
          </p:nvSpPr>
          <p:spPr>
            <a:xfrm>
              <a:off x="2389847" y="1485187"/>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4" name="rc724"/>
            <p:cNvSpPr/>
            <p:nvPr/>
          </p:nvSpPr>
          <p:spPr>
            <a:xfrm>
              <a:off x="2654059"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5" name="rc725"/>
            <p:cNvSpPr/>
            <p:nvPr/>
          </p:nvSpPr>
          <p:spPr>
            <a:xfrm>
              <a:off x="2918271"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6" name="rc726"/>
            <p:cNvSpPr/>
            <p:nvPr/>
          </p:nvSpPr>
          <p:spPr>
            <a:xfrm>
              <a:off x="3182483"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7" name="rc727"/>
            <p:cNvSpPr/>
            <p:nvPr/>
          </p:nvSpPr>
          <p:spPr>
            <a:xfrm>
              <a:off x="3446695" y="1485187"/>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8" name="rc728"/>
            <p:cNvSpPr/>
            <p:nvPr/>
          </p:nvSpPr>
          <p:spPr>
            <a:xfrm>
              <a:off x="3710907" y="1485187"/>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9" name="rc729"/>
            <p:cNvSpPr/>
            <p:nvPr/>
          </p:nvSpPr>
          <p:spPr>
            <a:xfrm>
              <a:off x="3975119"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0" name="rc730"/>
            <p:cNvSpPr/>
            <p:nvPr/>
          </p:nvSpPr>
          <p:spPr>
            <a:xfrm>
              <a:off x="4239331"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1" name="rc731"/>
            <p:cNvSpPr/>
            <p:nvPr/>
          </p:nvSpPr>
          <p:spPr>
            <a:xfrm>
              <a:off x="4503543" y="1485187"/>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2" name="rc732"/>
            <p:cNvSpPr/>
            <p:nvPr/>
          </p:nvSpPr>
          <p:spPr>
            <a:xfrm>
              <a:off x="4767755"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3" name="rc733"/>
            <p:cNvSpPr/>
            <p:nvPr/>
          </p:nvSpPr>
          <p:spPr>
            <a:xfrm>
              <a:off x="5031967"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4" name="rc734"/>
            <p:cNvSpPr/>
            <p:nvPr/>
          </p:nvSpPr>
          <p:spPr>
            <a:xfrm>
              <a:off x="5296179" y="148518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5" name="rc735"/>
            <p:cNvSpPr/>
            <p:nvPr/>
          </p:nvSpPr>
          <p:spPr>
            <a:xfrm>
              <a:off x="5560391" y="1485187"/>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6" name="rc736"/>
            <p:cNvSpPr/>
            <p:nvPr/>
          </p:nvSpPr>
          <p:spPr>
            <a:xfrm>
              <a:off x="5824603"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7" name="rc737"/>
            <p:cNvSpPr/>
            <p:nvPr/>
          </p:nvSpPr>
          <p:spPr>
            <a:xfrm>
              <a:off x="6088815"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8" name="rc738"/>
            <p:cNvSpPr/>
            <p:nvPr/>
          </p:nvSpPr>
          <p:spPr>
            <a:xfrm>
              <a:off x="6353027"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9" name="rc739"/>
            <p:cNvSpPr/>
            <p:nvPr/>
          </p:nvSpPr>
          <p:spPr>
            <a:xfrm>
              <a:off x="6617239" y="1485187"/>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40" name="rc740"/>
            <p:cNvSpPr/>
            <p:nvPr/>
          </p:nvSpPr>
          <p:spPr>
            <a:xfrm>
              <a:off x="6881451"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1" name="rc741"/>
            <p:cNvSpPr/>
            <p:nvPr/>
          </p:nvSpPr>
          <p:spPr>
            <a:xfrm>
              <a:off x="7145663"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2" name="rc742"/>
            <p:cNvSpPr/>
            <p:nvPr/>
          </p:nvSpPr>
          <p:spPr>
            <a:xfrm>
              <a:off x="7409875" y="1485187"/>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3" name="rc743"/>
            <p:cNvSpPr/>
            <p:nvPr/>
          </p:nvSpPr>
          <p:spPr>
            <a:xfrm>
              <a:off x="7674087" y="1485187"/>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4" name="rc744"/>
            <p:cNvSpPr/>
            <p:nvPr/>
          </p:nvSpPr>
          <p:spPr>
            <a:xfrm>
              <a:off x="7938299" y="148518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5" name="rc745"/>
            <p:cNvSpPr/>
            <p:nvPr/>
          </p:nvSpPr>
          <p:spPr>
            <a:xfrm>
              <a:off x="8202511"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6" name="rc746"/>
            <p:cNvSpPr/>
            <p:nvPr/>
          </p:nvSpPr>
          <p:spPr>
            <a:xfrm>
              <a:off x="8466723"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7" name="rc747"/>
            <p:cNvSpPr/>
            <p:nvPr/>
          </p:nvSpPr>
          <p:spPr>
            <a:xfrm>
              <a:off x="1861423" y="558204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8" name="rc748"/>
            <p:cNvSpPr/>
            <p:nvPr/>
          </p:nvSpPr>
          <p:spPr>
            <a:xfrm>
              <a:off x="2125635" y="558204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9" name="rc749"/>
            <p:cNvSpPr/>
            <p:nvPr/>
          </p:nvSpPr>
          <p:spPr>
            <a:xfrm>
              <a:off x="2389847" y="558204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50" name="rc750"/>
            <p:cNvSpPr/>
            <p:nvPr/>
          </p:nvSpPr>
          <p:spPr>
            <a:xfrm>
              <a:off x="2654059" y="5582041"/>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1" name="rc751"/>
            <p:cNvSpPr/>
            <p:nvPr/>
          </p:nvSpPr>
          <p:spPr>
            <a:xfrm>
              <a:off x="2918271" y="558204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2" name="rc752"/>
            <p:cNvSpPr/>
            <p:nvPr/>
          </p:nvSpPr>
          <p:spPr>
            <a:xfrm>
              <a:off x="3182483" y="558204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3" name="rc753"/>
            <p:cNvSpPr/>
            <p:nvPr/>
          </p:nvSpPr>
          <p:spPr>
            <a:xfrm>
              <a:off x="3446695" y="5582041"/>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4" name="rc754"/>
            <p:cNvSpPr/>
            <p:nvPr/>
          </p:nvSpPr>
          <p:spPr>
            <a:xfrm>
              <a:off x="3710907" y="558204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5" name="rc755"/>
            <p:cNvSpPr/>
            <p:nvPr/>
          </p:nvSpPr>
          <p:spPr>
            <a:xfrm>
              <a:off x="3975119" y="558204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6" name="rc756"/>
            <p:cNvSpPr/>
            <p:nvPr/>
          </p:nvSpPr>
          <p:spPr>
            <a:xfrm>
              <a:off x="4239331" y="558204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7" name="rc757"/>
            <p:cNvSpPr/>
            <p:nvPr/>
          </p:nvSpPr>
          <p:spPr>
            <a:xfrm>
              <a:off x="4503543" y="558204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8" name="rc758"/>
            <p:cNvSpPr/>
            <p:nvPr/>
          </p:nvSpPr>
          <p:spPr>
            <a:xfrm>
              <a:off x="4767755" y="558204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9" name="rc759"/>
            <p:cNvSpPr/>
            <p:nvPr/>
          </p:nvSpPr>
          <p:spPr>
            <a:xfrm>
              <a:off x="5031967" y="5582041"/>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0" name="rc760"/>
            <p:cNvSpPr/>
            <p:nvPr/>
          </p:nvSpPr>
          <p:spPr>
            <a:xfrm>
              <a:off x="5296179" y="558204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1" name="rc761"/>
            <p:cNvSpPr/>
            <p:nvPr/>
          </p:nvSpPr>
          <p:spPr>
            <a:xfrm>
              <a:off x="5560391" y="5582041"/>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2" name="rc762"/>
            <p:cNvSpPr/>
            <p:nvPr/>
          </p:nvSpPr>
          <p:spPr>
            <a:xfrm>
              <a:off x="5824603" y="558204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3" name="rc763"/>
            <p:cNvSpPr/>
            <p:nvPr/>
          </p:nvSpPr>
          <p:spPr>
            <a:xfrm>
              <a:off x="6088815" y="558204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4" name="rc764"/>
            <p:cNvSpPr/>
            <p:nvPr/>
          </p:nvSpPr>
          <p:spPr>
            <a:xfrm>
              <a:off x="6353027" y="5582041"/>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65" name="rc765"/>
            <p:cNvSpPr/>
            <p:nvPr/>
          </p:nvSpPr>
          <p:spPr>
            <a:xfrm>
              <a:off x="6617239" y="5582041"/>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66" name="rc766"/>
            <p:cNvSpPr/>
            <p:nvPr/>
          </p:nvSpPr>
          <p:spPr>
            <a:xfrm>
              <a:off x="6881451" y="5582041"/>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67" name="rc767"/>
            <p:cNvSpPr/>
            <p:nvPr/>
          </p:nvSpPr>
          <p:spPr>
            <a:xfrm>
              <a:off x="7145663" y="5582041"/>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68" name="rc768"/>
            <p:cNvSpPr/>
            <p:nvPr/>
          </p:nvSpPr>
          <p:spPr>
            <a:xfrm>
              <a:off x="7409875" y="558204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9" name="rc769"/>
            <p:cNvSpPr/>
            <p:nvPr/>
          </p:nvSpPr>
          <p:spPr>
            <a:xfrm>
              <a:off x="7674087" y="558204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0" name="rc770"/>
            <p:cNvSpPr/>
            <p:nvPr/>
          </p:nvSpPr>
          <p:spPr>
            <a:xfrm>
              <a:off x="7938299" y="5582041"/>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71" name="rc771"/>
            <p:cNvSpPr/>
            <p:nvPr/>
          </p:nvSpPr>
          <p:spPr>
            <a:xfrm>
              <a:off x="8202511" y="558204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2" name="rc772"/>
            <p:cNvSpPr/>
            <p:nvPr/>
          </p:nvSpPr>
          <p:spPr>
            <a:xfrm>
              <a:off x="8466723" y="5582041"/>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73" name="rc773"/>
            <p:cNvSpPr/>
            <p:nvPr/>
          </p:nvSpPr>
          <p:spPr>
            <a:xfrm>
              <a:off x="1861423"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4" name="rc774"/>
            <p:cNvSpPr/>
            <p:nvPr/>
          </p:nvSpPr>
          <p:spPr>
            <a:xfrm>
              <a:off x="2125635"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5" name="rc775"/>
            <p:cNvSpPr/>
            <p:nvPr/>
          </p:nvSpPr>
          <p:spPr>
            <a:xfrm>
              <a:off x="2389847"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6" name="rc776"/>
            <p:cNvSpPr/>
            <p:nvPr/>
          </p:nvSpPr>
          <p:spPr>
            <a:xfrm>
              <a:off x="2654059" y="162174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7" name="rc777"/>
            <p:cNvSpPr/>
            <p:nvPr/>
          </p:nvSpPr>
          <p:spPr>
            <a:xfrm>
              <a:off x="2918271" y="162174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8" name="rc778"/>
            <p:cNvSpPr/>
            <p:nvPr/>
          </p:nvSpPr>
          <p:spPr>
            <a:xfrm>
              <a:off x="3182483" y="162174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9" name="rc779"/>
            <p:cNvSpPr/>
            <p:nvPr/>
          </p:nvSpPr>
          <p:spPr>
            <a:xfrm>
              <a:off x="3446695" y="162174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0" name="rc780"/>
            <p:cNvSpPr/>
            <p:nvPr/>
          </p:nvSpPr>
          <p:spPr>
            <a:xfrm>
              <a:off x="3710907" y="162174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1" name="rc781"/>
            <p:cNvSpPr/>
            <p:nvPr/>
          </p:nvSpPr>
          <p:spPr>
            <a:xfrm>
              <a:off x="3975119" y="1621749"/>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2" name="rc782"/>
            <p:cNvSpPr/>
            <p:nvPr/>
          </p:nvSpPr>
          <p:spPr>
            <a:xfrm>
              <a:off x="4239331"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3" name="rc783"/>
            <p:cNvSpPr/>
            <p:nvPr/>
          </p:nvSpPr>
          <p:spPr>
            <a:xfrm>
              <a:off x="4503543" y="162174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4" name="rc784"/>
            <p:cNvSpPr/>
            <p:nvPr/>
          </p:nvSpPr>
          <p:spPr>
            <a:xfrm>
              <a:off x="4767755" y="1621749"/>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5" name="rc785"/>
            <p:cNvSpPr/>
            <p:nvPr/>
          </p:nvSpPr>
          <p:spPr>
            <a:xfrm>
              <a:off x="5031967" y="1621749"/>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6" name="rc786"/>
            <p:cNvSpPr/>
            <p:nvPr/>
          </p:nvSpPr>
          <p:spPr>
            <a:xfrm>
              <a:off x="5296179" y="1621749"/>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7" name="rc787"/>
            <p:cNvSpPr/>
            <p:nvPr/>
          </p:nvSpPr>
          <p:spPr>
            <a:xfrm>
              <a:off x="5560391"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8" name="rc788"/>
            <p:cNvSpPr/>
            <p:nvPr/>
          </p:nvSpPr>
          <p:spPr>
            <a:xfrm>
              <a:off x="5824603" y="1621749"/>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9" name="rc789"/>
            <p:cNvSpPr/>
            <p:nvPr/>
          </p:nvSpPr>
          <p:spPr>
            <a:xfrm>
              <a:off x="6088815"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0" name="rc790"/>
            <p:cNvSpPr/>
            <p:nvPr/>
          </p:nvSpPr>
          <p:spPr>
            <a:xfrm>
              <a:off x="6353027" y="1621749"/>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1" name="rc791"/>
            <p:cNvSpPr/>
            <p:nvPr/>
          </p:nvSpPr>
          <p:spPr>
            <a:xfrm>
              <a:off x="6617239"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2" name="rc792"/>
            <p:cNvSpPr/>
            <p:nvPr/>
          </p:nvSpPr>
          <p:spPr>
            <a:xfrm>
              <a:off x="6881451"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3" name="rc793"/>
            <p:cNvSpPr/>
            <p:nvPr/>
          </p:nvSpPr>
          <p:spPr>
            <a:xfrm>
              <a:off x="7145663" y="162174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4" name="rc794"/>
            <p:cNvSpPr/>
            <p:nvPr/>
          </p:nvSpPr>
          <p:spPr>
            <a:xfrm>
              <a:off x="7409875"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5" name="rc795"/>
            <p:cNvSpPr/>
            <p:nvPr/>
          </p:nvSpPr>
          <p:spPr>
            <a:xfrm>
              <a:off x="7674087" y="162174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6" name="rc796"/>
            <p:cNvSpPr/>
            <p:nvPr/>
          </p:nvSpPr>
          <p:spPr>
            <a:xfrm>
              <a:off x="7938299"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7" name="rc797"/>
            <p:cNvSpPr/>
            <p:nvPr/>
          </p:nvSpPr>
          <p:spPr>
            <a:xfrm>
              <a:off x="8202511"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8" name="rc798"/>
            <p:cNvSpPr/>
            <p:nvPr/>
          </p:nvSpPr>
          <p:spPr>
            <a:xfrm>
              <a:off x="8466723"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9" name="rc799"/>
            <p:cNvSpPr/>
            <p:nvPr/>
          </p:nvSpPr>
          <p:spPr>
            <a:xfrm>
              <a:off x="1861423" y="2714243"/>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0" name="rc800"/>
            <p:cNvSpPr/>
            <p:nvPr/>
          </p:nvSpPr>
          <p:spPr>
            <a:xfrm>
              <a:off x="2125635" y="2714243"/>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1" name="rc801"/>
            <p:cNvSpPr/>
            <p:nvPr/>
          </p:nvSpPr>
          <p:spPr>
            <a:xfrm>
              <a:off x="2389847" y="2714243"/>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02" name="rc802"/>
            <p:cNvSpPr/>
            <p:nvPr/>
          </p:nvSpPr>
          <p:spPr>
            <a:xfrm>
              <a:off x="2654059" y="2714243"/>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3" name="rc803"/>
            <p:cNvSpPr/>
            <p:nvPr/>
          </p:nvSpPr>
          <p:spPr>
            <a:xfrm>
              <a:off x="2918271" y="2714243"/>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04" name="rc804"/>
            <p:cNvSpPr/>
            <p:nvPr/>
          </p:nvSpPr>
          <p:spPr>
            <a:xfrm>
              <a:off x="3182483" y="2714243"/>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05" name="rc805"/>
            <p:cNvSpPr/>
            <p:nvPr/>
          </p:nvSpPr>
          <p:spPr>
            <a:xfrm>
              <a:off x="3446695" y="2714243"/>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6" name="rc806"/>
            <p:cNvSpPr/>
            <p:nvPr/>
          </p:nvSpPr>
          <p:spPr>
            <a:xfrm>
              <a:off x="3710907" y="2714243"/>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7" name="rc807"/>
            <p:cNvSpPr/>
            <p:nvPr/>
          </p:nvSpPr>
          <p:spPr>
            <a:xfrm>
              <a:off x="3975119" y="271424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8" name="rc808"/>
            <p:cNvSpPr/>
            <p:nvPr/>
          </p:nvSpPr>
          <p:spPr>
            <a:xfrm>
              <a:off x="4239331" y="271424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9" name="rc809"/>
            <p:cNvSpPr/>
            <p:nvPr/>
          </p:nvSpPr>
          <p:spPr>
            <a:xfrm>
              <a:off x="4503543" y="271424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0" name="rc810"/>
            <p:cNvSpPr/>
            <p:nvPr/>
          </p:nvSpPr>
          <p:spPr>
            <a:xfrm>
              <a:off x="4767755" y="271424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1" name="rc811"/>
            <p:cNvSpPr/>
            <p:nvPr/>
          </p:nvSpPr>
          <p:spPr>
            <a:xfrm>
              <a:off x="5031967" y="271424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2" name="rc812"/>
            <p:cNvSpPr/>
            <p:nvPr/>
          </p:nvSpPr>
          <p:spPr>
            <a:xfrm>
              <a:off x="5296179"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3" name="rc813"/>
            <p:cNvSpPr/>
            <p:nvPr/>
          </p:nvSpPr>
          <p:spPr>
            <a:xfrm>
              <a:off x="5560391"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4" name="rc814"/>
            <p:cNvSpPr/>
            <p:nvPr/>
          </p:nvSpPr>
          <p:spPr>
            <a:xfrm>
              <a:off x="5824603"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5" name="rc815"/>
            <p:cNvSpPr/>
            <p:nvPr/>
          </p:nvSpPr>
          <p:spPr>
            <a:xfrm>
              <a:off x="6088815"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6" name="rc816"/>
            <p:cNvSpPr/>
            <p:nvPr/>
          </p:nvSpPr>
          <p:spPr>
            <a:xfrm>
              <a:off x="6353027"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7" name="rc817"/>
            <p:cNvSpPr/>
            <p:nvPr/>
          </p:nvSpPr>
          <p:spPr>
            <a:xfrm>
              <a:off x="6617239"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8" name="rc818"/>
            <p:cNvSpPr/>
            <p:nvPr/>
          </p:nvSpPr>
          <p:spPr>
            <a:xfrm>
              <a:off x="6881451"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9" name="rc819"/>
            <p:cNvSpPr/>
            <p:nvPr/>
          </p:nvSpPr>
          <p:spPr>
            <a:xfrm>
              <a:off x="7145663"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0" name="rc820"/>
            <p:cNvSpPr/>
            <p:nvPr/>
          </p:nvSpPr>
          <p:spPr>
            <a:xfrm>
              <a:off x="7409875"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1" name="rc821"/>
            <p:cNvSpPr/>
            <p:nvPr/>
          </p:nvSpPr>
          <p:spPr>
            <a:xfrm>
              <a:off x="7674087"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2" name="rc822"/>
            <p:cNvSpPr/>
            <p:nvPr/>
          </p:nvSpPr>
          <p:spPr>
            <a:xfrm>
              <a:off x="7938299"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3" name="rc823"/>
            <p:cNvSpPr/>
            <p:nvPr/>
          </p:nvSpPr>
          <p:spPr>
            <a:xfrm>
              <a:off x="8202511"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4" name="rc824"/>
            <p:cNvSpPr/>
            <p:nvPr/>
          </p:nvSpPr>
          <p:spPr>
            <a:xfrm>
              <a:off x="8466723"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5" name="rc825"/>
            <p:cNvSpPr/>
            <p:nvPr/>
          </p:nvSpPr>
          <p:spPr>
            <a:xfrm>
              <a:off x="1861423" y="3806738"/>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6" name="rc826"/>
            <p:cNvSpPr/>
            <p:nvPr/>
          </p:nvSpPr>
          <p:spPr>
            <a:xfrm>
              <a:off x="2125635" y="3806738"/>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27" name="rc827"/>
            <p:cNvSpPr/>
            <p:nvPr/>
          </p:nvSpPr>
          <p:spPr>
            <a:xfrm>
              <a:off x="2389847" y="3806738"/>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8" name="rc828"/>
            <p:cNvSpPr/>
            <p:nvPr/>
          </p:nvSpPr>
          <p:spPr>
            <a:xfrm>
              <a:off x="2654059" y="3806738"/>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9" name="rc829"/>
            <p:cNvSpPr/>
            <p:nvPr/>
          </p:nvSpPr>
          <p:spPr>
            <a:xfrm>
              <a:off x="2918271" y="3806738"/>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30" name="rc830"/>
            <p:cNvSpPr/>
            <p:nvPr/>
          </p:nvSpPr>
          <p:spPr>
            <a:xfrm>
              <a:off x="3182483" y="380673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1" name="rc831"/>
            <p:cNvSpPr/>
            <p:nvPr/>
          </p:nvSpPr>
          <p:spPr>
            <a:xfrm>
              <a:off x="3446695" y="380673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2" name="rc832"/>
            <p:cNvSpPr/>
            <p:nvPr/>
          </p:nvSpPr>
          <p:spPr>
            <a:xfrm>
              <a:off x="3710907" y="380673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3" name="rc833"/>
            <p:cNvSpPr/>
            <p:nvPr/>
          </p:nvSpPr>
          <p:spPr>
            <a:xfrm>
              <a:off x="3975119"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34" name="rc834"/>
            <p:cNvSpPr/>
            <p:nvPr/>
          </p:nvSpPr>
          <p:spPr>
            <a:xfrm>
              <a:off x="4239331" y="380673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35" name="rc835"/>
            <p:cNvSpPr/>
            <p:nvPr/>
          </p:nvSpPr>
          <p:spPr>
            <a:xfrm>
              <a:off x="4503543" y="3806738"/>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6" name="rc836"/>
            <p:cNvSpPr/>
            <p:nvPr/>
          </p:nvSpPr>
          <p:spPr>
            <a:xfrm>
              <a:off x="4767755" y="3806738"/>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37" name="rc837"/>
            <p:cNvSpPr/>
            <p:nvPr/>
          </p:nvSpPr>
          <p:spPr>
            <a:xfrm>
              <a:off x="5031967" y="3806738"/>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8" name="rc838"/>
            <p:cNvSpPr/>
            <p:nvPr/>
          </p:nvSpPr>
          <p:spPr>
            <a:xfrm>
              <a:off x="5296179" y="380673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9" name="rc839"/>
            <p:cNvSpPr/>
            <p:nvPr/>
          </p:nvSpPr>
          <p:spPr>
            <a:xfrm>
              <a:off x="5560391" y="380673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40" name="rc840"/>
            <p:cNvSpPr/>
            <p:nvPr/>
          </p:nvSpPr>
          <p:spPr>
            <a:xfrm>
              <a:off x="5824603" y="3806738"/>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41" name="rc841"/>
            <p:cNvSpPr/>
            <p:nvPr/>
          </p:nvSpPr>
          <p:spPr>
            <a:xfrm>
              <a:off x="6088815"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2" name="rc842"/>
            <p:cNvSpPr/>
            <p:nvPr/>
          </p:nvSpPr>
          <p:spPr>
            <a:xfrm>
              <a:off x="6353027" y="380673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3" name="rc843"/>
            <p:cNvSpPr/>
            <p:nvPr/>
          </p:nvSpPr>
          <p:spPr>
            <a:xfrm>
              <a:off x="6617239" y="380673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4" name="rc844"/>
            <p:cNvSpPr/>
            <p:nvPr/>
          </p:nvSpPr>
          <p:spPr>
            <a:xfrm>
              <a:off x="6881451" y="3806738"/>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5" name="rc845"/>
            <p:cNvSpPr/>
            <p:nvPr/>
          </p:nvSpPr>
          <p:spPr>
            <a:xfrm>
              <a:off x="7145663" y="380673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6" name="rc846"/>
            <p:cNvSpPr/>
            <p:nvPr/>
          </p:nvSpPr>
          <p:spPr>
            <a:xfrm>
              <a:off x="7409875" y="3806738"/>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47" name="rc847"/>
            <p:cNvSpPr/>
            <p:nvPr/>
          </p:nvSpPr>
          <p:spPr>
            <a:xfrm>
              <a:off x="7674087" y="380673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8" name="rc848"/>
            <p:cNvSpPr/>
            <p:nvPr/>
          </p:nvSpPr>
          <p:spPr>
            <a:xfrm>
              <a:off x="7938299" y="380673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9" name="rc849"/>
            <p:cNvSpPr/>
            <p:nvPr/>
          </p:nvSpPr>
          <p:spPr>
            <a:xfrm>
              <a:off x="8202511" y="380673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0" name="rc850"/>
            <p:cNvSpPr/>
            <p:nvPr/>
          </p:nvSpPr>
          <p:spPr>
            <a:xfrm>
              <a:off x="8466723" y="380673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1" name="tx851"/>
            <p:cNvSpPr/>
            <p:nvPr/>
          </p:nvSpPr>
          <p:spPr>
            <a:xfrm>
              <a:off x="246169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2" name="tx852"/>
            <p:cNvSpPr/>
            <p:nvPr/>
          </p:nvSpPr>
          <p:spPr>
            <a:xfrm>
              <a:off x="272590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53" name="tx853"/>
            <p:cNvSpPr/>
            <p:nvPr/>
          </p:nvSpPr>
          <p:spPr>
            <a:xfrm>
              <a:off x="299011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4" name="tx854"/>
            <p:cNvSpPr/>
            <p:nvPr/>
          </p:nvSpPr>
          <p:spPr>
            <a:xfrm>
              <a:off x="325433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55" name="tx855"/>
            <p:cNvSpPr/>
            <p:nvPr/>
          </p:nvSpPr>
          <p:spPr>
            <a:xfrm>
              <a:off x="351854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56" name="tx856"/>
            <p:cNvSpPr/>
            <p:nvPr/>
          </p:nvSpPr>
          <p:spPr>
            <a:xfrm>
              <a:off x="378275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57" name="tx857"/>
            <p:cNvSpPr/>
            <p:nvPr/>
          </p:nvSpPr>
          <p:spPr>
            <a:xfrm>
              <a:off x="404696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58" name="tx858"/>
            <p:cNvSpPr/>
            <p:nvPr/>
          </p:nvSpPr>
          <p:spPr>
            <a:xfrm>
              <a:off x="431117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59" name="tx859"/>
            <p:cNvSpPr/>
            <p:nvPr/>
          </p:nvSpPr>
          <p:spPr>
            <a:xfrm>
              <a:off x="457539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60" name="tx860"/>
            <p:cNvSpPr/>
            <p:nvPr/>
          </p:nvSpPr>
          <p:spPr>
            <a:xfrm>
              <a:off x="483960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61" name="tx861"/>
            <p:cNvSpPr/>
            <p:nvPr/>
          </p:nvSpPr>
          <p:spPr>
            <a:xfrm>
              <a:off x="510381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62" name="tx862"/>
            <p:cNvSpPr/>
            <p:nvPr/>
          </p:nvSpPr>
          <p:spPr>
            <a:xfrm>
              <a:off x="536802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3" name="tx863"/>
            <p:cNvSpPr/>
            <p:nvPr/>
          </p:nvSpPr>
          <p:spPr>
            <a:xfrm>
              <a:off x="563223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4" name="tx864"/>
            <p:cNvSpPr/>
            <p:nvPr/>
          </p:nvSpPr>
          <p:spPr>
            <a:xfrm>
              <a:off x="589645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5" name="tx865"/>
            <p:cNvSpPr/>
            <p:nvPr/>
          </p:nvSpPr>
          <p:spPr>
            <a:xfrm>
              <a:off x="616066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6" name="tx866"/>
            <p:cNvSpPr/>
            <p:nvPr/>
          </p:nvSpPr>
          <p:spPr>
            <a:xfrm>
              <a:off x="642487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7" name="tx867"/>
            <p:cNvSpPr/>
            <p:nvPr/>
          </p:nvSpPr>
          <p:spPr>
            <a:xfrm>
              <a:off x="668908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8" name="tx868"/>
            <p:cNvSpPr/>
            <p:nvPr/>
          </p:nvSpPr>
          <p:spPr>
            <a:xfrm>
              <a:off x="695329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9" name="tx869"/>
            <p:cNvSpPr/>
            <p:nvPr/>
          </p:nvSpPr>
          <p:spPr>
            <a:xfrm>
              <a:off x="721751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70" name="tx870"/>
            <p:cNvSpPr/>
            <p:nvPr/>
          </p:nvSpPr>
          <p:spPr>
            <a:xfrm>
              <a:off x="748172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71" name="tx871"/>
            <p:cNvSpPr/>
            <p:nvPr/>
          </p:nvSpPr>
          <p:spPr>
            <a:xfrm>
              <a:off x="774593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72" name="tx872"/>
            <p:cNvSpPr/>
            <p:nvPr/>
          </p:nvSpPr>
          <p:spPr>
            <a:xfrm>
              <a:off x="801014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73" name="tx873"/>
            <p:cNvSpPr/>
            <p:nvPr/>
          </p:nvSpPr>
          <p:spPr>
            <a:xfrm>
              <a:off x="827435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74" name="tx874"/>
            <p:cNvSpPr/>
            <p:nvPr/>
          </p:nvSpPr>
          <p:spPr>
            <a:xfrm>
              <a:off x="853857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75" name="tx875"/>
            <p:cNvSpPr/>
            <p:nvPr/>
          </p:nvSpPr>
          <p:spPr>
            <a:xfrm>
              <a:off x="193327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6" name="tx876"/>
            <p:cNvSpPr/>
            <p:nvPr/>
          </p:nvSpPr>
          <p:spPr>
            <a:xfrm>
              <a:off x="219748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7" name="tx877"/>
            <p:cNvSpPr/>
            <p:nvPr/>
          </p:nvSpPr>
          <p:spPr>
            <a:xfrm>
              <a:off x="246169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8" name="tx878"/>
            <p:cNvSpPr/>
            <p:nvPr/>
          </p:nvSpPr>
          <p:spPr>
            <a:xfrm>
              <a:off x="272590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9" name="tx879"/>
            <p:cNvSpPr/>
            <p:nvPr/>
          </p:nvSpPr>
          <p:spPr>
            <a:xfrm>
              <a:off x="299011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325433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1" name="tx881"/>
            <p:cNvSpPr/>
            <p:nvPr/>
          </p:nvSpPr>
          <p:spPr>
            <a:xfrm>
              <a:off x="351854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2" name="tx882"/>
            <p:cNvSpPr/>
            <p:nvPr/>
          </p:nvSpPr>
          <p:spPr>
            <a:xfrm>
              <a:off x="378275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3" name="tx883"/>
            <p:cNvSpPr/>
            <p:nvPr/>
          </p:nvSpPr>
          <p:spPr>
            <a:xfrm>
              <a:off x="404696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4" name="tx884"/>
            <p:cNvSpPr/>
            <p:nvPr/>
          </p:nvSpPr>
          <p:spPr>
            <a:xfrm>
              <a:off x="431117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457539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6" name="tx886"/>
            <p:cNvSpPr/>
            <p:nvPr/>
          </p:nvSpPr>
          <p:spPr>
            <a:xfrm>
              <a:off x="483960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7" name="tx887"/>
            <p:cNvSpPr/>
            <p:nvPr/>
          </p:nvSpPr>
          <p:spPr>
            <a:xfrm>
              <a:off x="510381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8" name="tx888"/>
            <p:cNvSpPr/>
            <p:nvPr/>
          </p:nvSpPr>
          <p:spPr>
            <a:xfrm>
              <a:off x="536802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563223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0" name="tx890"/>
            <p:cNvSpPr/>
            <p:nvPr/>
          </p:nvSpPr>
          <p:spPr>
            <a:xfrm>
              <a:off x="589645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1" name="tx891"/>
            <p:cNvSpPr/>
            <p:nvPr/>
          </p:nvSpPr>
          <p:spPr>
            <a:xfrm>
              <a:off x="616066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2" name="tx892"/>
            <p:cNvSpPr/>
            <p:nvPr/>
          </p:nvSpPr>
          <p:spPr>
            <a:xfrm>
              <a:off x="642487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3" name="tx893"/>
            <p:cNvSpPr/>
            <p:nvPr/>
          </p:nvSpPr>
          <p:spPr>
            <a:xfrm>
              <a:off x="668908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4" name="tx894"/>
            <p:cNvSpPr/>
            <p:nvPr/>
          </p:nvSpPr>
          <p:spPr>
            <a:xfrm>
              <a:off x="695329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5" name="tx895"/>
            <p:cNvSpPr/>
            <p:nvPr/>
          </p:nvSpPr>
          <p:spPr>
            <a:xfrm>
              <a:off x="721751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6" name="tx896"/>
            <p:cNvSpPr/>
            <p:nvPr/>
          </p:nvSpPr>
          <p:spPr>
            <a:xfrm>
              <a:off x="748172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7" name="tx897"/>
            <p:cNvSpPr/>
            <p:nvPr/>
          </p:nvSpPr>
          <p:spPr>
            <a:xfrm>
              <a:off x="774593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8" name="tx898"/>
            <p:cNvSpPr/>
            <p:nvPr/>
          </p:nvSpPr>
          <p:spPr>
            <a:xfrm>
              <a:off x="801014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9" name="tx899"/>
            <p:cNvSpPr/>
            <p:nvPr/>
          </p:nvSpPr>
          <p:spPr>
            <a:xfrm>
              <a:off x="827435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0" name="tx900"/>
            <p:cNvSpPr/>
            <p:nvPr/>
          </p:nvSpPr>
          <p:spPr>
            <a:xfrm>
              <a:off x="853857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1" name="tx901"/>
            <p:cNvSpPr/>
            <p:nvPr/>
          </p:nvSpPr>
          <p:spPr>
            <a:xfrm>
              <a:off x="193327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2" name="tx902"/>
            <p:cNvSpPr/>
            <p:nvPr/>
          </p:nvSpPr>
          <p:spPr>
            <a:xfrm>
              <a:off x="219748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3" name="tx903"/>
            <p:cNvSpPr/>
            <p:nvPr/>
          </p:nvSpPr>
          <p:spPr>
            <a:xfrm>
              <a:off x="246169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4" name="tx904"/>
            <p:cNvSpPr/>
            <p:nvPr/>
          </p:nvSpPr>
          <p:spPr>
            <a:xfrm>
              <a:off x="272590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5" name="tx905"/>
            <p:cNvSpPr/>
            <p:nvPr/>
          </p:nvSpPr>
          <p:spPr>
            <a:xfrm>
              <a:off x="299011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6" name="tx906"/>
            <p:cNvSpPr/>
            <p:nvPr/>
          </p:nvSpPr>
          <p:spPr>
            <a:xfrm>
              <a:off x="325433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7" name="tx907"/>
            <p:cNvSpPr/>
            <p:nvPr/>
          </p:nvSpPr>
          <p:spPr>
            <a:xfrm>
              <a:off x="351854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8" name="tx908"/>
            <p:cNvSpPr/>
            <p:nvPr/>
          </p:nvSpPr>
          <p:spPr>
            <a:xfrm>
              <a:off x="378275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9" name="tx909"/>
            <p:cNvSpPr/>
            <p:nvPr/>
          </p:nvSpPr>
          <p:spPr>
            <a:xfrm>
              <a:off x="404696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0" name="tx910"/>
            <p:cNvSpPr/>
            <p:nvPr/>
          </p:nvSpPr>
          <p:spPr>
            <a:xfrm>
              <a:off x="431117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1" name="tx911"/>
            <p:cNvSpPr/>
            <p:nvPr/>
          </p:nvSpPr>
          <p:spPr>
            <a:xfrm>
              <a:off x="457539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2" name="tx912"/>
            <p:cNvSpPr/>
            <p:nvPr/>
          </p:nvSpPr>
          <p:spPr>
            <a:xfrm>
              <a:off x="483960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3" name="tx913"/>
            <p:cNvSpPr/>
            <p:nvPr/>
          </p:nvSpPr>
          <p:spPr>
            <a:xfrm>
              <a:off x="510381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4" name="tx914"/>
            <p:cNvSpPr/>
            <p:nvPr/>
          </p:nvSpPr>
          <p:spPr>
            <a:xfrm>
              <a:off x="536802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5" name="tx915"/>
            <p:cNvSpPr/>
            <p:nvPr/>
          </p:nvSpPr>
          <p:spPr>
            <a:xfrm>
              <a:off x="563223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6" name="tx916"/>
            <p:cNvSpPr/>
            <p:nvPr/>
          </p:nvSpPr>
          <p:spPr>
            <a:xfrm>
              <a:off x="589645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7" name="tx917"/>
            <p:cNvSpPr/>
            <p:nvPr/>
          </p:nvSpPr>
          <p:spPr>
            <a:xfrm>
              <a:off x="616066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8" name="tx918"/>
            <p:cNvSpPr/>
            <p:nvPr/>
          </p:nvSpPr>
          <p:spPr>
            <a:xfrm>
              <a:off x="642487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9" name="tx919"/>
            <p:cNvSpPr/>
            <p:nvPr/>
          </p:nvSpPr>
          <p:spPr>
            <a:xfrm>
              <a:off x="668908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0" name="tx920"/>
            <p:cNvSpPr/>
            <p:nvPr/>
          </p:nvSpPr>
          <p:spPr>
            <a:xfrm>
              <a:off x="695329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1" name="tx921"/>
            <p:cNvSpPr/>
            <p:nvPr/>
          </p:nvSpPr>
          <p:spPr>
            <a:xfrm>
              <a:off x="721751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2" name="tx922"/>
            <p:cNvSpPr/>
            <p:nvPr/>
          </p:nvSpPr>
          <p:spPr>
            <a:xfrm>
              <a:off x="748172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3" name="tx923"/>
            <p:cNvSpPr/>
            <p:nvPr/>
          </p:nvSpPr>
          <p:spPr>
            <a:xfrm>
              <a:off x="774593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4" name="tx924"/>
            <p:cNvSpPr/>
            <p:nvPr/>
          </p:nvSpPr>
          <p:spPr>
            <a:xfrm>
              <a:off x="801014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5" name="tx925"/>
            <p:cNvSpPr/>
            <p:nvPr/>
          </p:nvSpPr>
          <p:spPr>
            <a:xfrm>
              <a:off x="827435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6" name="tx926"/>
            <p:cNvSpPr/>
            <p:nvPr/>
          </p:nvSpPr>
          <p:spPr>
            <a:xfrm>
              <a:off x="853857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7" name="tx927"/>
            <p:cNvSpPr/>
            <p:nvPr/>
          </p:nvSpPr>
          <p:spPr>
            <a:xfrm>
              <a:off x="19332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28" name="tx928"/>
            <p:cNvSpPr/>
            <p:nvPr/>
          </p:nvSpPr>
          <p:spPr>
            <a:xfrm>
              <a:off x="219748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9" name="tx929"/>
            <p:cNvSpPr/>
            <p:nvPr/>
          </p:nvSpPr>
          <p:spPr>
            <a:xfrm>
              <a:off x="24616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30" name="tx930"/>
            <p:cNvSpPr/>
            <p:nvPr/>
          </p:nvSpPr>
          <p:spPr>
            <a:xfrm>
              <a:off x="27259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1" name="tx931"/>
            <p:cNvSpPr/>
            <p:nvPr/>
          </p:nvSpPr>
          <p:spPr>
            <a:xfrm>
              <a:off x="29901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2" name="tx932"/>
            <p:cNvSpPr/>
            <p:nvPr/>
          </p:nvSpPr>
          <p:spPr>
            <a:xfrm>
              <a:off x="32543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3" name="tx933"/>
            <p:cNvSpPr/>
            <p:nvPr/>
          </p:nvSpPr>
          <p:spPr>
            <a:xfrm>
              <a:off x="351854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4" name="tx934"/>
            <p:cNvSpPr/>
            <p:nvPr/>
          </p:nvSpPr>
          <p:spPr>
            <a:xfrm>
              <a:off x="37827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5" name="tx935"/>
            <p:cNvSpPr/>
            <p:nvPr/>
          </p:nvSpPr>
          <p:spPr>
            <a:xfrm>
              <a:off x="404696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6" name="tx936"/>
            <p:cNvSpPr/>
            <p:nvPr/>
          </p:nvSpPr>
          <p:spPr>
            <a:xfrm>
              <a:off x="43111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7" name="tx937"/>
            <p:cNvSpPr/>
            <p:nvPr/>
          </p:nvSpPr>
          <p:spPr>
            <a:xfrm>
              <a:off x="45753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8" name="tx938"/>
            <p:cNvSpPr/>
            <p:nvPr/>
          </p:nvSpPr>
          <p:spPr>
            <a:xfrm>
              <a:off x="48396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9" name="tx939"/>
            <p:cNvSpPr/>
            <p:nvPr/>
          </p:nvSpPr>
          <p:spPr>
            <a:xfrm>
              <a:off x="51038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0" name="tx940"/>
            <p:cNvSpPr/>
            <p:nvPr/>
          </p:nvSpPr>
          <p:spPr>
            <a:xfrm>
              <a:off x="53680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1" name="tx941"/>
            <p:cNvSpPr/>
            <p:nvPr/>
          </p:nvSpPr>
          <p:spPr>
            <a:xfrm>
              <a:off x="56322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2" name="tx942"/>
            <p:cNvSpPr/>
            <p:nvPr/>
          </p:nvSpPr>
          <p:spPr>
            <a:xfrm>
              <a:off x="58964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43" name="tx943"/>
            <p:cNvSpPr/>
            <p:nvPr/>
          </p:nvSpPr>
          <p:spPr>
            <a:xfrm>
              <a:off x="61606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4" name="tx944"/>
            <p:cNvSpPr/>
            <p:nvPr/>
          </p:nvSpPr>
          <p:spPr>
            <a:xfrm>
              <a:off x="64248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45" name="tx945"/>
            <p:cNvSpPr/>
            <p:nvPr/>
          </p:nvSpPr>
          <p:spPr>
            <a:xfrm>
              <a:off x="66890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46" name="tx946"/>
            <p:cNvSpPr/>
            <p:nvPr/>
          </p:nvSpPr>
          <p:spPr>
            <a:xfrm>
              <a:off x="69532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47" name="tx947"/>
            <p:cNvSpPr/>
            <p:nvPr/>
          </p:nvSpPr>
          <p:spPr>
            <a:xfrm>
              <a:off x="721751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48" name="tx948"/>
            <p:cNvSpPr/>
            <p:nvPr/>
          </p:nvSpPr>
          <p:spPr>
            <a:xfrm>
              <a:off x="748172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49" name="tx949"/>
            <p:cNvSpPr/>
            <p:nvPr/>
          </p:nvSpPr>
          <p:spPr>
            <a:xfrm>
              <a:off x="77459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50" name="tx950"/>
            <p:cNvSpPr/>
            <p:nvPr/>
          </p:nvSpPr>
          <p:spPr>
            <a:xfrm>
              <a:off x="80101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1" name="tx951"/>
            <p:cNvSpPr/>
            <p:nvPr/>
          </p:nvSpPr>
          <p:spPr>
            <a:xfrm>
              <a:off x="82743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52" name="tx952"/>
            <p:cNvSpPr/>
            <p:nvPr/>
          </p:nvSpPr>
          <p:spPr>
            <a:xfrm>
              <a:off x="85385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3" name="tx953"/>
            <p:cNvSpPr/>
            <p:nvPr/>
          </p:nvSpPr>
          <p:spPr>
            <a:xfrm>
              <a:off x="193327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54" name="tx954"/>
            <p:cNvSpPr/>
            <p:nvPr/>
          </p:nvSpPr>
          <p:spPr>
            <a:xfrm>
              <a:off x="219748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5" name="tx955"/>
            <p:cNvSpPr/>
            <p:nvPr/>
          </p:nvSpPr>
          <p:spPr>
            <a:xfrm>
              <a:off x="246169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6" name="tx956"/>
            <p:cNvSpPr/>
            <p:nvPr/>
          </p:nvSpPr>
          <p:spPr>
            <a:xfrm>
              <a:off x="272590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7" name="tx957"/>
            <p:cNvSpPr/>
            <p:nvPr/>
          </p:nvSpPr>
          <p:spPr>
            <a:xfrm>
              <a:off x="299011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58" name="tx958"/>
            <p:cNvSpPr/>
            <p:nvPr/>
          </p:nvSpPr>
          <p:spPr>
            <a:xfrm>
              <a:off x="325433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59" name="tx959"/>
            <p:cNvSpPr/>
            <p:nvPr/>
          </p:nvSpPr>
          <p:spPr>
            <a:xfrm>
              <a:off x="351854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0" name="tx960"/>
            <p:cNvSpPr/>
            <p:nvPr/>
          </p:nvSpPr>
          <p:spPr>
            <a:xfrm>
              <a:off x="378275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1" name="tx961"/>
            <p:cNvSpPr/>
            <p:nvPr/>
          </p:nvSpPr>
          <p:spPr>
            <a:xfrm>
              <a:off x="404696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2" name="tx962"/>
            <p:cNvSpPr/>
            <p:nvPr/>
          </p:nvSpPr>
          <p:spPr>
            <a:xfrm>
              <a:off x="431117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3" name="tx963"/>
            <p:cNvSpPr/>
            <p:nvPr/>
          </p:nvSpPr>
          <p:spPr>
            <a:xfrm>
              <a:off x="457539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64" name="tx964"/>
            <p:cNvSpPr/>
            <p:nvPr/>
          </p:nvSpPr>
          <p:spPr>
            <a:xfrm>
              <a:off x="483960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65" name="tx965"/>
            <p:cNvSpPr/>
            <p:nvPr/>
          </p:nvSpPr>
          <p:spPr>
            <a:xfrm>
              <a:off x="510381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66" name="tx966"/>
            <p:cNvSpPr/>
            <p:nvPr/>
          </p:nvSpPr>
          <p:spPr>
            <a:xfrm>
              <a:off x="563223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67" name="tx967"/>
            <p:cNvSpPr/>
            <p:nvPr/>
          </p:nvSpPr>
          <p:spPr>
            <a:xfrm>
              <a:off x="563223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68" name="tx968"/>
            <p:cNvSpPr/>
            <p:nvPr/>
          </p:nvSpPr>
          <p:spPr>
            <a:xfrm>
              <a:off x="668908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69" name="tx969"/>
            <p:cNvSpPr/>
            <p:nvPr/>
          </p:nvSpPr>
          <p:spPr>
            <a:xfrm>
              <a:off x="695329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0" name="tx970"/>
            <p:cNvSpPr/>
            <p:nvPr/>
          </p:nvSpPr>
          <p:spPr>
            <a:xfrm>
              <a:off x="721751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71" name="tx971"/>
            <p:cNvSpPr/>
            <p:nvPr/>
          </p:nvSpPr>
          <p:spPr>
            <a:xfrm>
              <a:off x="748172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72" name="tx972"/>
            <p:cNvSpPr/>
            <p:nvPr/>
          </p:nvSpPr>
          <p:spPr>
            <a:xfrm>
              <a:off x="774593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3" name="tx973"/>
            <p:cNvSpPr/>
            <p:nvPr/>
          </p:nvSpPr>
          <p:spPr>
            <a:xfrm>
              <a:off x="801014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4" name="tx974"/>
            <p:cNvSpPr/>
            <p:nvPr/>
          </p:nvSpPr>
          <p:spPr>
            <a:xfrm>
              <a:off x="827435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5" name="tx975"/>
            <p:cNvSpPr/>
            <p:nvPr/>
          </p:nvSpPr>
          <p:spPr>
            <a:xfrm>
              <a:off x="853857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76" name="tx976"/>
            <p:cNvSpPr/>
            <p:nvPr/>
          </p:nvSpPr>
          <p:spPr>
            <a:xfrm>
              <a:off x="193327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7" name="tx977"/>
            <p:cNvSpPr/>
            <p:nvPr/>
          </p:nvSpPr>
          <p:spPr>
            <a:xfrm>
              <a:off x="219748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8" name="tx978"/>
            <p:cNvSpPr/>
            <p:nvPr/>
          </p:nvSpPr>
          <p:spPr>
            <a:xfrm>
              <a:off x="246169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9" name="tx979"/>
            <p:cNvSpPr/>
            <p:nvPr/>
          </p:nvSpPr>
          <p:spPr>
            <a:xfrm>
              <a:off x="272590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0" name="tx980"/>
            <p:cNvSpPr/>
            <p:nvPr/>
          </p:nvSpPr>
          <p:spPr>
            <a:xfrm>
              <a:off x="299011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1" name="tx981"/>
            <p:cNvSpPr/>
            <p:nvPr/>
          </p:nvSpPr>
          <p:spPr>
            <a:xfrm>
              <a:off x="325433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2" name="tx982"/>
            <p:cNvSpPr/>
            <p:nvPr/>
          </p:nvSpPr>
          <p:spPr>
            <a:xfrm>
              <a:off x="351854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3" name="tx983"/>
            <p:cNvSpPr/>
            <p:nvPr/>
          </p:nvSpPr>
          <p:spPr>
            <a:xfrm>
              <a:off x="378275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4" name="tx984"/>
            <p:cNvSpPr/>
            <p:nvPr/>
          </p:nvSpPr>
          <p:spPr>
            <a:xfrm>
              <a:off x="404696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5" name="tx985"/>
            <p:cNvSpPr/>
            <p:nvPr/>
          </p:nvSpPr>
          <p:spPr>
            <a:xfrm>
              <a:off x="431117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6" name="tx986"/>
            <p:cNvSpPr/>
            <p:nvPr/>
          </p:nvSpPr>
          <p:spPr>
            <a:xfrm>
              <a:off x="457539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7" name="tx987"/>
            <p:cNvSpPr/>
            <p:nvPr/>
          </p:nvSpPr>
          <p:spPr>
            <a:xfrm>
              <a:off x="483960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8" name="tx988"/>
            <p:cNvSpPr/>
            <p:nvPr/>
          </p:nvSpPr>
          <p:spPr>
            <a:xfrm>
              <a:off x="510381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9" name="tx989"/>
            <p:cNvSpPr/>
            <p:nvPr/>
          </p:nvSpPr>
          <p:spPr>
            <a:xfrm>
              <a:off x="536802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0" name="tx990"/>
            <p:cNvSpPr/>
            <p:nvPr/>
          </p:nvSpPr>
          <p:spPr>
            <a:xfrm>
              <a:off x="563223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1" name="tx991"/>
            <p:cNvSpPr/>
            <p:nvPr/>
          </p:nvSpPr>
          <p:spPr>
            <a:xfrm>
              <a:off x="589645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2" name="tx992"/>
            <p:cNvSpPr/>
            <p:nvPr/>
          </p:nvSpPr>
          <p:spPr>
            <a:xfrm>
              <a:off x="616066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3" name="tx993"/>
            <p:cNvSpPr/>
            <p:nvPr/>
          </p:nvSpPr>
          <p:spPr>
            <a:xfrm>
              <a:off x="642487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4" name="tx994"/>
            <p:cNvSpPr/>
            <p:nvPr/>
          </p:nvSpPr>
          <p:spPr>
            <a:xfrm>
              <a:off x="668908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5" name="tx995"/>
            <p:cNvSpPr/>
            <p:nvPr/>
          </p:nvSpPr>
          <p:spPr>
            <a:xfrm>
              <a:off x="695329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6" name="tx996"/>
            <p:cNvSpPr/>
            <p:nvPr/>
          </p:nvSpPr>
          <p:spPr>
            <a:xfrm>
              <a:off x="721751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7" name="tx997"/>
            <p:cNvSpPr/>
            <p:nvPr/>
          </p:nvSpPr>
          <p:spPr>
            <a:xfrm>
              <a:off x="748172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8" name="tx998"/>
            <p:cNvSpPr/>
            <p:nvPr/>
          </p:nvSpPr>
          <p:spPr>
            <a:xfrm>
              <a:off x="774593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9" name="tx999"/>
            <p:cNvSpPr/>
            <p:nvPr/>
          </p:nvSpPr>
          <p:spPr>
            <a:xfrm>
              <a:off x="801014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0" name="tx1000"/>
            <p:cNvSpPr/>
            <p:nvPr/>
          </p:nvSpPr>
          <p:spPr>
            <a:xfrm>
              <a:off x="827435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1" name="tx1001"/>
            <p:cNvSpPr/>
            <p:nvPr/>
          </p:nvSpPr>
          <p:spPr>
            <a:xfrm>
              <a:off x="853857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2" name="tx1002"/>
            <p:cNvSpPr/>
            <p:nvPr/>
          </p:nvSpPr>
          <p:spPr>
            <a:xfrm>
              <a:off x="193327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3" name="tx1003"/>
            <p:cNvSpPr/>
            <p:nvPr/>
          </p:nvSpPr>
          <p:spPr>
            <a:xfrm>
              <a:off x="219748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4" name="tx1004"/>
            <p:cNvSpPr/>
            <p:nvPr/>
          </p:nvSpPr>
          <p:spPr>
            <a:xfrm>
              <a:off x="246169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5" name="tx1005"/>
            <p:cNvSpPr/>
            <p:nvPr/>
          </p:nvSpPr>
          <p:spPr>
            <a:xfrm>
              <a:off x="272590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6" name="tx1006"/>
            <p:cNvSpPr/>
            <p:nvPr/>
          </p:nvSpPr>
          <p:spPr>
            <a:xfrm>
              <a:off x="299011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7" name="tx1007"/>
            <p:cNvSpPr/>
            <p:nvPr/>
          </p:nvSpPr>
          <p:spPr>
            <a:xfrm>
              <a:off x="325433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8" name="tx1008"/>
            <p:cNvSpPr/>
            <p:nvPr/>
          </p:nvSpPr>
          <p:spPr>
            <a:xfrm>
              <a:off x="351854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9" name="tx1009"/>
            <p:cNvSpPr/>
            <p:nvPr/>
          </p:nvSpPr>
          <p:spPr>
            <a:xfrm>
              <a:off x="378275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0" name="tx1010"/>
            <p:cNvSpPr/>
            <p:nvPr/>
          </p:nvSpPr>
          <p:spPr>
            <a:xfrm>
              <a:off x="404696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1" name="tx1011"/>
            <p:cNvSpPr/>
            <p:nvPr/>
          </p:nvSpPr>
          <p:spPr>
            <a:xfrm>
              <a:off x="431117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2" name="tx1012"/>
            <p:cNvSpPr/>
            <p:nvPr/>
          </p:nvSpPr>
          <p:spPr>
            <a:xfrm>
              <a:off x="457539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3" name="tx1013"/>
            <p:cNvSpPr/>
            <p:nvPr/>
          </p:nvSpPr>
          <p:spPr>
            <a:xfrm>
              <a:off x="483960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4" name="tx1014"/>
            <p:cNvSpPr/>
            <p:nvPr/>
          </p:nvSpPr>
          <p:spPr>
            <a:xfrm>
              <a:off x="510381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5" name="tx1015"/>
            <p:cNvSpPr/>
            <p:nvPr/>
          </p:nvSpPr>
          <p:spPr>
            <a:xfrm>
              <a:off x="536802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6" name="tx1016"/>
            <p:cNvSpPr/>
            <p:nvPr/>
          </p:nvSpPr>
          <p:spPr>
            <a:xfrm>
              <a:off x="563223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7" name="tx1017"/>
            <p:cNvSpPr/>
            <p:nvPr/>
          </p:nvSpPr>
          <p:spPr>
            <a:xfrm>
              <a:off x="589645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8" name="tx1018"/>
            <p:cNvSpPr/>
            <p:nvPr/>
          </p:nvSpPr>
          <p:spPr>
            <a:xfrm>
              <a:off x="616066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9" name="tx1019"/>
            <p:cNvSpPr/>
            <p:nvPr/>
          </p:nvSpPr>
          <p:spPr>
            <a:xfrm>
              <a:off x="642487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0" name="tx1020"/>
            <p:cNvSpPr/>
            <p:nvPr/>
          </p:nvSpPr>
          <p:spPr>
            <a:xfrm>
              <a:off x="668908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1" name="tx1021"/>
            <p:cNvSpPr/>
            <p:nvPr/>
          </p:nvSpPr>
          <p:spPr>
            <a:xfrm>
              <a:off x="695329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2" name="tx1022"/>
            <p:cNvSpPr/>
            <p:nvPr/>
          </p:nvSpPr>
          <p:spPr>
            <a:xfrm>
              <a:off x="721751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3" name="tx1023"/>
            <p:cNvSpPr/>
            <p:nvPr/>
          </p:nvSpPr>
          <p:spPr>
            <a:xfrm>
              <a:off x="748172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4" name="tx1024"/>
            <p:cNvSpPr/>
            <p:nvPr/>
          </p:nvSpPr>
          <p:spPr>
            <a:xfrm>
              <a:off x="774593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801014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827435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853857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299011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29" name="tx1029"/>
            <p:cNvSpPr/>
            <p:nvPr/>
          </p:nvSpPr>
          <p:spPr>
            <a:xfrm>
              <a:off x="325433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0" name="tx1030"/>
            <p:cNvSpPr/>
            <p:nvPr/>
          </p:nvSpPr>
          <p:spPr>
            <a:xfrm>
              <a:off x="351854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31" name="tx1031"/>
            <p:cNvSpPr/>
            <p:nvPr/>
          </p:nvSpPr>
          <p:spPr>
            <a:xfrm>
              <a:off x="378275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2" name="tx1032"/>
            <p:cNvSpPr/>
            <p:nvPr/>
          </p:nvSpPr>
          <p:spPr>
            <a:xfrm>
              <a:off x="404696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3" name="tx1033"/>
            <p:cNvSpPr/>
            <p:nvPr/>
          </p:nvSpPr>
          <p:spPr>
            <a:xfrm>
              <a:off x="431117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4" name="tx1034"/>
            <p:cNvSpPr/>
            <p:nvPr/>
          </p:nvSpPr>
          <p:spPr>
            <a:xfrm>
              <a:off x="457539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35" name="tx1035"/>
            <p:cNvSpPr/>
            <p:nvPr/>
          </p:nvSpPr>
          <p:spPr>
            <a:xfrm>
              <a:off x="483960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6" name="tx1036"/>
            <p:cNvSpPr/>
            <p:nvPr/>
          </p:nvSpPr>
          <p:spPr>
            <a:xfrm>
              <a:off x="510381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7" name="tx1037"/>
            <p:cNvSpPr/>
            <p:nvPr/>
          </p:nvSpPr>
          <p:spPr>
            <a:xfrm>
              <a:off x="536802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8" name="tx1038"/>
            <p:cNvSpPr/>
            <p:nvPr/>
          </p:nvSpPr>
          <p:spPr>
            <a:xfrm>
              <a:off x="563223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39" name="tx1039"/>
            <p:cNvSpPr/>
            <p:nvPr/>
          </p:nvSpPr>
          <p:spPr>
            <a:xfrm>
              <a:off x="589645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0" name="tx1040"/>
            <p:cNvSpPr/>
            <p:nvPr/>
          </p:nvSpPr>
          <p:spPr>
            <a:xfrm>
              <a:off x="616066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1" name="tx1041"/>
            <p:cNvSpPr/>
            <p:nvPr/>
          </p:nvSpPr>
          <p:spPr>
            <a:xfrm>
              <a:off x="642487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2" name="tx1042"/>
            <p:cNvSpPr/>
            <p:nvPr/>
          </p:nvSpPr>
          <p:spPr>
            <a:xfrm>
              <a:off x="668908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3" name="tx1043"/>
            <p:cNvSpPr/>
            <p:nvPr/>
          </p:nvSpPr>
          <p:spPr>
            <a:xfrm>
              <a:off x="695329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44" name="tx1044"/>
            <p:cNvSpPr/>
            <p:nvPr/>
          </p:nvSpPr>
          <p:spPr>
            <a:xfrm>
              <a:off x="721751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45" name="tx1045"/>
            <p:cNvSpPr/>
            <p:nvPr/>
          </p:nvSpPr>
          <p:spPr>
            <a:xfrm>
              <a:off x="748172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6" name="tx1046"/>
            <p:cNvSpPr/>
            <p:nvPr/>
          </p:nvSpPr>
          <p:spPr>
            <a:xfrm>
              <a:off x="774593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7" name="tx1047"/>
            <p:cNvSpPr/>
            <p:nvPr/>
          </p:nvSpPr>
          <p:spPr>
            <a:xfrm>
              <a:off x="801014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48" name="tx1048"/>
            <p:cNvSpPr/>
            <p:nvPr/>
          </p:nvSpPr>
          <p:spPr>
            <a:xfrm>
              <a:off x="827435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9" name="tx1049"/>
            <p:cNvSpPr/>
            <p:nvPr/>
          </p:nvSpPr>
          <p:spPr>
            <a:xfrm>
              <a:off x="853857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0" name="tx1050"/>
            <p:cNvSpPr/>
            <p:nvPr/>
          </p:nvSpPr>
          <p:spPr>
            <a:xfrm>
              <a:off x="193327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219748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52" name="tx1052"/>
            <p:cNvSpPr/>
            <p:nvPr/>
          </p:nvSpPr>
          <p:spPr>
            <a:xfrm>
              <a:off x="246169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3" name="tx1053"/>
            <p:cNvSpPr/>
            <p:nvPr/>
          </p:nvSpPr>
          <p:spPr>
            <a:xfrm>
              <a:off x="272590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4" name="tx1054"/>
            <p:cNvSpPr/>
            <p:nvPr/>
          </p:nvSpPr>
          <p:spPr>
            <a:xfrm>
              <a:off x="299011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5" name="tx1055"/>
            <p:cNvSpPr/>
            <p:nvPr/>
          </p:nvSpPr>
          <p:spPr>
            <a:xfrm>
              <a:off x="325433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56" name="tx1056"/>
            <p:cNvSpPr/>
            <p:nvPr/>
          </p:nvSpPr>
          <p:spPr>
            <a:xfrm>
              <a:off x="351854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57" name="tx1057"/>
            <p:cNvSpPr/>
            <p:nvPr/>
          </p:nvSpPr>
          <p:spPr>
            <a:xfrm>
              <a:off x="378275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8" name="tx1058"/>
            <p:cNvSpPr/>
            <p:nvPr/>
          </p:nvSpPr>
          <p:spPr>
            <a:xfrm>
              <a:off x="404696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431117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0" name="tx1060"/>
            <p:cNvSpPr/>
            <p:nvPr/>
          </p:nvSpPr>
          <p:spPr>
            <a:xfrm>
              <a:off x="457539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1" name="tx1061"/>
            <p:cNvSpPr/>
            <p:nvPr/>
          </p:nvSpPr>
          <p:spPr>
            <a:xfrm>
              <a:off x="483960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2" name="tx1062"/>
            <p:cNvSpPr/>
            <p:nvPr/>
          </p:nvSpPr>
          <p:spPr>
            <a:xfrm>
              <a:off x="510381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3" name="tx1063"/>
            <p:cNvSpPr/>
            <p:nvPr/>
          </p:nvSpPr>
          <p:spPr>
            <a:xfrm>
              <a:off x="536802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4" name="tx1064"/>
            <p:cNvSpPr/>
            <p:nvPr/>
          </p:nvSpPr>
          <p:spPr>
            <a:xfrm>
              <a:off x="563223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65" name="tx1065"/>
            <p:cNvSpPr/>
            <p:nvPr/>
          </p:nvSpPr>
          <p:spPr>
            <a:xfrm>
              <a:off x="589645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6" name="tx1066"/>
            <p:cNvSpPr/>
            <p:nvPr/>
          </p:nvSpPr>
          <p:spPr>
            <a:xfrm>
              <a:off x="616066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7" name="tx1067"/>
            <p:cNvSpPr/>
            <p:nvPr/>
          </p:nvSpPr>
          <p:spPr>
            <a:xfrm>
              <a:off x="642487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8" name="tx1068"/>
            <p:cNvSpPr/>
            <p:nvPr/>
          </p:nvSpPr>
          <p:spPr>
            <a:xfrm>
              <a:off x="668908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9" name="tx1069"/>
            <p:cNvSpPr/>
            <p:nvPr/>
          </p:nvSpPr>
          <p:spPr>
            <a:xfrm>
              <a:off x="695329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0" name="tx1070"/>
            <p:cNvSpPr/>
            <p:nvPr/>
          </p:nvSpPr>
          <p:spPr>
            <a:xfrm>
              <a:off x="721751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1" name="tx1071"/>
            <p:cNvSpPr/>
            <p:nvPr/>
          </p:nvSpPr>
          <p:spPr>
            <a:xfrm>
              <a:off x="748172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72" name="tx1072"/>
            <p:cNvSpPr/>
            <p:nvPr/>
          </p:nvSpPr>
          <p:spPr>
            <a:xfrm>
              <a:off x="774593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3" name="tx1073"/>
            <p:cNvSpPr/>
            <p:nvPr/>
          </p:nvSpPr>
          <p:spPr>
            <a:xfrm>
              <a:off x="801014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74" name="tx1074"/>
            <p:cNvSpPr/>
            <p:nvPr/>
          </p:nvSpPr>
          <p:spPr>
            <a:xfrm>
              <a:off x="827435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5" name="tx1075"/>
            <p:cNvSpPr/>
            <p:nvPr/>
          </p:nvSpPr>
          <p:spPr>
            <a:xfrm>
              <a:off x="853857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6" name="tx1076"/>
            <p:cNvSpPr/>
            <p:nvPr/>
          </p:nvSpPr>
          <p:spPr>
            <a:xfrm>
              <a:off x="193327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7" name="tx1077"/>
            <p:cNvSpPr/>
            <p:nvPr/>
          </p:nvSpPr>
          <p:spPr>
            <a:xfrm>
              <a:off x="219748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8" name="tx1078"/>
            <p:cNvSpPr/>
            <p:nvPr/>
          </p:nvSpPr>
          <p:spPr>
            <a:xfrm>
              <a:off x="246169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9" name="tx1079"/>
            <p:cNvSpPr/>
            <p:nvPr/>
          </p:nvSpPr>
          <p:spPr>
            <a:xfrm>
              <a:off x="272590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0" name="tx1080"/>
            <p:cNvSpPr/>
            <p:nvPr/>
          </p:nvSpPr>
          <p:spPr>
            <a:xfrm>
              <a:off x="299011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1" name="tx1081"/>
            <p:cNvSpPr/>
            <p:nvPr/>
          </p:nvSpPr>
          <p:spPr>
            <a:xfrm>
              <a:off x="325433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2" name="tx1082"/>
            <p:cNvSpPr/>
            <p:nvPr/>
          </p:nvSpPr>
          <p:spPr>
            <a:xfrm>
              <a:off x="351854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3" name="tx1083"/>
            <p:cNvSpPr/>
            <p:nvPr/>
          </p:nvSpPr>
          <p:spPr>
            <a:xfrm>
              <a:off x="378275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84" name="tx1084"/>
            <p:cNvSpPr/>
            <p:nvPr/>
          </p:nvSpPr>
          <p:spPr>
            <a:xfrm>
              <a:off x="404696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5" name="tx1085"/>
            <p:cNvSpPr/>
            <p:nvPr/>
          </p:nvSpPr>
          <p:spPr>
            <a:xfrm>
              <a:off x="431117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6" name="tx1086"/>
            <p:cNvSpPr/>
            <p:nvPr/>
          </p:nvSpPr>
          <p:spPr>
            <a:xfrm>
              <a:off x="457539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7" name="tx1087"/>
            <p:cNvSpPr/>
            <p:nvPr/>
          </p:nvSpPr>
          <p:spPr>
            <a:xfrm>
              <a:off x="483960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8" name="tx1088"/>
            <p:cNvSpPr/>
            <p:nvPr/>
          </p:nvSpPr>
          <p:spPr>
            <a:xfrm>
              <a:off x="510381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9" name="tx1089"/>
            <p:cNvSpPr/>
            <p:nvPr/>
          </p:nvSpPr>
          <p:spPr>
            <a:xfrm>
              <a:off x="536802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0" name="tx1090"/>
            <p:cNvSpPr/>
            <p:nvPr/>
          </p:nvSpPr>
          <p:spPr>
            <a:xfrm>
              <a:off x="563223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1" name="tx1091"/>
            <p:cNvSpPr/>
            <p:nvPr/>
          </p:nvSpPr>
          <p:spPr>
            <a:xfrm>
              <a:off x="589645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2" name="tx1092"/>
            <p:cNvSpPr/>
            <p:nvPr/>
          </p:nvSpPr>
          <p:spPr>
            <a:xfrm>
              <a:off x="616066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3" name="tx1093"/>
            <p:cNvSpPr/>
            <p:nvPr/>
          </p:nvSpPr>
          <p:spPr>
            <a:xfrm>
              <a:off x="642487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4" name="tx1094"/>
            <p:cNvSpPr/>
            <p:nvPr/>
          </p:nvSpPr>
          <p:spPr>
            <a:xfrm>
              <a:off x="668908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5" name="tx1095"/>
            <p:cNvSpPr/>
            <p:nvPr/>
          </p:nvSpPr>
          <p:spPr>
            <a:xfrm>
              <a:off x="695329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6" name="tx1096"/>
            <p:cNvSpPr/>
            <p:nvPr/>
          </p:nvSpPr>
          <p:spPr>
            <a:xfrm>
              <a:off x="721751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7" name="tx1097"/>
            <p:cNvSpPr/>
            <p:nvPr/>
          </p:nvSpPr>
          <p:spPr>
            <a:xfrm>
              <a:off x="748172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8" name="tx1098"/>
            <p:cNvSpPr/>
            <p:nvPr/>
          </p:nvSpPr>
          <p:spPr>
            <a:xfrm>
              <a:off x="774593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9" name="tx1099"/>
            <p:cNvSpPr/>
            <p:nvPr/>
          </p:nvSpPr>
          <p:spPr>
            <a:xfrm>
              <a:off x="801014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0" name="tx1100"/>
            <p:cNvSpPr/>
            <p:nvPr/>
          </p:nvSpPr>
          <p:spPr>
            <a:xfrm>
              <a:off x="827435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1" name="tx1101"/>
            <p:cNvSpPr/>
            <p:nvPr/>
          </p:nvSpPr>
          <p:spPr>
            <a:xfrm>
              <a:off x="853857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2" name="tx1102"/>
            <p:cNvSpPr/>
            <p:nvPr/>
          </p:nvSpPr>
          <p:spPr>
            <a:xfrm>
              <a:off x="193327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03" name="tx1103"/>
            <p:cNvSpPr/>
            <p:nvPr/>
          </p:nvSpPr>
          <p:spPr>
            <a:xfrm>
              <a:off x="219748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04" name="tx1104"/>
            <p:cNvSpPr/>
            <p:nvPr/>
          </p:nvSpPr>
          <p:spPr>
            <a:xfrm>
              <a:off x="246169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05" name="tx1105"/>
            <p:cNvSpPr/>
            <p:nvPr/>
          </p:nvSpPr>
          <p:spPr>
            <a:xfrm>
              <a:off x="272590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6" name="tx1106"/>
            <p:cNvSpPr/>
            <p:nvPr/>
          </p:nvSpPr>
          <p:spPr>
            <a:xfrm>
              <a:off x="299011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7" name="tx1107"/>
            <p:cNvSpPr/>
            <p:nvPr/>
          </p:nvSpPr>
          <p:spPr>
            <a:xfrm>
              <a:off x="325433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08" name="tx1108"/>
            <p:cNvSpPr/>
            <p:nvPr/>
          </p:nvSpPr>
          <p:spPr>
            <a:xfrm>
              <a:off x="351854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09" name="tx1109"/>
            <p:cNvSpPr/>
            <p:nvPr/>
          </p:nvSpPr>
          <p:spPr>
            <a:xfrm>
              <a:off x="378275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0" name="tx1110"/>
            <p:cNvSpPr/>
            <p:nvPr/>
          </p:nvSpPr>
          <p:spPr>
            <a:xfrm>
              <a:off x="404696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1" name="tx1111"/>
            <p:cNvSpPr/>
            <p:nvPr/>
          </p:nvSpPr>
          <p:spPr>
            <a:xfrm>
              <a:off x="431117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2" name="tx1112"/>
            <p:cNvSpPr/>
            <p:nvPr/>
          </p:nvSpPr>
          <p:spPr>
            <a:xfrm>
              <a:off x="457539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3" name="tx1113"/>
            <p:cNvSpPr/>
            <p:nvPr/>
          </p:nvSpPr>
          <p:spPr>
            <a:xfrm>
              <a:off x="483960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4" name="tx1114"/>
            <p:cNvSpPr/>
            <p:nvPr/>
          </p:nvSpPr>
          <p:spPr>
            <a:xfrm>
              <a:off x="510381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5" name="tx1115"/>
            <p:cNvSpPr/>
            <p:nvPr/>
          </p:nvSpPr>
          <p:spPr>
            <a:xfrm>
              <a:off x="536802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6" name="tx1116"/>
            <p:cNvSpPr/>
            <p:nvPr/>
          </p:nvSpPr>
          <p:spPr>
            <a:xfrm>
              <a:off x="563223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17" name="tx1117"/>
            <p:cNvSpPr/>
            <p:nvPr/>
          </p:nvSpPr>
          <p:spPr>
            <a:xfrm>
              <a:off x="589645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18" name="tx1118"/>
            <p:cNvSpPr/>
            <p:nvPr/>
          </p:nvSpPr>
          <p:spPr>
            <a:xfrm>
              <a:off x="616066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19" name="tx1119"/>
            <p:cNvSpPr/>
            <p:nvPr/>
          </p:nvSpPr>
          <p:spPr>
            <a:xfrm>
              <a:off x="642487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20" name="tx1120"/>
            <p:cNvSpPr/>
            <p:nvPr/>
          </p:nvSpPr>
          <p:spPr>
            <a:xfrm>
              <a:off x="668908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21" name="tx1121"/>
            <p:cNvSpPr/>
            <p:nvPr/>
          </p:nvSpPr>
          <p:spPr>
            <a:xfrm>
              <a:off x="695329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22" name="tx1122"/>
            <p:cNvSpPr/>
            <p:nvPr/>
          </p:nvSpPr>
          <p:spPr>
            <a:xfrm>
              <a:off x="721751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23" name="tx1123"/>
            <p:cNvSpPr/>
            <p:nvPr/>
          </p:nvSpPr>
          <p:spPr>
            <a:xfrm>
              <a:off x="748172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4" name="tx1124"/>
            <p:cNvSpPr/>
            <p:nvPr/>
          </p:nvSpPr>
          <p:spPr>
            <a:xfrm>
              <a:off x="774593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25" name="tx1125"/>
            <p:cNvSpPr/>
            <p:nvPr/>
          </p:nvSpPr>
          <p:spPr>
            <a:xfrm>
              <a:off x="801014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26" name="tx1126"/>
            <p:cNvSpPr/>
            <p:nvPr/>
          </p:nvSpPr>
          <p:spPr>
            <a:xfrm>
              <a:off x="827435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27" name="tx1127"/>
            <p:cNvSpPr/>
            <p:nvPr/>
          </p:nvSpPr>
          <p:spPr>
            <a:xfrm>
              <a:off x="853857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28" name="tx1128"/>
            <p:cNvSpPr/>
            <p:nvPr/>
          </p:nvSpPr>
          <p:spPr>
            <a:xfrm>
              <a:off x="193327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9" name="tx1129"/>
            <p:cNvSpPr/>
            <p:nvPr/>
          </p:nvSpPr>
          <p:spPr>
            <a:xfrm>
              <a:off x="219748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0" name="tx1130"/>
            <p:cNvSpPr/>
            <p:nvPr/>
          </p:nvSpPr>
          <p:spPr>
            <a:xfrm>
              <a:off x="246169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1" name="tx1131"/>
            <p:cNvSpPr/>
            <p:nvPr/>
          </p:nvSpPr>
          <p:spPr>
            <a:xfrm>
              <a:off x="272590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2" name="tx1132"/>
            <p:cNvSpPr/>
            <p:nvPr/>
          </p:nvSpPr>
          <p:spPr>
            <a:xfrm>
              <a:off x="299011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3" name="tx1133"/>
            <p:cNvSpPr/>
            <p:nvPr/>
          </p:nvSpPr>
          <p:spPr>
            <a:xfrm>
              <a:off x="325433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4" name="tx1134"/>
            <p:cNvSpPr/>
            <p:nvPr/>
          </p:nvSpPr>
          <p:spPr>
            <a:xfrm>
              <a:off x="351854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5" name="tx1135"/>
            <p:cNvSpPr/>
            <p:nvPr/>
          </p:nvSpPr>
          <p:spPr>
            <a:xfrm>
              <a:off x="378275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6" name="tx1136"/>
            <p:cNvSpPr/>
            <p:nvPr/>
          </p:nvSpPr>
          <p:spPr>
            <a:xfrm>
              <a:off x="404696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7" name="tx1137"/>
            <p:cNvSpPr/>
            <p:nvPr/>
          </p:nvSpPr>
          <p:spPr>
            <a:xfrm>
              <a:off x="431117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8" name="tx1138"/>
            <p:cNvSpPr/>
            <p:nvPr/>
          </p:nvSpPr>
          <p:spPr>
            <a:xfrm>
              <a:off x="457539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9" name="tx1139"/>
            <p:cNvSpPr/>
            <p:nvPr/>
          </p:nvSpPr>
          <p:spPr>
            <a:xfrm>
              <a:off x="483960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0" name="tx1140"/>
            <p:cNvSpPr/>
            <p:nvPr/>
          </p:nvSpPr>
          <p:spPr>
            <a:xfrm>
              <a:off x="510381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1" name="tx1141"/>
            <p:cNvSpPr/>
            <p:nvPr/>
          </p:nvSpPr>
          <p:spPr>
            <a:xfrm>
              <a:off x="536802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2" name="tx1142"/>
            <p:cNvSpPr/>
            <p:nvPr/>
          </p:nvSpPr>
          <p:spPr>
            <a:xfrm>
              <a:off x="563223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3" name="tx1143"/>
            <p:cNvSpPr/>
            <p:nvPr/>
          </p:nvSpPr>
          <p:spPr>
            <a:xfrm>
              <a:off x="589645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4" name="tx1144"/>
            <p:cNvSpPr/>
            <p:nvPr/>
          </p:nvSpPr>
          <p:spPr>
            <a:xfrm>
              <a:off x="616066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5" name="tx1145"/>
            <p:cNvSpPr/>
            <p:nvPr/>
          </p:nvSpPr>
          <p:spPr>
            <a:xfrm>
              <a:off x="642487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6" name="tx1146"/>
            <p:cNvSpPr/>
            <p:nvPr/>
          </p:nvSpPr>
          <p:spPr>
            <a:xfrm>
              <a:off x="668908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7" name="tx1147"/>
            <p:cNvSpPr/>
            <p:nvPr/>
          </p:nvSpPr>
          <p:spPr>
            <a:xfrm>
              <a:off x="695329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8" name="tx1148"/>
            <p:cNvSpPr/>
            <p:nvPr/>
          </p:nvSpPr>
          <p:spPr>
            <a:xfrm>
              <a:off x="721751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9" name="tx1149"/>
            <p:cNvSpPr/>
            <p:nvPr/>
          </p:nvSpPr>
          <p:spPr>
            <a:xfrm>
              <a:off x="748172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0" name="tx1150"/>
            <p:cNvSpPr/>
            <p:nvPr/>
          </p:nvSpPr>
          <p:spPr>
            <a:xfrm>
              <a:off x="774593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51" name="tx1151"/>
            <p:cNvSpPr/>
            <p:nvPr/>
          </p:nvSpPr>
          <p:spPr>
            <a:xfrm>
              <a:off x="801014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2" name="tx1152"/>
            <p:cNvSpPr/>
            <p:nvPr/>
          </p:nvSpPr>
          <p:spPr>
            <a:xfrm>
              <a:off x="827435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3" name="tx1153"/>
            <p:cNvSpPr/>
            <p:nvPr/>
          </p:nvSpPr>
          <p:spPr>
            <a:xfrm>
              <a:off x="853857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4" name="tx1154"/>
            <p:cNvSpPr/>
            <p:nvPr/>
          </p:nvSpPr>
          <p:spPr>
            <a:xfrm>
              <a:off x="193327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55" name="tx1155"/>
            <p:cNvSpPr/>
            <p:nvPr/>
          </p:nvSpPr>
          <p:spPr>
            <a:xfrm>
              <a:off x="219748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6" name="tx1156"/>
            <p:cNvSpPr/>
            <p:nvPr/>
          </p:nvSpPr>
          <p:spPr>
            <a:xfrm>
              <a:off x="246169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57" name="tx1157"/>
            <p:cNvSpPr/>
            <p:nvPr/>
          </p:nvSpPr>
          <p:spPr>
            <a:xfrm>
              <a:off x="272590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58" name="tx1158"/>
            <p:cNvSpPr/>
            <p:nvPr/>
          </p:nvSpPr>
          <p:spPr>
            <a:xfrm>
              <a:off x="299011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59" name="tx1159"/>
            <p:cNvSpPr/>
            <p:nvPr/>
          </p:nvSpPr>
          <p:spPr>
            <a:xfrm>
              <a:off x="325433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60" name="tx1160"/>
            <p:cNvSpPr/>
            <p:nvPr/>
          </p:nvSpPr>
          <p:spPr>
            <a:xfrm>
              <a:off x="351854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61" name="tx1161"/>
            <p:cNvSpPr/>
            <p:nvPr/>
          </p:nvSpPr>
          <p:spPr>
            <a:xfrm>
              <a:off x="378275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62" name="tx1162"/>
            <p:cNvSpPr/>
            <p:nvPr/>
          </p:nvSpPr>
          <p:spPr>
            <a:xfrm>
              <a:off x="404696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63" name="tx1163"/>
            <p:cNvSpPr/>
            <p:nvPr/>
          </p:nvSpPr>
          <p:spPr>
            <a:xfrm>
              <a:off x="431117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64" name="tx1164"/>
            <p:cNvSpPr/>
            <p:nvPr/>
          </p:nvSpPr>
          <p:spPr>
            <a:xfrm>
              <a:off x="457539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65" name="tx1165"/>
            <p:cNvSpPr/>
            <p:nvPr/>
          </p:nvSpPr>
          <p:spPr>
            <a:xfrm>
              <a:off x="483960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66" name="tx1166"/>
            <p:cNvSpPr/>
            <p:nvPr/>
          </p:nvSpPr>
          <p:spPr>
            <a:xfrm>
              <a:off x="510381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7" name="tx1167"/>
            <p:cNvSpPr/>
            <p:nvPr/>
          </p:nvSpPr>
          <p:spPr>
            <a:xfrm>
              <a:off x="536802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8" name="tx1168"/>
            <p:cNvSpPr/>
            <p:nvPr/>
          </p:nvSpPr>
          <p:spPr>
            <a:xfrm>
              <a:off x="563223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69" name="tx1169"/>
            <p:cNvSpPr/>
            <p:nvPr/>
          </p:nvSpPr>
          <p:spPr>
            <a:xfrm>
              <a:off x="589645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0" name="tx1170"/>
            <p:cNvSpPr/>
            <p:nvPr/>
          </p:nvSpPr>
          <p:spPr>
            <a:xfrm>
              <a:off x="616066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1" name="tx1171"/>
            <p:cNvSpPr/>
            <p:nvPr/>
          </p:nvSpPr>
          <p:spPr>
            <a:xfrm>
              <a:off x="642487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2" name="tx1172"/>
            <p:cNvSpPr/>
            <p:nvPr/>
          </p:nvSpPr>
          <p:spPr>
            <a:xfrm>
              <a:off x="668908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3" name="tx1173"/>
            <p:cNvSpPr/>
            <p:nvPr/>
          </p:nvSpPr>
          <p:spPr>
            <a:xfrm>
              <a:off x="695329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4" name="tx1174"/>
            <p:cNvSpPr/>
            <p:nvPr/>
          </p:nvSpPr>
          <p:spPr>
            <a:xfrm>
              <a:off x="721751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5" name="tx1175"/>
            <p:cNvSpPr/>
            <p:nvPr/>
          </p:nvSpPr>
          <p:spPr>
            <a:xfrm>
              <a:off x="748172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76" name="tx1176"/>
            <p:cNvSpPr/>
            <p:nvPr/>
          </p:nvSpPr>
          <p:spPr>
            <a:xfrm>
              <a:off x="774593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7" name="tx1177"/>
            <p:cNvSpPr/>
            <p:nvPr/>
          </p:nvSpPr>
          <p:spPr>
            <a:xfrm>
              <a:off x="801014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78" name="tx1178"/>
            <p:cNvSpPr/>
            <p:nvPr/>
          </p:nvSpPr>
          <p:spPr>
            <a:xfrm>
              <a:off x="827435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79" name="tx1179"/>
            <p:cNvSpPr/>
            <p:nvPr/>
          </p:nvSpPr>
          <p:spPr>
            <a:xfrm>
              <a:off x="853857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80" name="tx1180"/>
            <p:cNvSpPr/>
            <p:nvPr/>
          </p:nvSpPr>
          <p:spPr>
            <a:xfrm>
              <a:off x="193327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81" name="tx1181"/>
            <p:cNvSpPr/>
            <p:nvPr/>
          </p:nvSpPr>
          <p:spPr>
            <a:xfrm>
              <a:off x="219748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2" name="tx1182"/>
            <p:cNvSpPr/>
            <p:nvPr/>
          </p:nvSpPr>
          <p:spPr>
            <a:xfrm>
              <a:off x="246169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83" name="tx1183"/>
            <p:cNvSpPr/>
            <p:nvPr/>
          </p:nvSpPr>
          <p:spPr>
            <a:xfrm>
              <a:off x="272590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4" name="tx1184"/>
            <p:cNvSpPr/>
            <p:nvPr/>
          </p:nvSpPr>
          <p:spPr>
            <a:xfrm>
              <a:off x="299011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5" name="tx1185"/>
            <p:cNvSpPr/>
            <p:nvPr/>
          </p:nvSpPr>
          <p:spPr>
            <a:xfrm>
              <a:off x="325433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6" name="tx1186"/>
            <p:cNvSpPr/>
            <p:nvPr/>
          </p:nvSpPr>
          <p:spPr>
            <a:xfrm>
              <a:off x="351854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7" name="tx1187"/>
            <p:cNvSpPr/>
            <p:nvPr/>
          </p:nvSpPr>
          <p:spPr>
            <a:xfrm>
              <a:off x="378275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8" name="tx1188"/>
            <p:cNvSpPr/>
            <p:nvPr/>
          </p:nvSpPr>
          <p:spPr>
            <a:xfrm>
              <a:off x="404696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89" name="tx1189"/>
            <p:cNvSpPr/>
            <p:nvPr/>
          </p:nvSpPr>
          <p:spPr>
            <a:xfrm>
              <a:off x="431117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0" name="tx1190"/>
            <p:cNvSpPr/>
            <p:nvPr/>
          </p:nvSpPr>
          <p:spPr>
            <a:xfrm>
              <a:off x="457539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1" name="tx1191"/>
            <p:cNvSpPr/>
            <p:nvPr/>
          </p:nvSpPr>
          <p:spPr>
            <a:xfrm>
              <a:off x="483960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92" name="tx1192"/>
            <p:cNvSpPr/>
            <p:nvPr/>
          </p:nvSpPr>
          <p:spPr>
            <a:xfrm>
              <a:off x="510381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3" name="tx1193"/>
            <p:cNvSpPr/>
            <p:nvPr/>
          </p:nvSpPr>
          <p:spPr>
            <a:xfrm>
              <a:off x="536802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94" name="tx1194"/>
            <p:cNvSpPr/>
            <p:nvPr/>
          </p:nvSpPr>
          <p:spPr>
            <a:xfrm>
              <a:off x="563223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5" name="tx1195"/>
            <p:cNvSpPr/>
            <p:nvPr/>
          </p:nvSpPr>
          <p:spPr>
            <a:xfrm>
              <a:off x="589645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6" name="tx1196"/>
            <p:cNvSpPr/>
            <p:nvPr/>
          </p:nvSpPr>
          <p:spPr>
            <a:xfrm>
              <a:off x="616066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97" name="tx1197"/>
            <p:cNvSpPr/>
            <p:nvPr/>
          </p:nvSpPr>
          <p:spPr>
            <a:xfrm>
              <a:off x="642487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8" name="tx1198"/>
            <p:cNvSpPr/>
            <p:nvPr/>
          </p:nvSpPr>
          <p:spPr>
            <a:xfrm>
              <a:off x="668908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99" name="tx1199"/>
            <p:cNvSpPr/>
            <p:nvPr/>
          </p:nvSpPr>
          <p:spPr>
            <a:xfrm>
              <a:off x="695329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0" name="tx1200"/>
            <p:cNvSpPr/>
            <p:nvPr/>
          </p:nvSpPr>
          <p:spPr>
            <a:xfrm>
              <a:off x="721751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1" name="tx1201"/>
            <p:cNvSpPr/>
            <p:nvPr/>
          </p:nvSpPr>
          <p:spPr>
            <a:xfrm>
              <a:off x="748172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2" name="tx1202"/>
            <p:cNvSpPr/>
            <p:nvPr/>
          </p:nvSpPr>
          <p:spPr>
            <a:xfrm>
              <a:off x="774593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03" name="tx1203"/>
            <p:cNvSpPr/>
            <p:nvPr/>
          </p:nvSpPr>
          <p:spPr>
            <a:xfrm>
              <a:off x="801014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4" name="tx1204"/>
            <p:cNvSpPr/>
            <p:nvPr/>
          </p:nvSpPr>
          <p:spPr>
            <a:xfrm>
              <a:off x="827435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5" name="tx1205"/>
            <p:cNvSpPr/>
            <p:nvPr/>
          </p:nvSpPr>
          <p:spPr>
            <a:xfrm>
              <a:off x="853857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6" name="tx1206"/>
            <p:cNvSpPr/>
            <p:nvPr/>
          </p:nvSpPr>
          <p:spPr>
            <a:xfrm>
              <a:off x="193327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07" name="tx1207"/>
            <p:cNvSpPr/>
            <p:nvPr/>
          </p:nvSpPr>
          <p:spPr>
            <a:xfrm>
              <a:off x="219748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08" name="tx1208"/>
            <p:cNvSpPr/>
            <p:nvPr/>
          </p:nvSpPr>
          <p:spPr>
            <a:xfrm>
              <a:off x="246169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09" name="tx1209"/>
            <p:cNvSpPr/>
            <p:nvPr/>
          </p:nvSpPr>
          <p:spPr>
            <a:xfrm>
              <a:off x="272590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0" name="tx1210"/>
            <p:cNvSpPr/>
            <p:nvPr/>
          </p:nvSpPr>
          <p:spPr>
            <a:xfrm>
              <a:off x="299011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11" name="tx1211"/>
            <p:cNvSpPr/>
            <p:nvPr/>
          </p:nvSpPr>
          <p:spPr>
            <a:xfrm>
              <a:off x="325433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12" name="tx1212"/>
            <p:cNvSpPr/>
            <p:nvPr/>
          </p:nvSpPr>
          <p:spPr>
            <a:xfrm>
              <a:off x="351854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3" name="tx1213"/>
            <p:cNvSpPr/>
            <p:nvPr/>
          </p:nvSpPr>
          <p:spPr>
            <a:xfrm>
              <a:off x="378275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14" name="tx1214"/>
            <p:cNvSpPr/>
            <p:nvPr/>
          </p:nvSpPr>
          <p:spPr>
            <a:xfrm>
              <a:off x="404696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15" name="tx1215"/>
            <p:cNvSpPr/>
            <p:nvPr/>
          </p:nvSpPr>
          <p:spPr>
            <a:xfrm>
              <a:off x="431117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6" name="tx1216"/>
            <p:cNvSpPr/>
            <p:nvPr/>
          </p:nvSpPr>
          <p:spPr>
            <a:xfrm>
              <a:off x="457539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17" name="tx1217"/>
            <p:cNvSpPr/>
            <p:nvPr/>
          </p:nvSpPr>
          <p:spPr>
            <a:xfrm>
              <a:off x="483960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18" name="tx1218"/>
            <p:cNvSpPr/>
            <p:nvPr/>
          </p:nvSpPr>
          <p:spPr>
            <a:xfrm>
              <a:off x="510381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19" name="tx1219"/>
            <p:cNvSpPr/>
            <p:nvPr/>
          </p:nvSpPr>
          <p:spPr>
            <a:xfrm>
              <a:off x="536802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20" name="tx1220"/>
            <p:cNvSpPr/>
            <p:nvPr/>
          </p:nvSpPr>
          <p:spPr>
            <a:xfrm>
              <a:off x="563223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21" name="tx1221"/>
            <p:cNvSpPr/>
            <p:nvPr/>
          </p:nvSpPr>
          <p:spPr>
            <a:xfrm>
              <a:off x="589645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2" name="tx1222"/>
            <p:cNvSpPr/>
            <p:nvPr/>
          </p:nvSpPr>
          <p:spPr>
            <a:xfrm>
              <a:off x="616066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23" name="tx1223"/>
            <p:cNvSpPr/>
            <p:nvPr/>
          </p:nvSpPr>
          <p:spPr>
            <a:xfrm>
              <a:off x="642487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24" name="tx1224"/>
            <p:cNvSpPr/>
            <p:nvPr/>
          </p:nvSpPr>
          <p:spPr>
            <a:xfrm>
              <a:off x="668908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25" name="tx1225"/>
            <p:cNvSpPr/>
            <p:nvPr/>
          </p:nvSpPr>
          <p:spPr>
            <a:xfrm>
              <a:off x="695329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26" name="tx1226"/>
            <p:cNvSpPr/>
            <p:nvPr/>
          </p:nvSpPr>
          <p:spPr>
            <a:xfrm>
              <a:off x="721751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27" name="tx1227"/>
            <p:cNvSpPr/>
            <p:nvPr/>
          </p:nvSpPr>
          <p:spPr>
            <a:xfrm>
              <a:off x="748172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28" name="tx1228"/>
            <p:cNvSpPr/>
            <p:nvPr/>
          </p:nvSpPr>
          <p:spPr>
            <a:xfrm>
              <a:off x="774593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9" name="tx1229"/>
            <p:cNvSpPr/>
            <p:nvPr/>
          </p:nvSpPr>
          <p:spPr>
            <a:xfrm>
              <a:off x="801014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30" name="tx1230"/>
            <p:cNvSpPr/>
            <p:nvPr/>
          </p:nvSpPr>
          <p:spPr>
            <a:xfrm>
              <a:off x="827435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31" name="tx1231"/>
            <p:cNvSpPr/>
            <p:nvPr/>
          </p:nvSpPr>
          <p:spPr>
            <a:xfrm>
              <a:off x="853857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32" name="tx1232"/>
            <p:cNvSpPr/>
            <p:nvPr/>
          </p:nvSpPr>
          <p:spPr>
            <a:xfrm>
              <a:off x="193327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3" name="tx1233"/>
            <p:cNvSpPr/>
            <p:nvPr/>
          </p:nvSpPr>
          <p:spPr>
            <a:xfrm>
              <a:off x="219748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34" name="tx1234"/>
            <p:cNvSpPr/>
            <p:nvPr/>
          </p:nvSpPr>
          <p:spPr>
            <a:xfrm>
              <a:off x="246169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5" name="tx1235"/>
            <p:cNvSpPr/>
            <p:nvPr/>
          </p:nvSpPr>
          <p:spPr>
            <a:xfrm>
              <a:off x="272590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6" name="tx1236"/>
            <p:cNvSpPr/>
            <p:nvPr/>
          </p:nvSpPr>
          <p:spPr>
            <a:xfrm>
              <a:off x="299011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7" name="tx1237"/>
            <p:cNvSpPr/>
            <p:nvPr/>
          </p:nvSpPr>
          <p:spPr>
            <a:xfrm>
              <a:off x="325433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38" name="tx1238"/>
            <p:cNvSpPr/>
            <p:nvPr/>
          </p:nvSpPr>
          <p:spPr>
            <a:xfrm>
              <a:off x="351854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39" name="tx1239"/>
            <p:cNvSpPr/>
            <p:nvPr/>
          </p:nvSpPr>
          <p:spPr>
            <a:xfrm>
              <a:off x="378275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40" name="tx1240"/>
            <p:cNvSpPr/>
            <p:nvPr/>
          </p:nvSpPr>
          <p:spPr>
            <a:xfrm>
              <a:off x="404696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41" name="tx1241"/>
            <p:cNvSpPr/>
            <p:nvPr/>
          </p:nvSpPr>
          <p:spPr>
            <a:xfrm>
              <a:off x="431117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42" name="tx1242"/>
            <p:cNvSpPr/>
            <p:nvPr/>
          </p:nvSpPr>
          <p:spPr>
            <a:xfrm>
              <a:off x="457539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3" name="tx1243"/>
            <p:cNvSpPr/>
            <p:nvPr/>
          </p:nvSpPr>
          <p:spPr>
            <a:xfrm>
              <a:off x="483960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4" name="tx1244"/>
            <p:cNvSpPr/>
            <p:nvPr/>
          </p:nvSpPr>
          <p:spPr>
            <a:xfrm>
              <a:off x="510381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5" name="tx1245"/>
            <p:cNvSpPr/>
            <p:nvPr/>
          </p:nvSpPr>
          <p:spPr>
            <a:xfrm>
              <a:off x="536802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6" name="tx1246"/>
            <p:cNvSpPr/>
            <p:nvPr/>
          </p:nvSpPr>
          <p:spPr>
            <a:xfrm>
              <a:off x="563223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7" name="tx1247"/>
            <p:cNvSpPr/>
            <p:nvPr/>
          </p:nvSpPr>
          <p:spPr>
            <a:xfrm>
              <a:off x="589645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8" name="tx1248"/>
            <p:cNvSpPr/>
            <p:nvPr/>
          </p:nvSpPr>
          <p:spPr>
            <a:xfrm>
              <a:off x="616066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49" name="tx1249"/>
            <p:cNvSpPr/>
            <p:nvPr/>
          </p:nvSpPr>
          <p:spPr>
            <a:xfrm>
              <a:off x="642487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0" name="tx1250"/>
            <p:cNvSpPr/>
            <p:nvPr/>
          </p:nvSpPr>
          <p:spPr>
            <a:xfrm>
              <a:off x="668908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1" name="tx1251"/>
            <p:cNvSpPr/>
            <p:nvPr/>
          </p:nvSpPr>
          <p:spPr>
            <a:xfrm>
              <a:off x="695329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2" name="tx1252"/>
            <p:cNvSpPr/>
            <p:nvPr/>
          </p:nvSpPr>
          <p:spPr>
            <a:xfrm>
              <a:off x="721751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3" name="tx1253"/>
            <p:cNvSpPr/>
            <p:nvPr/>
          </p:nvSpPr>
          <p:spPr>
            <a:xfrm>
              <a:off x="748172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54" name="tx1254"/>
            <p:cNvSpPr/>
            <p:nvPr/>
          </p:nvSpPr>
          <p:spPr>
            <a:xfrm>
              <a:off x="774593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5" name="tx1255"/>
            <p:cNvSpPr/>
            <p:nvPr/>
          </p:nvSpPr>
          <p:spPr>
            <a:xfrm>
              <a:off x="801014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6" name="tx1256"/>
            <p:cNvSpPr/>
            <p:nvPr/>
          </p:nvSpPr>
          <p:spPr>
            <a:xfrm>
              <a:off x="827435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7" name="tx1257"/>
            <p:cNvSpPr/>
            <p:nvPr/>
          </p:nvSpPr>
          <p:spPr>
            <a:xfrm>
              <a:off x="853857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8" name="tx1258"/>
            <p:cNvSpPr/>
            <p:nvPr/>
          </p:nvSpPr>
          <p:spPr>
            <a:xfrm>
              <a:off x="193327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9" name="tx1259"/>
            <p:cNvSpPr/>
            <p:nvPr/>
          </p:nvSpPr>
          <p:spPr>
            <a:xfrm>
              <a:off x="219748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60" name="tx1260"/>
            <p:cNvSpPr/>
            <p:nvPr/>
          </p:nvSpPr>
          <p:spPr>
            <a:xfrm>
              <a:off x="246169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61" name="tx1261"/>
            <p:cNvSpPr/>
            <p:nvPr/>
          </p:nvSpPr>
          <p:spPr>
            <a:xfrm>
              <a:off x="272590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62" name="tx1262"/>
            <p:cNvSpPr/>
            <p:nvPr/>
          </p:nvSpPr>
          <p:spPr>
            <a:xfrm>
              <a:off x="299011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63" name="tx1263"/>
            <p:cNvSpPr/>
            <p:nvPr/>
          </p:nvSpPr>
          <p:spPr>
            <a:xfrm>
              <a:off x="325433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64" name="tx1264"/>
            <p:cNvSpPr/>
            <p:nvPr/>
          </p:nvSpPr>
          <p:spPr>
            <a:xfrm>
              <a:off x="351854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65" name="tx1265"/>
            <p:cNvSpPr/>
            <p:nvPr/>
          </p:nvSpPr>
          <p:spPr>
            <a:xfrm>
              <a:off x="378275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66" name="tx1266"/>
            <p:cNvSpPr/>
            <p:nvPr/>
          </p:nvSpPr>
          <p:spPr>
            <a:xfrm>
              <a:off x="404696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67" name="tx1267"/>
            <p:cNvSpPr/>
            <p:nvPr/>
          </p:nvSpPr>
          <p:spPr>
            <a:xfrm>
              <a:off x="431117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8" name="tx1268"/>
            <p:cNvSpPr/>
            <p:nvPr/>
          </p:nvSpPr>
          <p:spPr>
            <a:xfrm>
              <a:off x="457539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69" name="tx1269"/>
            <p:cNvSpPr/>
            <p:nvPr/>
          </p:nvSpPr>
          <p:spPr>
            <a:xfrm>
              <a:off x="483960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70" name="tx1270"/>
            <p:cNvSpPr/>
            <p:nvPr/>
          </p:nvSpPr>
          <p:spPr>
            <a:xfrm>
              <a:off x="510381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71" name="tx1271"/>
            <p:cNvSpPr/>
            <p:nvPr/>
          </p:nvSpPr>
          <p:spPr>
            <a:xfrm>
              <a:off x="536802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2" name="tx1272"/>
            <p:cNvSpPr/>
            <p:nvPr/>
          </p:nvSpPr>
          <p:spPr>
            <a:xfrm>
              <a:off x="563223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3" name="tx1273"/>
            <p:cNvSpPr/>
            <p:nvPr/>
          </p:nvSpPr>
          <p:spPr>
            <a:xfrm>
              <a:off x="589645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4" name="tx1274"/>
            <p:cNvSpPr/>
            <p:nvPr/>
          </p:nvSpPr>
          <p:spPr>
            <a:xfrm>
              <a:off x="616066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5" name="tx1275"/>
            <p:cNvSpPr/>
            <p:nvPr/>
          </p:nvSpPr>
          <p:spPr>
            <a:xfrm>
              <a:off x="642487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6" name="tx1276"/>
            <p:cNvSpPr/>
            <p:nvPr/>
          </p:nvSpPr>
          <p:spPr>
            <a:xfrm>
              <a:off x="668908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7" name="tx1277"/>
            <p:cNvSpPr/>
            <p:nvPr/>
          </p:nvSpPr>
          <p:spPr>
            <a:xfrm>
              <a:off x="695329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78" name="tx1278"/>
            <p:cNvSpPr/>
            <p:nvPr/>
          </p:nvSpPr>
          <p:spPr>
            <a:xfrm>
              <a:off x="721751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79" name="tx1279"/>
            <p:cNvSpPr/>
            <p:nvPr/>
          </p:nvSpPr>
          <p:spPr>
            <a:xfrm>
              <a:off x="774593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80" name="tx1280"/>
            <p:cNvSpPr/>
            <p:nvPr/>
          </p:nvSpPr>
          <p:spPr>
            <a:xfrm>
              <a:off x="801014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81" name="tx1281"/>
            <p:cNvSpPr/>
            <p:nvPr/>
          </p:nvSpPr>
          <p:spPr>
            <a:xfrm>
              <a:off x="827435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2" name="tx1282"/>
            <p:cNvSpPr/>
            <p:nvPr/>
          </p:nvSpPr>
          <p:spPr>
            <a:xfrm>
              <a:off x="853857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3" name="tx1283"/>
            <p:cNvSpPr/>
            <p:nvPr/>
          </p:nvSpPr>
          <p:spPr>
            <a:xfrm>
              <a:off x="351854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84" name="tx1284"/>
            <p:cNvSpPr/>
            <p:nvPr/>
          </p:nvSpPr>
          <p:spPr>
            <a:xfrm>
              <a:off x="378275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85" name="tx1285"/>
            <p:cNvSpPr/>
            <p:nvPr/>
          </p:nvSpPr>
          <p:spPr>
            <a:xfrm>
              <a:off x="404696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6" name="tx1286"/>
            <p:cNvSpPr/>
            <p:nvPr/>
          </p:nvSpPr>
          <p:spPr>
            <a:xfrm>
              <a:off x="431117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87" name="tx1287"/>
            <p:cNvSpPr/>
            <p:nvPr/>
          </p:nvSpPr>
          <p:spPr>
            <a:xfrm>
              <a:off x="457539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8" name="tx1288"/>
            <p:cNvSpPr/>
            <p:nvPr/>
          </p:nvSpPr>
          <p:spPr>
            <a:xfrm>
              <a:off x="483960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89" name="tx1289"/>
            <p:cNvSpPr/>
            <p:nvPr/>
          </p:nvSpPr>
          <p:spPr>
            <a:xfrm>
              <a:off x="510381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0" name="tx1290"/>
            <p:cNvSpPr/>
            <p:nvPr/>
          </p:nvSpPr>
          <p:spPr>
            <a:xfrm>
              <a:off x="536802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91" name="tx1291"/>
            <p:cNvSpPr/>
            <p:nvPr/>
          </p:nvSpPr>
          <p:spPr>
            <a:xfrm>
              <a:off x="563223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2" name="tx1292"/>
            <p:cNvSpPr/>
            <p:nvPr/>
          </p:nvSpPr>
          <p:spPr>
            <a:xfrm>
              <a:off x="589645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93" name="tx1293"/>
            <p:cNvSpPr/>
            <p:nvPr/>
          </p:nvSpPr>
          <p:spPr>
            <a:xfrm>
              <a:off x="616066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94" name="tx1294"/>
            <p:cNvSpPr/>
            <p:nvPr/>
          </p:nvSpPr>
          <p:spPr>
            <a:xfrm>
              <a:off x="642487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95" name="tx1295"/>
            <p:cNvSpPr/>
            <p:nvPr/>
          </p:nvSpPr>
          <p:spPr>
            <a:xfrm>
              <a:off x="668908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96" name="tx1296"/>
            <p:cNvSpPr/>
            <p:nvPr/>
          </p:nvSpPr>
          <p:spPr>
            <a:xfrm>
              <a:off x="695329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97" name="tx1297"/>
            <p:cNvSpPr/>
            <p:nvPr/>
          </p:nvSpPr>
          <p:spPr>
            <a:xfrm>
              <a:off x="721751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98" name="tx1298"/>
            <p:cNvSpPr/>
            <p:nvPr/>
          </p:nvSpPr>
          <p:spPr>
            <a:xfrm>
              <a:off x="748172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99" name="tx1299"/>
            <p:cNvSpPr/>
            <p:nvPr/>
          </p:nvSpPr>
          <p:spPr>
            <a:xfrm>
              <a:off x="774593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00" name="tx1300"/>
            <p:cNvSpPr/>
            <p:nvPr/>
          </p:nvSpPr>
          <p:spPr>
            <a:xfrm>
              <a:off x="801014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01" name="tx1301"/>
            <p:cNvSpPr/>
            <p:nvPr/>
          </p:nvSpPr>
          <p:spPr>
            <a:xfrm>
              <a:off x="827435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2" name="tx1302"/>
            <p:cNvSpPr/>
            <p:nvPr/>
          </p:nvSpPr>
          <p:spPr>
            <a:xfrm>
              <a:off x="853857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03" name="tx1303"/>
            <p:cNvSpPr/>
            <p:nvPr/>
          </p:nvSpPr>
          <p:spPr>
            <a:xfrm>
              <a:off x="404696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04" name="tx1304"/>
            <p:cNvSpPr/>
            <p:nvPr/>
          </p:nvSpPr>
          <p:spPr>
            <a:xfrm>
              <a:off x="431117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05" name="tx1305"/>
            <p:cNvSpPr/>
            <p:nvPr/>
          </p:nvSpPr>
          <p:spPr>
            <a:xfrm>
              <a:off x="457539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06" name="tx1306"/>
            <p:cNvSpPr/>
            <p:nvPr/>
          </p:nvSpPr>
          <p:spPr>
            <a:xfrm>
              <a:off x="616066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07" name="tx1307"/>
            <p:cNvSpPr/>
            <p:nvPr/>
          </p:nvSpPr>
          <p:spPr>
            <a:xfrm>
              <a:off x="642487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08" name="tx1308"/>
            <p:cNvSpPr/>
            <p:nvPr/>
          </p:nvSpPr>
          <p:spPr>
            <a:xfrm>
              <a:off x="668908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09" name="tx1309"/>
            <p:cNvSpPr/>
            <p:nvPr/>
          </p:nvSpPr>
          <p:spPr>
            <a:xfrm>
              <a:off x="695329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10" name="tx1310"/>
            <p:cNvSpPr/>
            <p:nvPr/>
          </p:nvSpPr>
          <p:spPr>
            <a:xfrm>
              <a:off x="721751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11" name="tx1311"/>
            <p:cNvSpPr/>
            <p:nvPr/>
          </p:nvSpPr>
          <p:spPr>
            <a:xfrm>
              <a:off x="774593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12" name="tx1312"/>
            <p:cNvSpPr/>
            <p:nvPr/>
          </p:nvSpPr>
          <p:spPr>
            <a:xfrm>
              <a:off x="801014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13" name="tx1313"/>
            <p:cNvSpPr/>
            <p:nvPr/>
          </p:nvSpPr>
          <p:spPr>
            <a:xfrm>
              <a:off x="827435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14" name="tx1314"/>
            <p:cNvSpPr/>
            <p:nvPr/>
          </p:nvSpPr>
          <p:spPr>
            <a:xfrm>
              <a:off x="853857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15" name="tx1315"/>
            <p:cNvSpPr/>
            <p:nvPr/>
          </p:nvSpPr>
          <p:spPr>
            <a:xfrm>
              <a:off x="193327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16" name="tx1316"/>
            <p:cNvSpPr/>
            <p:nvPr/>
          </p:nvSpPr>
          <p:spPr>
            <a:xfrm>
              <a:off x="219748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17" name="tx1317"/>
            <p:cNvSpPr/>
            <p:nvPr/>
          </p:nvSpPr>
          <p:spPr>
            <a:xfrm>
              <a:off x="246169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18" name="tx1318"/>
            <p:cNvSpPr/>
            <p:nvPr/>
          </p:nvSpPr>
          <p:spPr>
            <a:xfrm>
              <a:off x="272590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19" name="tx1319"/>
            <p:cNvSpPr/>
            <p:nvPr/>
          </p:nvSpPr>
          <p:spPr>
            <a:xfrm>
              <a:off x="299011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20" name="tx1320"/>
            <p:cNvSpPr/>
            <p:nvPr/>
          </p:nvSpPr>
          <p:spPr>
            <a:xfrm>
              <a:off x="325433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21" name="tx1321"/>
            <p:cNvSpPr/>
            <p:nvPr/>
          </p:nvSpPr>
          <p:spPr>
            <a:xfrm>
              <a:off x="351854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22" name="tx1322"/>
            <p:cNvSpPr/>
            <p:nvPr/>
          </p:nvSpPr>
          <p:spPr>
            <a:xfrm>
              <a:off x="378275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23" name="tx1323"/>
            <p:cNvSpPr/>
            <p:nvPr/>
          </p:nvSpPr>
          <p:spPr>
            <a:xfrm>
              <a:off x="404696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24" name="tx1324"/>
            <p:cNvSpPr/>
            <p:nvPr/>
          </p:nvSpPr>
          <p:spPr>
            <a:xfrm>
              <a:off x="431117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25" name="tx1325"/>
            <p:cNvSpPr/>
            <p:nvPr/>
          </p:nvSpPr>
          <p:spPr>
            <a:xfrm>
              <a:off x="457539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26" name="tx1326"/>
            <p:cNvSpPr/>
            <p:nvPr/>
          </p:nvSpPr>
          <p:spPr>
            <a:xfrm>
              <a:off x="483960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27" name="tx1327"/>
            <p:cNvSpPr/>
            <p:nvPr/>
          </p:nvSpPr>
          <p:spPr>
            <a:xfrm>
              <a:off x="510381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8" name="tx1328"/>
            <p:cNvSpPr/>
            <p:nvPr/>
          </p:nvSpPr>
          <p:spPr>
            <a:xfrm>
              <a:off x="536802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9" name="tx1329"/>
            <p:cNvSpPr/>
            <p:nvPr/>
          </p:nvSpPr>
          <p:spPr>
            <a:xfrm>
              <a:off x="563223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30" name="tx1330"/>
            <p:cNvSpPr/>
            <p:nvPr/>
          </p:nvSpPr>
          <p:spPr>
            <a:xfrm>
              <a:off x="589645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31" name="tx1331"/>
            <p:cNvSpPr/>
            <p:nvPr/>
          </p:nvSpPr>
          <p:spPr>
            <a:xfrm>
              <a:off x="616066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32" name="tx1332"/>
            <p:cNvSpPr/>
            <p:nvPr/>
          </p:nvSpPr>
          <p:spPr>
            <a:xfrm>
              <a:off x="642487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33" name="tx1333"/>
            <p:cNvSpPr/>
            <p:nvPr/>
          </p:nvSpPr>
          <p:spPr>
            <a:xfrm>
              <a:off x="668908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34" name="tx1334"/>
            <p:cNvSpPr/>
            <p:nvPr/>
          </p:nvSpPr>
          <p:spPr>
            <a:xfrm>
              <a:off x="695329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35" name="tx1335"/>
            <p:cNvSpPr/>
            <p:nvPr/>
          </p:nvSpPr>
          <p:spPr>
            <a:xfrm>
              <a:off x="721751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36" name="tx1336"/>
            <p:cNvSpPr/>
            <p:nvPr/>
          </p:nvSpPr>
          <p:spPr>
            <a:xfrm>
              <a:off x="748172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37" name="tx1337"/>
            <p:cNvSpPr/>
            <p:nvPr/>
          </p:nvSpPr>
          <p:spPr>
            <a:xfrm>
              <a:off x="774593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8" name="tx1338"/>
            <p:cNvSpPr/>
            <p:nvPr/>
          </p:nvSpPr>
          <p:spPr>
            <a:xfrm>
              <a:off x="801014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39" name="tx1339"/>
            <p:cNvSpPr/>
            <p:nvPr/>
          </p:nvSpPr>
          <p:spPr>
            <a:xfrm>
              <a:off x="827435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40" name="tx1340"/>
            <p:cNvSpPr/>
            <p:nvPr/>
          </p:nvSpPr>
          <p:spPr>
            <a:xfrm>
              <a:off x="853857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41" name="tx1341"/>
            <p:cNvSpPr/>
            <p:nvPr/>
          </p:nvSpPr>
          <p:spPr>
            <a:xfrm>
              <a:off x="193327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42" name="tx1342"/>
            <p:cNvSpPr/>
            <p:nvPr/>
          </p:nvSpPr>
          <p:spPr>
            <a:xfrm>
              <a:off x="219748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43" name="tx1343"/>
            <p:cNvSpPr/>
            <p:nvPr/>
          </p:nvSpPr>
          <p:spPr>
            <a:xfrm>
              <a:off x="246169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4" name="tx1344"/>
            <p:cNvSpPr/>
            <p:nvPr/>
          </p:nvSpPr>
          <p:spPr>
            <a:xfrm>
              <a:off x="272590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45" name="tx1345"/>
            <p:cNvSpPr/>
            <p:nvPr/>
          </p:nvSpPr>
          <p:spPr>
            <a:xfrm>
              <a:off x="299011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46" name="tx1346"/>
            <p:cNvSpPr/>
            <p:nvPr/>
          </p:nvSpPr>
          <p:spPr>
            <a:xfrm>
              <a:off x="325433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47" name="tx1347"/>
            <p:cNvSpPr/>
            <p:nvPr/>
          </p:nvSpPr>
          <p:spPr>
            <a:xfrm>
              <a:off x="351854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8" name="tx1348"/>
            <p:cNvSpPr/>
            <p:nvPr/>
          </p:nvSpPr>
          <p:spPr>
            <a:xfrm>
              <a:off x="378275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9" name="tx1349"/>
            <p:cNvSpPr/>
            <p:nvPr/>
          </p:nvSpPr>
          <p:spPr>
            <a:xfrm>
              <a:off x="404696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50" name="tx1350"/>
            <p:cNvSpPr/>
            <p:nvPr/>
          </p:nvSpPr>
          <p:spPr>
            <a:xfrm>
              <a:off x="431117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51" name="tx1351"/>
            <p:cNvSpPr/>
            <p:nvPr/>
          </p:nvSpPr>
          <p:spPr>
            <a:xfrm>
              <a:off x="457539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52" name="tx1352"/>
            <p:cNvSpPr/>
            <p:nvPr/>
          </p:nvSpPr>
          <p:spPr>
            <a:xfrm>
              <a:off x="483960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53" name="tx1353"/>
            <p:cNvSpPr/>
            <p:nvPr/>
          </p:nvSpPr>
          <p:spPr>
            <a:xfrm>
              <a:off x="510381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4" name="tx1354"/>
            <p:cNvSpPr/>
            <p:nvPr/>
          </p:nvSpPr>
          <p:spPr>
            <a:xfrm>
              <a:off x="536802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55" name="tx1355"/>
            <p:cNvSpPr/>
            <p:nvPr/>
          </p:nvSpPr>
          <p:spPr>
            <a:xfrm>
              <a:off x="563223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56" name="tx1356"/>
            <p:cNvSpPr/>
            <p:nvPr/>
          </p:nvSpPr>
          <p:spPr>
            <a:xfrm>
              <a:off x="589645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57" name="tx1357"/>
            <p:cNvSpPr/>
            <p:nvPr/>
          </p:nvSpPr>
          <p:spPr>
            <a:xfrm>
              <a:off x="616066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58" name="tx1358"/>
            <p:cNvSpPr/>
            <p:nvPr/>
          </p:nvSpPr>
          <p:spPr>
            <a:xfrm>
              <a:off x="642487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59" name="tx1359"/>
            <p:cNvSpPr/>
            <p:nvPr/>
          </p:nvSpPr>
          <p:spPr>
            <a:xfrm>
              <a:off x="668908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60" name="tx1360"/>
            <p:cNvSpPr/>
            <p:nvPr/>
          </p:nvSpPr>
          <p:spPr>
            <a:xfrm>
              <a:off x="695329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61" name="tx1361"/>
            <p:cNvSpPr/>
            <p:nvPr/>
          </p:nvSpPr>
          <p:spPr>
            <a:xfrm>
              <a:off x="721751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62" name="tx1362"/>
            <p:cNvSpPr/>
            <p:nvPr/>
          </p:nvSpPr>
          <p:spPr>
            <a:xfrm>
              <a:off x="748172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63" name="tx1363"/>
            <p:cNvSpPr/>
            <p:nvPr/>
          </p:nvSpPr>
          <p:spPr>
            <a:xfrm>
              <a:off x="774593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64" name="tx1364"/>
            <p:cNvSpPr/>
            <p:nvPr/>
          </p:nvSpPr>
          <p:spPr>
            <a:xfrm>
              <a:off x="801014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65" name="tx1365"/>
            <p:cNvSpPr/>
            <p:nvPr/>
          </p:nvSpPr>
          <p:spPr>
            <a:xfrm>
              <a:off x="827435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66" name="tx1366"/>
            <p:cNvSpPr/>
            <p:nvPr/>
          </p:nvSpPr>
          <p:spPr>
            <a:xfrm>
              <a:off x="853857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67" name="tx1367"/>
            <p:cNvSpPr/>
            <p:nvPr/>
          </p:nvSpPr>
          <p:spPr>
            <a:xfrm>
              <a:off x="246169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68" name="tx1368"/>
            <p:cNvSpPr/>
            <p:nvPr/>
          </p:nvSpPr>
          <p:spPr>
            <a:xfrm>
              <a:off x="272590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69" name="tx1369"/>
            <p:cNvSpPr/>
            <p:nvPr/>
          </p:nvSpPr>
          <p:spPr>
            <a:xfrm>
              <a:off x="668908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70" name="tx1370"/>
            <p:cNvSpPr/>
            <p:nvPr/>
          </p:nvSpPr>
          <p:spPr>
            <a:xfrm>
              <a:off x="695329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371" name="tx1371"/>
            <p:cNvSpPr/>
            <p:nvPr/>
          </p:nvSpPr>
          <p:spPr>
            <a:xfrm>
              <a:off x="721751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72" name="tx1372"/>
            <p:cNvSpPr/>
            <p:nvPr/>
          </p:nvSpPr>
          <p:spPr>
            <a:xfrm>
              <a:off x="748172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73" name="tx1373"/>
            <p:cNvSpPr/>
            <p:nvPr/>
          </p:nvSpPr>
          <p:spPr>
            <a:xfrm>
              <a:off x="774593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74" name="tx1374"/>
            <p:cNvSpPr/>
            <p:nvPr/>
          </p:nvSpPr>
          <p:spPr>
            <a:xfrm>
              <a:off x="801014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75" name="tx1375"/>
            <p:cNvSpPr/>
            <p:nvPr/>
          </p:nvSpPr>
          <p:spPr>
            <a:xfrm>
              <a:off x="827435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76" name="tx1376"/>
            <p:cNvSpPr/>
            <p:nvPr/>
          </p:nvSpPr>
          <p:spPr>
            <a:xfrm>
              <a:off x="853857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77" name="tx1377"/>
            <p:cNvSpPr/>
            <p:nvPr/>
          </p:nvSpPr>
          <p:spPr>
            <a:xfrm>
              <a:off x="483960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78" name="tx1378"/>
            <p:cNvSpPr/>
            <p:nvPr/>
          </p:nvSpPr>
          <p:spPr>
            <a:xfrm>
              <a:off x="510381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79" name="tx1379"/>
            <p:cNvSpPr/>
            <p:nvPr/>
          </p:nvSpPr>
          <p:spPr>
            <a:xfrm>
              <a:off x="536802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80" name="tx1380"/>
            <p:cNvSpPr/>
            <p:nvPr/>
          </p:nvSpPr>
          <p:spPr>
            <a:xfrm>
              <a:off x="563223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81" name="tx1381"/>
            <p:cNvSpPr/>
            <p:nvPr/>
          </p:nvSpPr>
          <p:spPr>
            <a:xfrm>
              <a:off x="668908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82" name="tx1382"/>
            <p:cNvSpPr/>
            <p:nvPr/>
          </p:nvSpPr>
          <p:spPr>
            <a:xfrm>
              <a:off x="695329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83" name="tx1383"/>
            <p:cNvSpPr/>
            <p:nvPr/>
          </p:nvSpPr>
          <p:spPr>
            <a:xfrm>
              <a:off x="721751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84" name="tx1384"/>
            <p:cNvSpPr/>
            <p:nvPr/>
          </p:nvSpPr>
          <p:spPr>
            <a:xfrm>
              <a:off x="748172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85" name="tx1385"/>
            <p:cNvSpPr/>
            <p:nvPr/>
          </p:nvSpPr>
          <p:spPr>
            <a:xfrm>
              <a:off x="774593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86" name="tx1386"/>
            <p:cNvSpPr/>
            <p:nvPr/>
          </p:nvSpPr>
          <p:spPr>
            <a:xfrm>
              <a:off x="801014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87" name="tx1387"/>
            <p:cNvSpPr/>
            <p:nvPr/>
          </p:nvSpPr>
          <p:spPr>
            <a:xfrm>
              <a:off x="827435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88" name="tx1388"/>
            <p:cNvSpPr/>
            <p:nvPr/>
          </p:nvSpPr>
          <p:spPr>
            <a:xfrm>
              <a:off x="853857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89" name="tx1389"/>
            <p:cNvSpPr/>
            <p:nvPr/>
          </p:nvSpPr>
          <p:spPr>
            <a:xfrm>
              <a:off x="193327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90" name="tx1390"/>
            <p:cNvSpPr/>
            <p:nvPr/>
          </p:nvSpPr>
          <p:spPr>
            <a:xfrm>
              <a:off x="219748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91" name="tx1391"/>
            <p:cNvSpPr/>
            <p:nvPr/>
          </p:nvSpPr>
          <p:spPr>
            <a:xfrm>
              <a:off x="246169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92" name="tx1392"/>
            <p:cNvSpPr/>
            <p:nvPr/>
          </p:nvSpPr>
          <p:spPr>
            <a:xfrm>
              <a:off x="272590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93" name="tx1393"/>
            <p:cNvSpPr/>
            <p:nvPr/>
          </p:nvSpPr>
          <p:spPr>
            <a:xfrm>
              <a:off x="299011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94" name="tx1394"/>
            <p:cNvSpPr/>
            <p:nvPr/>
          </p:nvSpPr>
          <p:spPr>
            <a:xfrm>
              <a:off x="325433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95" name="tx1395"/>
            <p:cNvSpPr/>
            <p:nvPr/>
          </p:nvSpPr>
          <p:spPr>
            <a:xfrm>
              <a:off x="351854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96" name="tx1396"/>
            <p:cNvSpPr/>
            <p:nvPr/>
          </p:nvSpPr>
          <p:spPr>
            <a:xfrm>
              <a:off x="378275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7" name="tx1397"/>
            <p:cNvSpPr/>
            <p:nvPr/>
          </p:nvSpPr>
          <p:spPr>
            <a:xfrm>
              <a:off x="404696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8" name="tx1398"/>
            <p:cNvSpPr/>
            <p:nvPr/>
          </p:nvSpPr>
          <p:spPr>
            <a:xfrm>
              <a:off x="431117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99" name="tx1399"/>
            <p:cNvSpPr/>
            <p:nvPr/>
          </p:nvSpPr>
          <p:spPr>
            <a:xfrm>
              <a:off x="457539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0" name="tx1400"/>
            <p:cNvSpPr/>
            <p:nvPr/>
          </p:nvSpPr>
          <p:spPr>
            <a:xfrm>
              <a:off x="483960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1" name="tx1401"/>
            <p:cNvSpPr/>
            <p:nvPr/>
          </p:nvSpPr>
          <p:spPr>
            <a:xfrm>
              <a:off x="510381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2" name="tx1402"/>
            <p:cNvSpPr/>
            <p:nvPr/>
          </p:nvSpPr>
          <p:spPr>
            <a:xfrm>
              <a:off x="536802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3" name="tx1403"/>
            <p:cNvSpPr/>
            <p:nvPr/>
          </p:nvSpPr>
          <p:spPr>
            <a:xfrm>
              <a:off x="563223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4" name="tx1404"/>
            <p:cNvSpPr/>
            <p:nvPr/>
          </p:nvSpPr>
          <p:spPr>
            <a:xfrm>
              <a:off x="589645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5" name="tx1405"/>
            <p:cNvSpPr/>
            <p:nvPr/>
          </p:nvSpPr>
          <p:spPr>
            <a:xfrm>
              <a:off x="616066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6" name="tx1406"/>
            <p:cNvSpPr/>
            <p:nvPr/>
          </p:nvSpPr>
          <p:spPr>
            <a:xfrm>
              <a:off x="642487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7" name="tx1407"/>
            <p:cNvSpPr/>
            <p:nvPr/>
          </p:nvSpPr>
          <p:spPr>
            <a:xfrm>
              <a:off x="668908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8" name="tx1408"/>
            <p:cNvSpPr/>
            <p:nvPr/>
          </p:nvSpPr>
          <p:spPr>
            <a:xfrm>
              <a:off x="695329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9" name="tx1409"/>
            <p:cNvSpPr/>
            <p:nvPr/>
          </p:nvSpPr>
          <p:spPr>
            <a:xfrm>
              <a:off x="721751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0" name="tx1410"/>
            <p:cNvSpPr/>
            <p:nvPr/>
          </p:nvSpPr>
          <p:spPr>
            <a:xfrm>
              <a:off x="748172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11" name="tx1411"/>
            <p:cNvSpPr/>
            <p:nvPr/>
          </p:nvSpPr>
          <p:spPr>
            <a:xfrm>
              <a:off x="774593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12" name="tx1412"/>
            <p:cNvSpPr/>
            <p:nvPr/>
          </p:nvSpPr>
          <p:spPr>
            <a:xfrm>
              <a:off x="853857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13" name="tx1413"/>
            <p:cNvSpPr/>
            <p:nvPr/>
          </p:nvSpPr>
          <p:spPr>
            <a:xfrm>
              <a:off x="193327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4" name="tx1414"/>
            <p:cNvSpPr/>
            <p:nvPr/>
          </p:nvSpPr>
          <p:spPr>
            <a:xfrm>
              <a:off x="219748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5" name="tx1415"/>
            <p:cNvSpPr/>
            <p:nvPr/>
          </p:nvSpPr>
          <p:spPr>
            <a:xfrm>
              <a:off x="246169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6" name="tx1416"/>
            <p:cNvSpPr/>
            <p:nvPr/>
          </p:nvSpPr>
          <p:spPr>
            <a:xfrm>
              <a:off x="272590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7" name="tx1417"/>
            <p:cNvSpPr/>
            <p:nvPr/>
          </p:nvSpPr>
          <p:spPr>
            <a:xfrm>
              <a:off x="299011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8" name="tx1418"/>
            <p:cNvSpPr/>
            <p:nvPr/>
          </p:nvSpPr>
          <p:spPr>
            <a:xfrm>
              <a:off x="325433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9" name="tx1419"/>
            <p:cNvSpPr/>
            <p:nvPr/>
          </p:nvSpPr>
          <p:spPr>
            <a:xfrm>
              <a:off x="351854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0" name="tx1420"/>
            <p:cNvSpPr/>
            <p:nvPr/>
          </p:nvSpPr>
          <p:spPr>
            <a:xfrm>
              <a:off x="378275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1" name="tx1421"/>
            <p:cNvSpPr/>
            <p:nvPr/>
          </p:nvSpPr>
          <p:spPr>
            <a:xfrm>
              <a:off x="404696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22" name="tx1422"/>
            <p:cNvSpPr/>
            <p:nvPr/>
          </p:nvSpPr>
          <p:spPr>
            <a:xfrm>
              <a:off x="431117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23" name="tx1423"/>
            <p:cNvSpPr/>
            <p:nvPr/>
          </p:nvSpPr>
          <p:spPr>
            <a:xfrm>
              <a:off x="457539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24" name="tx1424"/>
            <p:cNvSpPr/>
            <p:nvPr/>
          </p:nvSpPr>
          <p:spPr>
            <a:xfrm>
              <a:off x="483960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25" name="tx1425"/>
            <p:cNvSpPr/>
            <p:nvPr/>
          </p:nvSpPr>
          <p:spPr>
            <a:xfrm>
              <a:off x="510381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26" name="tx1426"/>
            <p:cNvSpPr/>
            <p:nvPr/>
          </p:nvSpPr>
          <p:spPr>
            <a:xfrm>
              <a:off x="536802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427" name="tx1427"/>
            <p:cNvSpPr/>
            <p:nvPr/>
          </p:nvSpPr>
          <p:spPr>
            <a:xfrm>
              <a:off x="563223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28" name="tx1428"/>
            <p:cNvSpPr/>
            <p:nvPr/>
          </p:nvSpPr>
          <p:spPr>
            <a:xfrm>
              <a:off x="589645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29" name="tx1429"/>
            <p:cNvSpPr/>
            <p:nvPr/>
          </p:nvSpPr>
          <p:spPr>
            <a:xfrm>
              <a:off x="616066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30" name="tx1430"/>
            <p:cNvSpPr/>
            <p:nvPr/>
          </p:nvSpPr>
          <p:spPr>
            <a:xfrm>
              <a:off x="642487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31" name="tx1431"/>
            <p:cNvSpPr/>
            <p:nvPr/>
          </p:nvSpPr>
          <p:spPr>
            <a:xfrm>
              <a:off x="668908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32" name="tx1432"/>
            <p:cNvSpPr/>
            <p:nvPr/>
          </p:nvSpPr>
          <p:spPr>
            <a:xfrm>
              <a:off x="695329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33" name="tx1433"/>
            <p:cNvSpPr/>
            <p:nvPr/>
          </p:nvSpPr>
          <p:spPr>
            <a:xfrm>
              <a:off x="721751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34" name="tx1434"/>
            <p:cNvSpPr/>
            <p:nvPr/>
          </p:nvSpPr>
          <p:spPr>
            <a:xfrm>
              <a:off x="748172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35" name="tx1435"/>
            <p:cNvSpPr/>
            <p:nvPr/>
          </p:nvSpPr>
          <p:spPr>
            <a:xfrm>
              <a:off x="774593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36" name="tx1436"/>
            <p:cNvSpPr/>
            <p:nvPr/>
          </p:nvSpPr>
          <p:spPr>
            <a:xfrm>
              <a:off x="801014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37" name="tx1437"/>
            <p:cNvSpPr/>
            <p:nvPr/>
          </p:nvSpPr>
          <p:spPr>
            <a:xfrm>
              <a:off x="827435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38" name="tx1438"/>
            <p:cNvSpPr/>
            <p:nvPr/>
          </p:nvSpPr>
          <p:spPr>
            <a:xfrm>
              <a:off x="853857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39" name="tx1439"/>
            <p:cNvSpPr/>
            <p:nvPr/>
          </p:nvSpPr>
          <p:spPr>
            <a:xfrm>
              <a:off x="193327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0" name="tx1440"/>
            <p:cNvSpPr/>
            <p:nvPr/>
          </p:nvSpPr>
          <p:spPr>
            <a:xfrm>
              <a:off x="219748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1" name="tx1441"/>
            <p:cNvSpPr/>
            <p:nvPr/>
          </p:nvSpPr>
          <p:spPr>
            <a:xfrm>
              <a:off x="246169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2" name="tx1442"/>
            <p:cNvSpPr/>
            <p:nvPr/>
          </p:nvSpPr>
          <p:spPr>
            <a:xfrm>
              <a:off x="272590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3" name="tx1443"/>
            <p:cNvSpPr/>
            <p:nvPr/>
          </p:nvSpPr>
          <p:spPr>
            <a:xfrm>
              <a:off x="299011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4" name="tx1444"/>
            <p:cNvSpPr/>
            <p:nvPr/>
          </p:nvSpPr>
          <p:spPr>
            <a:xfrm>
              <a:off x="325433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5" name="tx1445"/>
            <p:cNvSpPr/>
            <p:nvPr/>
          </p:nvSpPr>
          <p:spPr>
            <a:xfrm>
              <a:off x="351854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6" name="tx1446"/>
            <p:cNvSpPr/>
            <p:nvPr/>
          </p:nvSpPr>
          <p:spPr>
            <a:xfrm>
              <a:off x="378275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47" name="tx1447"/>
            <p:cNvSpPr/>
            <p:nvPr/>
          </p:nvSpPr>
          <p:spPr>
            <a:xfrm>
              <a:off x="404696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8" name="tx1448"/>
            <p:cNvSpPr/>
            <p:nvPr/>
          </p:nvSpPr>
          <p:spPr>
            <a:xfrm>
              <a:off x="431117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49" name="tx1449"/>
            <p:cNvSpPr/>
            <p:nvPr/>
          </p:nvSpPr>
          <p:spPr>
            <a:xfrm>
              <a:off x="510381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50" name="tx1450"/>
            <p:cNvSpPr/>
            <p:nvPr/>
          </p:nvSpPr>
          <p:spPr>
            <a:xfrm>
              <a:off x="536802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51" name="tx1451"/>
            <p:cNvSpPr/>
            <p:nvPr/>
          </p:nvSpPr>
          <p:spPr>
            <a:xfrm>
              <a:off x="642487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52" name="tx1452"/>
            <p:cNvSpPr/>
            <p:nvPr/>
          </p:nvSpPr>
          <p:spPr>
            <a:xfrm>
              <a:off x="668908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3" name="tx1453"/>
            <p:cNvSpPr/>
            <p:nvPr/>
          </p:nvSpPr>
          <p:spPr>
            <a:xfrm>
              <a:off x="695329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54" name="tx1454"/>
            <p:cNvSpPr/>
            <p:nvPr/>
          </p:nvSpPr>
          <p:spPr>
            <a:xfrm>
              <a:off x="721751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5" name="tx1455"/>
            <p:cNvSpPr/>
            <p:nvPr/>
          </p:nvSpPr>
          <p:spPr>
            <a:xfrm>
              <a:off x="748172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56" name="tx1456"/>
            <p:cNvSpPr/>
            <p:nvPr/>
          </p:nvSpPr>
          <p:spPr>
            <a:xfrm>
              <a:off x="774593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57" name="tx1457"/>
            <p:cNvSpPr/>
            <p:nvPr/>
          </p:nvSpPr>
          <p:spPr>
            <a:xfrm>
              <a:off x="801014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8" name="tx1458"/>
            <p:cNvSpPr/>
            <p:nvPr/>
          </p:nvSpPr>
          <p:spPr>
            <a:xfrm>
              <a:off x="827435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9" name="tx1459"/>
            <p:cNvSpPr/>
            <p:nvPr/>
          </p:nvSpPr>
          <p:spPr>
            <a:xfrm>
              <a:off x="853857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0" name="tx1460"/>
            <p:cNvSpPr/>
            <p:nvPr/>
          </p:nvSpPr>
          <p:spPr>
            <a:xfrm>
              <a:off x="193327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61" name="tx1461"/>
            <p:cNvSpPr/>
            <p:nvPr/>
          </p:nvSpPr>
          <p:spPr>
            <a:xfrm>
              <a:off x="219748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62" name="tx1462"/>
            <p:cNvSpPr/>
            <p:nvPr/>
          </p:nvSpPr>
          <p:spPr>
            <a:xfrm>
              <a:off x="246169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63" name="tx1463"/>
            <p:cNvSpPr/>
            <p:nvPr/>
          </p:nvSpPr>
          <p:spPr>
            <a:xfrm>
              <a:off x="272590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64" name="tx1464"/>
            <p:cNvSpPr/>
            <p:nvPr/>
          </p:nvSpPr>
          <p:spPr>
            <a:xfrm>
              <a:off x="299011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65" name="tx1465"/>
            <p:cNvSpPr/>
            <p:nvPr/>
          </p:nvSpPr>
          <p:spPr>
            <a:xfrm>
              <a:off x="325433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66" name="tx1466"/>
            <p:cNvSpPr/>
            <p:nvPr/>
          </p:nvSpPr>
          <p:spPr>
            <a:xfrm>
              <a:off x="351854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67" name="tx1467"/>
            <p:cNvSpPr/>
            <p:nvPr/>
          </p:nvSpPr>
          <p:spPr>
            <a:xfrm>
              <a:off x="378275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68" name="tx1468"/>
            <p:cNvSpPr/>
            <p:nvPr/>
          </p:nvSpPr>
          <p:spPr>
            <a:xfrm>
              <a:off x="404696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69" name="tx1469"/>
            <p:cNvSpPr/>
            <p:nvPr/>
          </p:nvSpPr>
          <p:spPr>
            <a:xfrm>
              <a:off x="431117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70" name="tx1470"/>
            <p:cNvSpPr/>
            <p:nvPr/>
          </p:nvSpPr>
          <p:spPr>
            <a:xfrm>
              <a:off x="457539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71" name="tx1471"/>
            <p:cNvSpPr/>
            <p:nvPr/>
          </p:nvSpPr>
          <p:spPr>
            <a:xfrm>
              <a:off x="483960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72" name="tx1472"/>
            <p:cNvSpPr/>
            <p:nvPr/>
          </p:nvSpPr>
          <p:spPr>
            <a:xfrm>
              <a:off x="510381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73" name="tx1473"/>
            <p:cNvSpPr/>
            <p:nvPr/>
          </p:nvSpPr>
          <p:spPr>
            <a:xfrm>
              <a:off x="536802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74" name="tx1474"/>
            <p:cNvSpPr/>
            <p:nvPr/>
          </p:nvSpPr>
          <p:spPr>
            <a:xfrm>
              <a:off x="563223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75" name="tx1475"/>
            <p:cNvSpPr/>
            <p:nvPr/>
          </p:nvSpPr>
          <p:spPr>
            <a:xfrm>
              <a:off x="589645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76" name="tx1476"/>
            <p:cNvSpPr/>
            <p:nvPr/>
          </p:nvSpPr>
          <p:spPr>
            <a:xfrm>
              <a:off x="616066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77" name="tx1477"/>
            <p:cNvSpPr/>
            <p:nvPr/>
          </p:nvSpPr>
          <p:spPr>
            <a:xfrm>
              <a:off x="642487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78" name="tx1478"/>
            <p:cNvSpPr/>
            <p:nvPr/>
          </p:nvSpPr>
          <p:spPr>
            <a:xfrm>
              <a:off x="668908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79" name="tx1479"/>
            <p:cNvSpPr/>
            <p:nvPr/>
          </p:nvSpPr>
          <p:spPr>
            <a:xfrm>
              <a:off x="695329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80" name="tx1480"/>
            <p:cNvSpPr/>
            <p:nvPr/>
          </p:nvSpPr>
          <p:spPr>
            <a:xfrm>
              <a:off x="721751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81" name="tx1481"/>
            <p:cNvSpPr/>
            <p:nvPr/>
          </p:nvSpPr>
          <p:spPr>
            <a:xfrm>
              <a:off x="748172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82" name="tx1482"/>
            <p:cNvSpPr/>
            <p:nvPr/>
          </p:nvSpPr>
          <p:spPr>
            <a:xfrm>
              <a:off x="801014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83" name="tx1483"/>
            <p:cNvSpPr/>
            <p:nvPr/>
          </p:nvSpPr>
          <p:spPr>
            <a:xfrm>
              <a:off x="827435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84" name="tx1484"/>
            <p:cNvSpPr/>
            <p:nvPr/>
          </p:nvSpPr>
          <p:spPr>
            <a:xfrm>
              <a:off x="193327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85" name="tx1485"/>
            <p:cNvSpPr/>
            <p:nvPr/>
          </p:nvSpPr>
          <p:spPr>
            <a:xfrm>
              <a:off x="219748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86" name="tx1486"/>
            <p:cNvSpPr/>
            <p:nvPr/>
          </p:nvSpPr>
          <p:spPr>
            <a:xfrm>
              <a:off x="246169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87" name="tx1487"/>
            <p:cNvSpPr/>
            <p:nvPr/>
          </p:nvSpPr>
          <p:spPr>
            <a:xfrm>
              <a:off x="272590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88" name="tx1488"/>
            <p:cNvSpPr/>
            <p:nvPr/>
          </p:nvSpPr>
          <p:spPr>
            <a:xfrm>
              <a:off x="299011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89" name="tx1489"/>
            <p:cNvSpPr/>
            <p:nvPr/>
          </p:nvSpPr>
          <p:spPr>
            <a:xfrm>
              <a:off x="325433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90" name="tx1490"/>
            <p:cNvSpPr/>
            <p:nvPr/>
          </p:nvSpPr>
          <p:spPr>
            <a:xfrm>
              <a:off x="351854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91" name="tx1491"/>
            <p:cNvSpPr/>
            <p:nvPr/>
          </p:nvSpPr>
          <p:spPr>
            <a:xfrm>
              <a:off x="378275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92" name="tx1492"/>
            <p:cNvSpPr/>
            <p:nvPr/>
          </p:nvSpPr>
          <p:spPr>
            <a:xfrm>
              <a:off x="404696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93" name="tx1493"/>
            <p:cNvSpPr/>
            <p:nvPr/>
          </p:nvSpPr>
          <p:spPr>
            <a:xfrm>
              <a:off x="431117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94" name="tx1494"/>
            <p:cNvSpPr/>
            <p:nvPr/>
          </p:nvSpPr>
          <p:spPr>
            <a:xfrm>
              <a:off x="457539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95" name="tx1495"/>
            <p:cNvSpPr/>
            <p:nvPr/>
          </p:nvSpPr>
          <p:spPr>
            <a:xfrm>
              <a:off x="483960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96" name="tx1496"/>
            <p:cNvSpPr/>
            <p:nvPr/>
          </p:nvSpPr>
          <p:spPr>
            <a:xfrm>
              <a:off x="510381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97" name="tx1497"/>
            <p:cNvSpPr/>
            <p:nvPr/>
          </p:nvSpPr>
          <p:spPr>
            <a:xfrm>
              <a:off x="536802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98" name="tx1498"/>
            <p:cNvSpPr/>
            <p:nvPr/>
          </p:nvSpPr>
          <p:spPr>
            <a:xfrm>
              <a:off x="563223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9" name="tx1499"/>
            <p:cNvSpPr/>
            <p:nvPr/>
          </p:nvSpPr>
          <p:spPr>
            <a:xfrm>
              <a:off x="589645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00" name="tx1500"/>
            <p:cNvSpPr/>
            <p:nvPr/>
          </p:nvSpPr>
          <p:spPr>
            <a:xfrm>
              <a:off x="616066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01" name="tx1501"/>
            <p:cNvSpPr/>
            <p:nvPr/>
          </p:nvSpPr>
          <p:spPr>
            <a:xfrm>
              <a:off x="642487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02" name="tx1502"/>
            <p:cNvSpPr/>
            <p:nvPr/>
          </p:nvSpPr>
          <p:spPr>
            <a:xfrm>
              <a:off x="668908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03" name="tx1503"/>
            <p:cNvSpPr/>
            <p:nvPr/>
          </p:nvSpPr>
          <p:spPr>
            <a:xfrm>
              <a:off x="695329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04" name="tx1504"/>
            <p:cNvSpPr/>
            <p:nvPr/>
          </p:nvSpPr>
          <p:spPr>
            <a:xfrm>
              <a:off x="721751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05" name="tx1505"/>
            <p:cNvSpPr/>
            <p:nvPr/>
          </p:nvSpPr>
          <p:spPr>
            <a:xfrm>
              <a:off x="748172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06" name="tx1506"/>
            <p:cNvSpPr/>
            <p:nvPr/>
          </p:nvSpPr>
          <p:spPr>
            <a:xfrm>
              <a:off x="774593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07" name="tx1507"/>
            <p:cNvSpPr/>
            <p:nvPr/>
          </p:nvSpPr>
          <p:spPr>
            <a:xfrm>
              <a:off x="801014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08" name="tx1508"/>
            <p:cNvSpPr/>
            <p:nvPr/>
          </p:nvSpPr>
          <p:spPr>
            <a:xfrm>
              <a:off x="827435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09" name="tx1509"/>
            <p:cNvSpPr/>
            <p:nvPr/>
          </p:nvSpPr>
          <p:spPr>
            <a:xfrm>
              <a:off x="853857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10" name="tx1510"/>
            <p:cNvSpPr/>
            <p:nvPr/>
          </p:nvSpPr>
          <p:spPr>
            <a:xfrm>
              <a:off x="193327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11" name="tx1511"/>
            <p:cNvSpPr/>
            <p:nvPr/>
          </p:nvSpPr>
          <p:spPr>
            <a:xfrm>
              <a:off x="219748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12" name="tx1512"/>
            <p:cNvSpPr/>
            <p:nvPr/>
          </p:nvSpPr>
          <p:spPr>
            <a:xfrm>
              <a:off x="246169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13" name="tx1513"/>
            <p:cNvSpPr/>
            <p:nvPr/>
          </p:nvSpPr>
          <p:spPr>
            <a:xfrm>
              <a:off x="272590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14" name="tx1514"/>
            <p:cNvSpPr/>
            <p:nvPr/>
          </p:nvSpPr>
          <p:spPr>
            <a:xfrm>
              <a:off x="299011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15" name="tx1515"/>
            <p:cNvSpPr/>
            <p:nvPr/>
          </p:nvSpPr>
          <p:spPr>
            <a:xfrm>
              <a:off x="325433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16" name="tx1516"/>
            <p:cNvSpPr/>
            <p:nvPr/>
          </p:nvSpPr>
          <p:spPr>
            <a:xfrm>
              <a:off x="351854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17" name="tx1517"/>
            <p:cNvSpPr/>
            <p:nvPr/>
          </p:nvSpPr>
          <p:spPr>
            <a:xfrm>
              <a:off x="378275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18" name="tx1518"/>
            <p:cNvSpPr/>
            <p:nvPr/>
          </p:nvSpPr>
          <p:spPr>
            <a:xfrm>
              <a:off x="404696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19" name="tx1519"/>
            <p:cNvSpPr/>
            <p:nvPr/>
          </p:nvSpPr>
          <p:spPr>
            <a:xfrm>
              <a:off x="431117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20" name="tx1520"/>
            <p:cNvSpPr/>
            <p:nvPr/>
          </p:nvSpPr>
          <p:spPr>
            <a:xfrm>
              <a:off x="457539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21" name="tx1521"/>
            <p:cNvSpPr/>
            <p:nvPr/>
          </p:nvSpPr>
          <p:spPr>
            <a:xfrm>
              <a:off x="483960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2" name="tx1522"/>
            <p:cNvSpPr/>
            <p:nvPr/>
          </p:nvSpPr>
          <p:spPr>
            <a:xfrm>
              <a:off x="510381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23" name="tx1523"/>
            <p:cNvSpPr/>
            <p:nvPr/>
          </p:nvSpPr>
          <p:spPr>
            <a:xfrm>
              <a:off x="536802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4" name="tx1524"/>
            <p:cNvSpPr/>
            <p:nvPr/>
          </p:nvSpPr>
          <p:spPr>
            <a:xfrm>
              <a:off x="563223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25" name="tx1525"/>
            <p:cNvSpPr/>
            <p:nvPr/>
          </p:nvSpPr>
          <p:spPr>
            <a:xfrm>
              <a:off x="589645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26" name="tx1526"/>
            <p:cNvSpPr/>
            <p:nvPr/>
          </p:nvSpPr>
          <p:spPr>
            <a:xfrm>
              <a:off x="616066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27" name="tx1527"/>
            <p:cNvSpPr/>
            <p:nvPr/>
          </p:nvSpPr>
          <p:spPr>
            <a:xfrm>
              <a:off x="642487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28" name="tx1528"/>
            <p:cNvSpPr/>
            <p:nvPr/>
          </p:nvSpPr>
          <p:spPr>
            <a:xfrm>
              <a:off x="668908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29" name="tx1529"/>
            <p:cNvSpPr/>
            <p:nvPr/>
          </p:nvSpPr>
          <p:spPr>
            <a:xfrm>
              <a:off x="695329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30" name="tx1530"/>
            <p:cNvSpPr/>
            <p:nvPr/>
          </p:nvSpPr>
          <p:spPr>
            <a:xfrm>
              <a:off x="721751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31" name="tx1531"/>
            <p:cNvSpPr/>
            <p:nvPr/>
          </p:nvSpPr>
          <p:spPr>
            <a:xfrm>
              <a:off x="748172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32" name="tx1532"/>
            <p:cNvSpPr/>
            <p:nvPr/>
          </p:nvSpPr>
          <p:spPr>
            <a:xfrm>
              <a:off x="774593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33" name="tx1533"/>
            <p:cNvSpPr/>
            <p:nvPr/>
          </p:nvSpPr>
          <p:spPr>
            <a:xfrm>
              <a:off x="193327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34" name="tx1534"/>
            <p:cNvSpPr/>
            <p:nvPr/>
          </p:nvSpPr>
          <p:spPr>
            <a:xfrm>
              <a:off x="219748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35" name="tx1535"/>
            <p:cNvSpPr/>
            <p:nvPr/>
          </p:nvSpPr>
          <p:spPr>
            <a:xfrm>
              <a:off x="246169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36" name="tx1536"/>
            <p:cNvSpPr/>
            <p:nvPr/>
          </p:nvSpPr>
          <p:spPr>
            <a:xfrm>
              <a:off x="272590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37" name="tx1537"/>
            <p:cNvSpPr/>
            <p:nvPr/>
          </p:nvSpPr>
          <p:spPr>
            <a:xfrm>
              <a:off x="299011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38" name="tx1538"/>
            <p:cNvSpPr/>
            <p:nvPr/>
          </p:nvSpPr>
          <p:spPr>
            <a:xfrm>
              <a:off x="325433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39" name="tx1539"/>
            <p:cNvSpPr/>
            <p:nvPr/>
          </p:nvSpPr>
          <p:spPr>
            <a:xfrm>
              <a:off x="351854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40" name="tx1540"/>
            <p:cNvSpPr/>
            <p:nvPr/>
          </p:nvSpPr>
          <p:spPr>
            <a:xfrm>
              <a:off x="378275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41" name="tx1541"/>
            <p:cNvSpPr/>
            <p:nvPr/>
          </p:nvSpPr>
          <p:spPr>
            <a:xfrm>
              <a:off x="404696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42" name="tx1542"/>
            <p:cNvSpPr/>
            <p:nvPr/>
          </p:nvSpPr>
          <p:spPr>
            <a:xfrm>
              <a:off x="431117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43" name="tx1543"/>
            <p:cNvSpPr/>
            <p:nvPr/>
          </p:nvSpPr>
          <p:spPr>
            <a:xfrm>
              <a:off x="457539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44" name="tx1544"/>
            <p:cNvSpPr/>
            <p:nvPr/>
          </p:nvSpPr>
          <p:spPr>
            <a:xfrm>
              <a:off x="483960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45" name="tx1545"/>
            <p:cNvSpPr/>
            <p:nvPr/>
          </p:nvSpPr>
          <p:spPr>
            <a:xfrm>
              <a:off x="510381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46" name="tx1546"/>
            <p:cNvSpPr/>
            <p:nvPr/>
          </p:nvSpPr>
          <p:spPr>
            <a:xfrm>
              <a:off x="536802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47" name="tx1547"/>
            <p:cNvSpPr/>
            <p:nvPr/>
          </p:nvSpPr>
          <p:spPr>
            <a:xfrm>
              <a:off x="563223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48" name="tx1548"/>
            <p:cNvSpPr/>
            <p:nvPr/>
          </p:nvSpPr>
          <p:spPr>
            <a:xfrm>
              <a:off x="589645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549" name="tx1549"/>
            <p:cNvSpPr/>
            <p:nvPr/>
          </p:nvSpPr>
          <p:spPr>
            <a:xfrm>
              <a:off x="616066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50" name="tx1550"/>
            <p:cNvSpPr/>
            <p:nvPr/>
          </p:nvSpPr>
          <p:spPr>
            <a:xfrm>
              <a:off x="642487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51" name="tx1551"/>
            <p:cNvSpPr/>
            <p:nvPr/>
          </p:nvSpPr>
          <p:spPr>
            <a:xfrm>
              <a:off x="668908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52" name="tx1552"/>
            <p:cNvSpPr/>
            <p:nvPr/>
          </p:nvSpPr>
          <p:spPr>
            <a:xfrm>
              <a:off x="695329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53" name="tx1553"/>
            <p:cNvSpPr/>
            <p:nvPr/>
          </p:nvSpPr>
          <p:spPr>
            <a:xfrm>
              <a:off x="721751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54" name="tx1554"/>
            <p:cNvSpPr/>
            <p:nvPr/>
          </p:nvSpPr>
          <p:spPr>
            <a:xfrm>
              <a:off x="748172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55" name="tx1555"/>
            <p:cNvSpPr/>
            <p:nvPr/>
          </p:nvSpPr>
          <p:spPr>
            <a:xfrm>
              <a:off x="774593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56" name="tx1556"/>
            <p:cNvSpPr/>
            <p:nvPr/>
          </p:nvSpPr>
          <p:spPr>
            <a:xfrm>
              <a:off x="801014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57" name="tx1557"/>
            <p:cNvSpPr/>
            <p:nvPr/>
          </p:nvSpPr>
          <p:spPr>
            <a:xfrm>
              <a:off x="827435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58" name="tx1558"/>
            <p:cNvSpPr/>
            <p:nvPr/>
          </p:nvSpPr>
          <p:spPr>
            <a:xfrm>
              <a:off x="853857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559" name="tx1559"/>
            <p:cNvSpPr/>
            <p:nvPr/>
          </p:nvSpPr>
          <p:spPr>
            <a:xfrm>
              <a:off x="193327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560" name="tx1560"/>
            <p:cNvSpPr/>
            <p:nvPr/>
          </p:nvSpPr>
          <p:spPr>
            <a:xfrm>
              <a:off x="219748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61" name="tx1561"/>
            <p:cNvSpPr/>
            <p:nvPr/>
          </p:nvSpPr>
          <p:spPr>
            <a:xfrm>
              <a:off x="246169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62" name="tx1562"/>
            <p:cNvSpPr/>
            <p:nvPr/>
          </p:nvSpPr>
          <p:spPr>
            <a:xfrm>
              <a:off x="272590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63" name="tx1563"/>
            <p:cNvSpPr/>
            <p:nvPr/>
          </p:nvSpPr>
          <p:spPr>
            <a:xfrm>
              <a:off x="299011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64" name="tx1564"/>
            <p:cNvSpPr/>
            <p:nvPr/>
          </p:nvSpPr>
          <p:spPr>
            <a:xfrm>
              <a:off x="325433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65" name="tx1565"/>
            <p:cNvSpPr/>
            <p:nvPr/>
          </p:nvSpPr>
          <p:spPr>
            <a:xfrm>
              <a:off x="351854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66" name="tx1566"/>
            <p:cNvSpPr/>
            <p:nvPr/>
          </p:nvSpPr>
          <p:spPr>
            <a:xfrm>
              <a:off x="378275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67" name="tx1567"/>
            <p:cNvSpPr/>
            <p:nvPr/>
          </p:nvSpPr>
          <p:spPr>
            <a:xfrm>
              <a:off x="404696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68" name="tx1568"/>
            <p:cNvSpPr/>
            <p:nvPr/>
          </p:nvSpPr>
          <p:spPr>
            <a:xfrm>
              <a:off x="431117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69" name="tx1569"/>
            <p:cNvSpPr/>
            <p:nvPr/>
          </p:nvSpPr>
          <p:spPr>
            <a:xfrm>
              <a:off x="457539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70" name="tx1570"/>
            <p:cNvSpPr/>
            <p:nvPr/>
          </p:nvSpPr>
          <p:spPr>
            <a:xfrm>
              <a:off x="483960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71" name="tx1571"/>
            <p:cNvSpPr/>
            <p:nvPr/>
          </p:nvSpPr>
          <p:spPr>
            <a:xfrm>
              <a:off x="510381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572" name="tx1572"/>
            <p:cNvSpPr/>
            <p:nvPr/>
          </p:nvSpPr>
          <p:spPr>
            <a:xfrm>
              <a:off x="536802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73" name="tx1573"/>
            <p:cNvSpPr/>
            <p:nvPr/>
          </p:nvSpPr>
          <p:spPr>
            <a:xfrm>
              <a:off x="563223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574" name="tx1574"/>
            <p:cNvSpPr/>
            <p:nvPr/>
          </p:nvSpPr>
          <p:spPr>
            <a:xfrm>
              <a:off x="589645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75" name="tx1575"/>
            <p:cNvSpPr/>
            <p:nvPr/>
          </p:nvSpPr>
          <p:spPr>
            <a:xfrm>
              <a:off x="616066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76" name="tx1576"/>
            <p:cNvSpPr/>
            <p:nvPr/>
          </p:nvSpPr>
          <p:spPr>
            <a:xfrm>
              <a:off x="642487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77" name="tx1577"/>
            <p:cNvSpPr/>
            <p:nvPr/>
          </p:nvSpPr>
          <p:spPr>
            <a:xfrm>
              <a:off x="668908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78" name="tx1578"/>
            <p:cNvSpPr/>
            <p:nvPr/>
          </p:nvSpPr>
          <p:spPr>
            <a:xfrm>
              <a:off x="695329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579" name="tx1579"/>
            <p:cNvSpPr/>
            <p:nvPr/>
          </p:nvSpPr>
          <p:spPr>
            <a:xfrm>
              <a:off x="721751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0" name="tx1580"/>
            <p:cNvSpPr/>
            <p:nvPr/>
          </p:nvSpPr>
          <p:spPr>
            <a:xfrm>
              <a:off x="748172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1" name="tx1581"/>
            <p:cNvSpPr/>
            <p:nvPr/>
          </p:nvSpPr>
          <p:spPr>
            <a:xfrm>
              <a:off x="774593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2" name="tx1582"/>
            <p:cNvSpPr/>
            <p:nvPr/>
          </p:nvSpPr>
          <p:spPr>
            <a:xfrm>
              <a:off x="801014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3" name="tx1583"/>
            <p:cNvSpPr/>
            <p:nvPr/>
          </p:nvSpPr>
          <p:spPr>
            <a:xfrm>
              <a:off x="827435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4" name="tx1584"/>
            <p:cNvSpPr/>
            <p:nvPr/>
          </p:nvSpPr>
          <p:spPr>
            <a:xfrm>
              <a:off x="853857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85" name="tx1585"/>
            <p:cNvSpPr/>
            <p:nvPr/>
          </p:nvSpPr>
          <p:spPr>
            <a:xfrm>
              <a:off x="193327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86" name="tx1586"/>
            <p:cNvSpPr/>
            <p:nvPr/>
          </p:nvSpPr>
          <p:spPr>
            <a:xfrm>
              <a:off x="219748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87" name="tx1587"/>
            <p:cNvSpPr/>
            <p:nvPr/>
          </p:nvSpPr>
          <p:spPr>
            <a:xfrm>
              <a:off x="246169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88" name="tx1588"/>
            <p:cNvSpPr/>
            <p:nvPr/>
          </p:nvSpPr>
          <p:spPr>
            <a:xfrm>
              <a:off x="272590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89" name="tx1589"/>
            <p:cNvSpPr/>
            <p:nvPr/>
          </p:nvSpPr>
          <p:spPr>
            <a:xfrm>
              <a:off x="299011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90" name="tx1590"/>
            <p:cNvSpPr/>
            <p:nvPr/>
          </p:nvSpPr>
          <p:spPr>
            <a:xfrm>
              <a:off x="325433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91" name="tx1591"/>
            <p:cNvSpPr/>
            <p:nvPr/>
          </p:nvSpPr>
          <p:spPr>
            <a:xfrm>
              <a:off x="351854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92" name="tx1592"/>
            <p:cNvSpPr/>
            <p:nvPr/>
          </p:nvSpPr>
          <p:spPr>
            <a:xfrm>
              <a:off x="378275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93" name="tx1593"/>
            <p:cNvSpPr/>
            <p:nvPr/>
          </p:nvSpPr>
          <p:spPr>
            <a:xfrm>
              <a:off x="404696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94" name="tx1594"/>
            <p:cNvSpPr/>
            <p:nvPr/>
          </p:nvSpPr>
          <p:spPr>
            <a:xfrm>
              <a:off x="431117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95" name="tx1595"/>
            <p:cNvSpPr/>
            <p:nvPr/>
          </p:nvSpPr>
          <p:spPr>
            <a:xfrm>
              <a:off x="457539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96" name="tx1596"/>
            <p:cNvSpPr/>
            <p:nvPr/>
          </p:nvSpPr>
          <p:spPr>
            <a:xfrm>
              <a:off x="483960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97" name="tx1597"/>
            <p:cNvSpPr/>
            <p:nvPr/>
          </p:nvSpPr>
          <p:spPr>
            <a:xfrm>
              <a:off x="510381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98" name="tx1598"/>
            <p:cNvSpPr/>
            <p:nvPr/>
          </p:nvSpPr>
          <p:spPr>
            <a:xfrm>
              <a:off x="536802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99" name="tx1599"/>
            <p:cNvSpPr/>
            <p:nvPr/>
          </p:nvSpPr>
          <p:spPr>
            <a:xfrm>
              <a:off x="563223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600" name="tx1600"/>
            <p:cNvSpPr/>
            <p:nvPr/>
          </p:nvSpPr>
          <p:spPr>
            <a:xfrm>
              <a:off x="589645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01" name="tx1601"/>
            <p:cNvSpPr/>
            <p:nvPr/>
          </p:nvSpPr>
          <p:spPr>
            <a:xfrm>
              <a:off x="616066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602" name="tx1602"/>
            <p:cNvSpPr/>
            <p:nvPr/>
          </p:nvSpPr>
          <p:spPr>
            <a:xfrm>
              <a:off x="642487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603" name="tx1603"/>
            <p:cNvSpPr/>
            <p:nvPr/>
          </p:nvSpPr>
          <p:spPr>
            <a:xfrm>
              <a:off x="668908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04" name="tx1604"/>
            <p:cNvSpPr/>
            <p:nvPr/>
          </p:nvSpPr>
          <p:spPr>
            <a:xfrm>
              <a:off x="695329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605" name="tx1605"/>
            <p:cNvSpPr/>
            <p:nvPr/>
          </p:nvSpPr>
          <p:spPr>
            <a:xfrm>
              <a:off x="721751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06" name="tx1606"/>
            <p:cNvSpPr/>
            <p:nvPr/>
          </p:nvSpPr>
          <p:spPr>
            <a:xfrm>
              <a:off x="748172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07" name="tx1607"/>
            <p:cNvSpPr/>
            <p:nvPr/>
          </p:nvSpPr>
          <p:spPr>
            <a:xfrm>
              <a:off x="774593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08" name="tx1608"/>
            <p:cNvSpPr/>
            <p:nvPr/>
          </p:nvSpPr>
          <p:spPr>
            <a:xfrm>
              <a:off x="801014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609" name="tx1609"/>
            <p:cNvSpPr/>
            <p:nvPr/>
          </p:nvSpPr>
          <p:spPr>
            <a:xfrm>
              <a:off x="827435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10" name="tx1610"/>
            <p:cNvSpPr/>
            <p:nvPr/>
          </p:nvSpPr>
          <p:spPr>
            <a:xfrm>
              <a:off x="853857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11" name="tx1611"/>
            <p:cNvSpPr/>
            <p:nvPr/>
          </p:nvSpPr>
          <p:spPr>
            <a:xfrm>
              <a:off x="193327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12" name="tx1612"/>
            <p:cNvSpPr/>
            <p:nvPr/>
          </p:nvSpPr>
          <p:spPr>
            <a:xfrm>
              <a:off x="219748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13" name="tx1613"/>
            <p:cNvSpPr/>
            <p:nvPr/>
          </p:nvSpPr>
          <p:spPr>
            <a:xfrm>
              <a:off x="536802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14" name="tx1614"/>
            <p:cNvSpPr/>
            <p:nvPr/>
          </p:nvSpPr>
          <p:spPr>
            <a:xfrm>
              <a:off x="589645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15" name="tx1615"/>
            <p:cNvSpPr/>
            <p:nvPr/>
          </p:nvSpPr>
          <p:spPr>
            <a:xfrm>
              <a:off x="616066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16" name="tx1616"/>
            <p:cNvSpPr/>
            <p:nvPr/>
          </p:nvSpPr>
          <p:spPr>
            <a:xfrm>
              <a:off x="642487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17" name="tx1617"/>
            <p:cNvSpPr/>
            <p:nvPr/>
          </p:nvSpPr>
          <p:spPr>
            <a:xfrm>
              <a:off x="668908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18" name="tx1618"/>
            <p:cNvSpPr/>
            <p:nvPr/>
          </p:nvSpPr>
          <p:spPr>
            <a:xfrm>
              <a:off x="695329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19" name="tx1619"/>
            <p:cNvSpPr/>
            <p:nvPr/>
          </p:nvSpPr>
          <p:spPr>
            <a:xfrm>
              <a:off x="721751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20" name="tx1620"/>
            <p:cNvSpPr/>
            <p:nvPr/>
          </p:nvSpPr>
          <p:spPr>
            <a:xfrm>
              <a:off x="748172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21" name="tx1621"/>
            <p:cNvSpPr/>
            <p:nvPr/>
          </p:nvSpPr>
          <p:spPr>
            <a:xfrm>
              <a:off x="774593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22" name="tx1622"/>
            <p:cNvSpPr/>
            <p:nvPr/>
          </p:nvSpPr>
          <p:spPr>
            <a:xfrm>
              <a:off x="801014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23" name="tx1623"/>
            <p:cNvSpPr/>
            <p:nvPr/>
          </p:nvSpPr>
          <p:spPr>
            <a:xfrm>
              <a:off x="827435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24" name="tx1624"/>
            <p:cNvSpPr/>
            <p:nvPr/>
          </p:nvSpPr>
          <p:spPr>
            <a:xfrm>
              <a:off x="853857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25" name="tx1625"/>
            <p:cNvSpPr/>
            <p:nvPr/>
          </p:nvSpPr>
          <p:spPr>
            <a:xfrm>
              <a:off x="193327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26" name="tx1626"/>
            <p:cNvSpPr/>
            <p:nvPr/>
          </p:nvSpPr>
          <p:spPr>
            <a:xfrm>
              <a:off x="219748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27" name="tx1627"/>
            <p:cNvSpPr/>
            <p:nvPr/>
          </p:nvSpPr>
          <p:spPr>
            <a:xfrm>
              <a:off x="246169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28" name="tx1628"/>
            <p:cNvSpPr/>
            <p:nvPr/>
          </p:nvSpPr>
          <p:spPr>
            <a:xfrm>
              <a:off x="272590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29" name="tx1629"/>
            <p:cNvSpPr/>
            <p:nvPr/>
          </p:nvSpPr>
          <p:spPr>
            <a:xfrm>
              <a:off x="299011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30" name="tx1630"/>
            <p:cNvSpPr/>
            <p:nvPr/>
          </p:nvSpPr>
          <p:spPr>
            <a:xfrm>
              <a:off x="325433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31" name="tx1631"/>
            <p:cNvSpPr/>
            <p:nvPr/>
          </p:nvSpPr>
          <p:spPr>
            <a:xfrm>
              <a:off x="351854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32" name="tx1632"/>
            <p:cNvSpPr/>
            <p:nvPr/>
          </p:nvSpPr>
          <p:spPr>
            <a:xfrm>
              <a:off x="378275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33" name="tx1633"/>
            <p:cNvSpPr/>
            <p:nvPr/>
          </p:nvSpPr>
          <p:spPr>
            <a:xfrm>
              <a:off x="404696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34" name="tx1634"/>
            <p:cNvSpPr/>
            <p:nvPr/>
          </p:nvSpPr>
          <p:spPr>
            <a:xfrm>
              <a:off x="431117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35" name="tx1635"/>
            <p:cNvSpPr/>
            <p:nvPr/>
          </p:nvSpPr>
          <p:spPr>
            <a:xfrm>
              <a:off x="457539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36" name="tx1636"/>
            <p:cNvSpPr/>
            <p:nvPr/>
          </p:nvSpPr>
          <p:spPr>
            <a:xfrm>
              <a:off x="483960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37" name="tx1637"/>
            <p:cNvSpPr/>
            <p:nvPr/>
          </p:nvSpPr>
          <p:spPr>
            <a:xfrm>
              <a:off x="510381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38" name="tx1638"/>
            <p:cNvSpPr/>
            <p:nvPr/>
          </p:nvSpPr>
          <p:spPr>
            <a:xfrm>
              <a:off x="536802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39" name="tx1639"/>
            <p:cNvSpPr/>
            <p:nvPr/>
          </p:nvSpPr>
          <p:spPr>
            <a:xfrm>
              <a:off x="589645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40" name="tx1640"/>
            <p:cNvSpPr/>
            <p:nvPr/>
          </p:nvSpPr>
          <p:spPr>
            <a:xfrm>
              <a:off x="616066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41" name="tx1641"/>
            <p:cNvSpPr/>
            <p:nvPr/>
          </p:nvSpPr>
          <p:spPr>
            <a:xfrm>
              <a:off x="642487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42" name="tx1642"/>
            <p:cNvSpPr/>
            <p:nvPr/>
          </p:nvSpPr>
          <p:spPr>
            <a:xfrm>
              <a:off x="193327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43" name="tx1643"/>
            <p:cNvSpPr/>
            <p:nvPr/>
          </p:nvSpPr>
          <p:spPr>
            <a:xfrm>
              <a:off x="219748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44" name="tx1644"/>
            <p:cNvSpPr/>
            <p:nvPr/>
          </p:nvSpPr>
          <p:spPr>
            <a:xfrm>
              <a:off x="246169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45" name="tx1645"/>
            <p:cNvSpPr/>
            <p:nvPr/>
          </p:nvSpPr>
          <p:spPr>
            <a:xfrm>
              <a:off x="272590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46" name="tx1646"/>
            <p:cNvSpPr/>
            <p:nvPr/>
          </p:nvSpPr>
          <p:spPr>
            <a:xfrm>
              <a:off x="748172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47" name="tx1647"/>
            <p:cNvSpPr/>
            <p:nvPr/>
          </p:nvSpPr>
          <p:spPr>
            <a:xfrm>
              <a:off x="193327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48" name="tx1648"/>
            <p:cNvSpPr/>
            <p:nvPr/>
          </p:nvSpPr>
          <p:spPr>
            <a:xfrm>
              <a:off x="219748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49" name="tx1649"/>
            <p:cNvSpPr/>
            <p:nvPr/>
          </p:nvSpPr>
          <p:spPr>
            <a:xfrm>
              <a:off x="246169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50" name="tx1650"/>
            <p:cNvSpPr/>
            <p:nvPr/>
          </p:nvSpPr>
          <p:spPr>
            <a:xfrm>
              <a:off x="272590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51" name="tx1651"/>
            <p:cNvSpPr/>
            <p:nvPr/>
          </p:nvSpPr>
          <p:spPr>
            <a:xfrm>
              <a:off x="299011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52" name="tx1652"/>
            <p:cNvSpPr/>
            <p:nvPr/>
          </p:nvSpPr>
          <p:spPr>
            <a:xfrm>
              <a:off x="325433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53" name="tx1653"/>
            <p:cNvSpPr/>
            <p:nvPr/>
          </p:nvSpPr>
          <p:spPr>
            <a:xfrm>
              <a:off x="193327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54" name="tx1654"/>
            <p:cNvSpPr/>
            <p:nvPr/>
          </p:nvSpPr>
          <p:spPr>
            <a:xfrm>
              <a:off x="219748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55" name="tx1655"/>
            <p:cNvSpPr/>
            <p:nvPr/>
          </p:nvSpPr>
          <p:spPr>
            <a:xfrm>
              <a:off x="246169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56" name="tx1656"/>
            <p:cNvSpPr/>
            <p:nvPr/>
          </p:nvSpPr>
          <p:spPr>
            <a:xfrm>
              <a:off x="272590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57" name="tx1657"/>
            <p:cNvSpPr/>
            <p:nvPr/>
          </p:nvSpPr>
          <p:spPr>
            <a:xfrm>
              <a:off x="299011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58" name="tx1658"/>
            <p:cNvSpPr/>
            <p:nvPr/>
          </p:nvSpPr>
          <p:spPr>
            <a:xfrm>
              <a:off x="325433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59" name="tx1659"/>
            <p:cNvSpPr/>
            <p:nvPr/>
          </p:nvSpPr>
          <p:spPr>
            <a:xfrm>
              <a:off x="351854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60" name="tx1660"/>
            <p:cNvSpPr/>
            <p:nvPr/>
          </p:nvSpPr>
          <p:spPr>
            <a:xfrm>
              <a:off x="378275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61" name="tx1661"/>
            <p:cNvSpPr/>
            <p:nvPr/>
          </p:nvSpPr>
          <p:spPr>
            <a:xfrm>
              <a:off x="483960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62" name="tx1662"/>
            <p:cNvSpPr/>
            <p:nvPr/>
          </p:nvSpPr>
          <p:spPr>
            <a:xfrm>
              <a:off x="510381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63" name="tx1663"/>
            <p:cNvSpPr/>
            <p:nvPr/>
          </p:nvSpPr>
          <p:spPr>
            <a:xfrm>
              <a:off x="536802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64" name="tx1664"/>
            <p:cNvSpPr/>
            <p:nvPr/>
          </p:nvSpPr>
          <p:spPr>
            <a:xfrm>
              <a:off x="563223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65" name="tx1665"/>
            <p:cNvSpPr/>
            <p:nvPr/>
          </p:nvSpPr>
          <p:spPr>
            <a:xfrm>
              <a:off x="589645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66" name="tx1666"/>
            <p:cNvSpPr/>
            <p:nvPr/>
          </p:nvSpPr>
          <p:spPr>
            <a:xfrm>
              <a:off x="748172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67" name="tx1667"/>
            <p:cNvSpPr/>
            <p:nvPr/>
          </p:nvSpPr>
          <p:spPr>
            <a:xfrm>
              <a:off x="193327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68" name="tx1668"/>
            <p:cNvSpPr/>
            <p:nvPr/>
          </p:nvSpPr>
          <p:spPr>
            <a:xfrm>
              <a:off x="219748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69" name="tx1669"/>
            <p:cNvSpPr/>
            <p:nvPr/>
          </p:nvSpPr>
          <p:spPr>
            <a:xfrm>
              <a:off x="299011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70" name="tx1670"/>
            <p:cNvSpPr/>
            <p:nvPr/>
          </p:nvSpPr>
          <p:spPr>
            <a:xfrm>
              <a:off x="325433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71" name="tx1671"/>
            <p:cNvSpPr/>
            <p:nvPr/>
          </p:nvSpPr>
          <p:spPr>
            <a:xfrm>
              <a:off x="351854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72" name="tx1672"/>
            <p:cNvSpPr/>
            <p:nvPr/>
          </p:nvSpPr>
          <p:spPr>
            <a:xfrm>
              <a:off x="378275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73" name="tx1673"/>
            <p:cNvSpPr/>
            <p:nvPr/>
          </p:nvSpPr>
          <p:spPr>
            <a:xfrm>
              <a:off x="404696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74" name="tx1674"/>
            <p:cNvSpPr/>
            <p:nvPr/>
          </p:nvSpPr>
          <p:spPr>
            <a:xfrm>
              <a:off x="431117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75" name="tx1675"/>
            <p:cNvSpPr/>
            <p:nvPr/>
          </p:nvSpPr>
          <p:spPr>
            <a:xfrm>
              <a:off x="457539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76" name="tx1676"/>
            <p:cNvSpPr/>
            <p:nvPr/>
          </p:nvSpPr>
          <p:spPr>
            <a:xfrm>
              <a:off x="483960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77" name="tx1677"/>
            <p:cNvSpPr/>
            <p:nvPr/>
          </p:nvSpPr>
          <p:spPr>
            <a:xfrm>
              <a:off x="510381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78" name="tx1678"/>
            <p:cNvSpPr/>
            <p:nvPr/>
          </p:nvSpPr>
          <p:spPr>
            <a:xfrm>
              <a:off x="536802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79" name="tx1679"/>
            <p:cNvSpPr/>
            <p:nvPr/>
          </p:nvSpPr>
          <p:spPr>
            <a:xfrm>
              <a:off x="563223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80" name="tx1680"/>
            <p:cNvSpPr/>
            <p:nvPr/>
          </p:nvSpPr>
          <p:spPr>
            <a:xfrm>
              <a:off x="589645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81" name="tx1681"/>
            <p:cNvSpPr/>
            <p:nvPr/>
          </p:nvSpPr>
          <p:spPr>
            <a:xfrm>
              <a:off x="616066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82" name="tx1682"/>
            <p:cNvSpPr/>
            <p:nvPr/>
          </p:nvSpPr>
          <p:spPr>
            <a:xfrm>
              <a:off x="642487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83" name="tx1683"/>
            <p:cNvSpPr/>
            <p:nvPr/>
          </p:nvSpPr>
          <p:spPr>
            <a:xfrm>
              <a:off x="589645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84" name="tx1684"/>
            <p:cNvSpPr/>
            <p:nvPr/>
          </p:nvSpPr>
          <p:spPr>
            <a:xfrm>
              <a:off x="616066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85" name="tx1685"/>
            <p:cNvSpPr/>
            <p:nvPr/>
          </p:nvSpPr>
          <p:spPr>
            <a:xfrm>
              <a:off x="642487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86" name="tx1686"/>
            <p:cNvSpPr/>
            <p:nvPr/>
          </p:nvSpPr>
          <p:spPr>
            <a:xfrm>
              <a:off x="801014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87" name="tx1687"/>
            <p:cNvSpPr/>
            <p:nvPr/>
          </p:nvSpPr>
          <p:spPr>
            <a:xfrm>
              <a:off x="827435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88" name="tx1688"/>
            <p:cNvSpPr/>
            <p:nvPr/>
          </p:nvSpPr>
          <p:spPr>
            <a:xfrm>
              <a:off x="457539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89" name="tx1689"/>
            <p:cNvSpPr/>
            <p:nvPr/>
          </p:nvSpPr>
          <p:spPr>
            <a:xfrm>
              <a:off x="483960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90" name="tx1690"/>
            <p:cNvSpPr/>
            <p:nvPr/>
          </p:nvSpPr>
          <p:spPr>
            <a:xfrm>
              <a:off x="563223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91" name="tx1691"/>
            <p:cNvSpPr/>
            <p:nvPr/>
          </p:nvSpPr>
          <p:spPr>
            <a:xfrm>
              <a:off x="589645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92" name="tx1692"/>
            <p:cNvSpPr/>
            <p:nvPr/>
          </p:nvSpPr>
          <p:spPr>
            <a:xfrm>
              <a:off x="616066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93" name="tx1693"/>
            <p:cNvSpPr/>
            <p:nvPr/>
          </p:nvSpPr>
          <p:spPr>
            <a:xfrm>
              <a:off x="774593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94" name="tx1694"/>
            <p:cNvSpPr/>
            <p:nvPr/>
          </p:nvSpPr>
          <p:spPr>
            <a:xfrm>
              <a:off x="853857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95" name="tx1695"/>
            <p:cNvSpPr/>
            <p:nvPr/>
          </p:nvSpPr>
          <p:spPr>
            <a:xfrm>
              <a:off x="801014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96" name="tx1696"/>
            <p:cNvSpPr/>
            <p:nvPr/>
          </p:nvSpPr>
          <p:spPr>
            <a:xfrm>
              <a:off x="827435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97" name="tx1697"/>
            <p:cNvSpPr/>
            <p:nvPr/>
          </p:nvSpPr>
          <p:spPr>
            <a:xfrm>
              <a:off x="853857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98" name="rc16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8" name="rc21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89" name="rc21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0" name="rc21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1" name="rc21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2" name="rc21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3" name="rc21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4" name="rc21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5" name="rc21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6" name="rc21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7" name="rc21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8" name="rc21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199" name="rc21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0" name="rc22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1" name="rc22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2" name="rc22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3" name="rc22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4" name="rc22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5" name="rc22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6" name="rc22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7" name="rc22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8" name="rc22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09" name="rc22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0" name="rc22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1" name="rc22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2" name="rc22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3" name="rc22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4" name="rc22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5" name="rc22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6" name="rc22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7" name="rc22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8" name="rc22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19" name="rc22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0" name="rc22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1" name="rc22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2" name="rc22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3" name="rc22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4" name="rc22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5" name="rc22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6" name="rc22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7" name="rc22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8" name="rc22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29" name="rc22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0" name="rc22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1" name="rc22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2" name="rc22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3" name="rc22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4" name="rc22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5" name="rc22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6" name="rc22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7" name="rc22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8" name="rc22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39" name="rc22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0" name="rc22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1" name="rc22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2" name="rc22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3" name="rc22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4" name="rc22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5" name="rc22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6" name="rc22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7" name="rc22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8" name="rc22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49" name="rc22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0" name="rc22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1" name="rc22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2" name="rc22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3" name="rc22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4" name="rc22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5" name="rc22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6" name="rc22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7" name="rc22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8" name="rc22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59" name="rc22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0" name="rc22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1" name="rc22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2" name="rc22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3" name="rc22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4" name="rc22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5" name="rc22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6" name="rc22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7" name="rc22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8" name="rc22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69" name="rc22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0" name="rc22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1" name="rc22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2" name="rc22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3" name="rc22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4" name="rc22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5" name="rc22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6" name="rc22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7" name="rc22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8" name="rc22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79" name="rc22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0" name="rc22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1" name="rc22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2" name="rc22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3" name="rc22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4" name="rc22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5" name="rc22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6" name="rc22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7" name="rc22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8" name="rc22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89" name="rc22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0" name="rc22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1" name="rc22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2" name="rc22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3" name="rc22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4" name="rc22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5" name="rc22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6" name="rc22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7" name="rc22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8" name="rc22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299" name="rc22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0" name="rc23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1" name="rc23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2" name="rc23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3" name="rc23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4" name="rc23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5" name="rc23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6" name="rc23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7" name="rc23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8" name="rc23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09" name="rc23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0" name="rc23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1" name="rc23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2" name="rc23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3" name="rc23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4" name="rc23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5" name="rc23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6" name="rc23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7" name="rc23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8" name="rc23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19" name="rc23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0" name="rc23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1" name="rc23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2" name="rc23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3" name="rc23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4" name="rc23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5" name="rc23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6" name="rc23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7" name="rc23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8" name="rc23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29" name="rc23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0" name="rc23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1" name="rc23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2" name="rc23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3" name="rc23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4" name="rc23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5" name="rc23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6" name="rc23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7" name="rc23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8" name="rc23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39" name="rc23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0" name="rc23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1" name="rc23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2" name="rc23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3" name="rc23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4" name="rc23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5" name="rc23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6" name="rc23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7" name="rc23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8" name="rc23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49" name="rc23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0" name="rc23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1" name="rc23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2" name="rc23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3" name="rc23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4" name="rc23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5" name="rc23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6" name="rc23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7" name="rc23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8" name="rc23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59" name="rc23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0" name="rc23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1" name="rc23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2" name="rc23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3" name="rc23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4" name="rc23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5" name="rc23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6" name="rc23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7" name="rc23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8" name="rc23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69" name="rc23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0" name="rc23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1" name="rc23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2" name="rc23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3" name="rc23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4" name="rc23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5" name="rc23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6" name="rc23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7" name="rc23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8" name="rc23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79" name="rc23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0" name="rc23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1" name="rc23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2" name="rc23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3" name="rc23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4" name="rc23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5" name="rc23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6" name="rc23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7" name="rc23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8" name="rc23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89" name="rc23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0" name="rc23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1" name="rc23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2" name="rc23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3" name="rc23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4" name="rc23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5" name="rc23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6" name="rc23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7" name="rc23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8" name="rc23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399" name="rc23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0" name="rc24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1" name="rc24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2" name="rc24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3" name="rc24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4" name="rc24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5" name="rc24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6" name="rc24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7" name="rc24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8" name="rc24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09" name="rc24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0" name="rc24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1" name="rc24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2" name="rc24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3" name="rc24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4" name="rc24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5" name="rc24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6" name="rc24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7" name="rc24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8" name="rc24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19" name="rc24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0" name="rc24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1" name="rc24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2" name="rc24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3" name="rc24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4" name="rc24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5" name="rc24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6" name="rc24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7" name="rc24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8" name="rc24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29" name="rc24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0" name="rc24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1" name="rc24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2" name="rc24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3" name="rc24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4" name="rc24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5" name="rc24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6" name="rc24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7" name="rc24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8" name="rc24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39" name="rc24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0" name="rc24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1" name="rc24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2" name="rc24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3" name="rc24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4" name="rc24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5" name="rc244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6" name="rc244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7" name="rc244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8" name="rc244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49" name="rc244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0" name="rc245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1" name="rc245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2" name="rc245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3" name="rc245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4" name="rc245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5" name="rc245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6" name="rc245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7" name="rc245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8" name="rc245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59" name="rc245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0" name="rc246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1" name="rc246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2" name="rc246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3" name="rc246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4" name="rc246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5" name="rc246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6" name="rc246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7" name="rc246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8" name="rc246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69" name="rc246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0" name="rc247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1" name="rc247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2" name="rc247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3" name="rc247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4" name="rc247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5" name="rc247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6" name="rc247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7" name="rc247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8" name="rc247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79" name="rc247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0" name="rc248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1" name="rc248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2" name="rc248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3" name="rc248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4" name="rc248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5" name="rc248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6" name="rc248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7" name="rc248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8" name="rc248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89" name="rc248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0" name="rc249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1" name="rc249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2" name="rc249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3" name="rc249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4" name="rc249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5" name="rc249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6" name="rc249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7" name="rc249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8" name="rc249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499" name="rc249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0" name="rc250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1" name="rc250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2" name="rc250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3" name="rc250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4" name="rc250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5" name="rc250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6" name="rc250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7" name="rc250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8" name="rc250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09" name="rc250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0" name="rc251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1" name="rc251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2" name="rc251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3" name="rc251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4" name="rc251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5" name="rc251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6" name="rc251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7" name="rc251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8" name="rc251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19" name="rc251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0" name="rc252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1" name="rc252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2" name="rc252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3" name="rc252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4" name="rc252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5" name="rc252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6" name="rc252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7" name="rc252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8" name="rc252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29" name="rc252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0" name="rc253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1" name="rc253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2" name="rc253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3" name="rc253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4" name="rc253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5" name="rc2535"/>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6" name="rc2536"/>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7" name="rc2537"/>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8" name="rc2538"/>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39" name="rc2539"/>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40" name="rc2540"/>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41" name="rc2541"/>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42" name="rc2542"/>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43" name="rc2543"/>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44" name="rc2544"/>
            <p:cNvSpPr/>
            <p:nvPr/>
          </p:nvSpPr>
          <p:spPr>
            <a:xfrm>
              <a:off x="1861423" y="3806738"/>
              <a:ext cx="6869511" cy="136561"/>
            </a:xfrm>
            <a:prstGeom prst="rect">
              <a:avLst/>
            </a:prstGeom>
            <a:noFill/>
            <a:ln w="27101" cap="flat">
              <a:solidFill>
                <a:srgbClr val="000000">
                  <a:alpha val="100000"/>
                </a:srgbClr>
              </a:solidFill>
              <a:prstDash val="solid"/>
              <a:miter/>
            </a:ln>
          </p:spPr>
          <p:txBody>
            <a:bodyPr/>
            <a:lstStyle/>
            <a:p/>
          </p:txBody>
        </p:sp>
        <p:sp>
          <p:nvSpPr>
            <p:cNvPr id="2545" name="tx2545"/>
            <p:cNvSpPr/>
            <p:nvPr/>
          </p:nvSpPr>
          <p:spPr>
            <a:xfrm rot="-2700000">
              <a:off x="19126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546" name="tx2546"/>
            <p:cNvSpPr/>
            <p:nvPr/>
          </p:nvSpPr>
          <p:spPr>
            <a:xfrm rot="-2700000">
              <a:off x="21768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547" name="tx2547"/>
            <p:cNvSpPr/>
            <p:nvPr/>
          </p:nvSpPr>
          <p:spPr>
            <a:xfrm rot="-2700000">
              <a:off x="24410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548" name="tx2548"/>
            <p:cNvSpPr/>
            <p:nvPr/>
          </p:nvSpPr>
          <p:spPr>
            <a:xfrm rot="-2700000">
              <a:off x="27052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549" name="tx2549"/>
            <p:cNvSpPr/>
            <p:nvPr/>
          </p:nvSpPr>
          <p:spPr>
            <a:xfrm rot="-2700000">
              <a:off x="29694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550" name="tx2550"/>
            <p:cNvSpPr/>
            <p:nvPr/>
          </p:nvSpPr>
          <p:spPr>
            <a:xfrm rot="-2700000">
              <a:off x="32336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551" name="tx2551"/>
            <p:cNvSpPr/>
            <p:nvPr/>
          </p:nvSpPr>
          <p:spPr>
            <a:xfrm rot="-2700000">
              <a:off x="34979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552" name="tx2552"/>
            <p:cNvSpPr/>
            <p:nvPr/>
          </p:nvSpPr>
          <p:spPr>
            <a:xfrm rot="-2700000">
              <a:off x="3762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553" name="tx2553"/>
            <p:cNvSpPr/>
            <p:nvPr/>
          </p:nvSpPr>
          <p:spPr>
            <a:xfrm rot="-2700000">
              <a:off x="40263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554" name="tx2554"/>
            <p:cNvSpPr/>
            <p:nvPr/>
          </p:nvSpPr>
          <p:spPr>
            <a:xfrm rot="-2700000">
              <a:off x="4290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555" name="tx2555"/>
            <p:cNvSpPr/>
            <p:nvPr/>
          </p:nvSpPr>
          <p:spPr>
            <a:xfrm rot="-2700000">
              <a:off x="4554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556" name="tx2556"/>
            <p:cNvSpPr/>
            <p:nvPr/>
          </p:nvSpPr>
          <p:spPr>
            <a:xfrm rot="-2700000">
              <a:off x="4820477"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57" name="tx2557"/>
            <p:cNvSpPr/>
            <p:nvPr/>
          </p:nvSpPr>
          <p:spPr>
            <a:xfrm rot="-2700000">
              <a:off x="50831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58" name="tx2558"/>
            <p:cNvSpPr/>
            <p:nvPr/>
          </p:nvSpPr>
          <p:spPr>
            <a:xfrm rot="-2700000">
              <a:off x="53473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59" name="tx2559"/>
            <p:cNvSpPr/>
            <p:nvPr/>
          </p:nvSpPr>
          <p:spPr>
            <a:xfrm rot="-2700000">
              <a:off x="56116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60" name="tx2560"/>
            <p:cNvSpPr/>
            <p:nvPr/>
          </p:nvSpPr>
          <p:spPr>
            <a:xfrm rot="-2700000">
              <a:off x="5875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61" name="tx2561"/>
            <p:cNvSpPr/>
            <p:nvPr/>
          </p:nvSpPr>
          <p:spPr>
            <a:xfrm rot="-2700000">
              <a:off x="61400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62" name="tx2562"/>
            <p:cNvSpPr/>
            <p:nvPr/>
          </p:nvSpPr>
          <p:spPr>
            <a:xfrm rot="-2700000">
              <a:off x="64042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3" name="tx2563"/>
            <p:cNvSpPr/>
            <p:nvPr/>
          </p:nvSpPr>
          <p:spPr>
            <a:xfrm rot="-2700000">
              <a:off x="66684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64" name="tx2564"/>
            <p:cNvSpPr/>
            <p:nvPr/>
          </p:nvSpPr>
          <p:spPr>
            <a:xfrm rot="-2700000">
              <a:off x="69326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65" name="tx2565"/>
            <p:cNvSpPr/>
            <p:nvPr/>
          </p:nvSpPr>
          <p:spPr>
            <a:xfrm rot="-2700000">
              <a:off x="7196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66" name="tx2566"/>
            <p:cNvSpPr/>
            <p:nvPr/>
          </p:nvSpPr>
          <p:spPr>
            <a:xfrm rot="-2700000">
              <a:off x="74610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567" name="tx2567"/>
            <p:cNvSpPr/>
            <p:nvPr/>
          </p:nvSpPr>
          <p:spPr>
            <a:xfrm rot="-2700000">
              <a:off x="772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568" name="tx2568"/>
            <p:cNvSpPr/>
            <p:nvPr/>
          </p:nvSpPr>
          <p:spPr>
            <a:xfrm rot="-2700000">
              <a:off x="79895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569" name="tx2569"/>
            <p:cNvSpPr/>
            <p:nvPr/>
          </p:nvSpPr>
          <p:spPr>
            <a:xfrm rot="-2700000">
              <a:off x="82537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570" name="tx2570"/>
            <p:cNvSpPr/>
            <p:nvPr/>
          </p:nvSpPr>
          <p:spPr>
            <a:xfrm rot="-2700000">
              <a:off x="85179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571" name="tx2571"/>
            <p:cNvSpPr/>
            <p:nvPr/>
          </p:nvSpPr>
          <p:spPr>
            <a:xfrm>
              <a:off x="1025367" y="558558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2572" name="tx2572"/>
            <p:cNvSpPr/>
            <p:nvPr/>
          </p:nvSpPr>
          <p:spPr>
            <a:xfrm>
              <a:off x="802619" y="5449021"/>
              <a:ext cx="652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Venezuela</a:t>
              </a:r>
            </a:p>
          </p:txBody>
        </p:sp>
        <p:sp>
          <p:nvSpPr>
            <p:cNvPr id="2573" name="tx2573"/>
            <p:cNvSpPr/>
            <p:nvPr/>
          </p:nvSpPr>
          <p:spPr>
            <a:xfrm>
              <a:off x="1160424" y="5312459"/>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2574" name="tx2574"/>
            <p:cNvSpPr/>
            <p:nvPr/>
          </p:nvSpPr>
          <p:spPr>
            <a:xfrm>
              <a:off x="717214" y="5175897"/>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2575" name="tx2575"/>
            <p:cNvSpPr/>
            <p:nvPr/>
          </p:nvSpPr>
          <p:spPr>
            <a:xfrm>
              <a:off x="1012748" y="5039335"/>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2576" name="tx2576"/>
            <p:cNvSpPr/>
            <p:nvPr/>
          </p:nvSpPr>
          <p:spPr>
            <a:xfrm>
              <a:off x="1137015" y="4902774"/>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2577" name="tx2577"/>
            <p:cNvSpPr/>
            <p:nvPr/>
          </p:nvSpPr>
          <p:spPr>
            <a:xfrm>
              <a:off x="647171" y="4766212"/>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578" name="tx2578"/>
            <p:cNvSpPr/>
            <p:nvPr/>
          </p:nvSpPr>
          <p:spPr>
            <a:xfrm>
              <a:off x="1051244" y="4766212"/>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579" name="tx2579"/>
            <p:cNvSpPr/>
            <p:nvPr/>
          </p:nvSpPr>
          <p:spPr>
            <a:xfrm>
              <a:off x="872936" y="4629650"/>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2580" name="tx2580"/>
            <p:cNvSpPr/>
            <p:nvPr/>
          </p:nvSpPr>
          <p:spPr>
            <a:xfrm>
              <a:off x="950569" y="4493088"/>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2581" name="tx2581"/>
            <p:cNvSpPr/>
            <p:nvPr/>
          </p:nvSpPr>
          <p:spPr>
            <a:xfrm>
              <a:off x="1175877" y="4356526"/>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Haiti</a:t>
              </a:r>
            </a:p>
          </p:txBody>
        </p:sp>
        <p:sp>
          <p:nvSpPr>
            <p:cNvPr id="2582" name="tx2582"/>
            <p:cNvSpPr/>
            <p:nvPr/>
          </p:nvSpPr>
          <p:spPr>
            <a:xfrm>
              <a:off x="779667" y="421996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583" name="tx2583"/>
            <p:cNvSpPr/>
            <p:nvPr/>
          </p:nvSpPr>
          <p:spPr>
            <a:xfrm>
              <a:off x="1152743" y="4083403"/>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2584" name="tx2584"/>
            <p:cNvSpPr/>
            <p:nvPr/>
          </p:nvSpPr>
          <p:spPr>
            <a:xfrm>
              <a:off x="1051244" y="3946841"/>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585" name="tx2585"/>
            <p:cNvSpPr/>
            <p:nvPr/>
          </p:nvSpPr>
          <p:spPr>
            <a:xfrm>
              <a:off x="508182" y="3810279"/>
              <a:ext cx="27934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FCV</a:t>
              </a:r>
            </a:p>
          </p:txBody>
        </p:sp>
        <p:sp>
          <p:nvSpPr>
            <p:cNvPr id="2586" name="tx2586"/>
            <p:cNvSpPr/>
            <p:nvPr/>
          </p:nvSpPr>
          <p:spPr>
            <a:xfrm>
              <a:off x="826393" y="3810279"/>
              <a:ext cx="62892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countries</a:t>
              </a:r>
            </a:p>
          </p:txBody>
        </p:sp>
        <p:sp>
          <p:nvSpPr>
            <p:cNvPr id="2587" name="tx2587"/>
            <p:cNvSpPr/>
            <p:nvPr/>
          </p:nvSpPr>
          <p:spPr>
            <a:xfrm>
              <a:off x="771712" y="3673717"/>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Guatemala</a:t>
              </a:r>
            </a:p>
          </p:txBody>
        </p:sp>
        <p:sp>
          <p:nvSpPr>
            <p:cNvPr id="2588" name="tx2588"/>
            <p:cNvSpPr/>
            <p:nvPr/>
          </p:nvSpPr>
          <p:spPr>
            <a:xfrm>
              <a:off x="1121287" y="353715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2589" name="tx2589"/>
            <p:cNvSpPr/>
            <p:nvPr/>
          </p:nvSpPr>
          <p:spPr>
            <a:xfrm>
              <a:off x="802893" y="3400594"/>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2590" name="tx2590"/>
            <p:cNvSpPr/>
            <p:nvPr/>
          </p:nvSpPr>
          <p:spPr>
            <a:xfrm>
              <a:off x="911250" y="3264032"/>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2591" name="tx2591"/>
            <p:cNvSpPr/>
            <p:nvPr/>
          </p:nvSpPr>
          <p:spPr>
            <a:xfrm>
              <a:off x="849436" y="3127470"/>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Honduras</a:t>
              </a:r>
            </a:p>
          </p:txBody>
        </p:sp>
        <p:sp>
          <p:nvSpPr>
            <p:cNvPr id="2592" name="tx2592"/>
            <p:cNvSpPr/>
            <p:nvPr/>
          </p:nvSpPr>
          <p:spPr>
            <a:xfrm>
              <a:off x="655309" y="2990908"/>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2593" name="tx2593"/>
            <p:cNvSpPr/>
            <p:nvPr/>
          </p:nvSpPr>
          <p:spPr>
            <a:xfrm>
              <a:off x="1199194" y="2854346"/>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2594" name="tx2594"/>
            <p:cNvSpPr/>
            <p:nvPr/>
          </p:nvSpPr>
          <p:spPr>
            <a:xfrm>
              <a:off x="810849" y="2717785"/>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2595" name="tx2595"/>
            <p:cNvSpPr/>
            <p:nvPr/>
          </p:nvSpPr>
          <p:spPr>
            <a:xfrm>
              <a:off x="919388" y="2581223"/>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Pakistan</a:t>
              </a:r>
            </a:p>
          </p:txBody>
        </p:sp>
        <p:sp>
          <p:nvSpPr>
            <p:cNvPr id="2596" name="tx2596"/>
            <p:cNvSpPr/>
            <p:nvPr/>
          </p:nvSpPr>
          <p:spPr>
            <a:xfrm>
              <a:off x="717214" y="2444661"/>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Bangladesh</a:t>
              </a:r>
            </a:p>
          </p:txBody>
        </p:sp>
        <p:sp>
          <p:nvSpPr>
            <p:cNvPr id="2597" name="tx2597"/>
            <p:cNvSpPr/>
            <p:nvPr/>
          </p:nvSpPr>
          <p:spPr>
            <a:xfrm>
              <a:off x="1020612" y="2308099"/>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2598" name="tx2598"/>
            <p:cNvSpPr/>
            <p:nvPr/>
          </p:nvSpPr>
          <p:spPr>
            <a:xfrm>
              <a:off x="865164" y="2171537"/>
              <a:ext cx="5901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Colombia</a:t>
              </a:r>
            </a:p>
          </p:txBody>
        </p:sp>
        <p:sp>
          <p:nvSpPr>
            <p:cNvPr id="2599" name="tx2599"/>
            <p:cNvSpPr/>
            <p:nvPr/>
          </p:nvSpPr>
          <p:spPr>
            <a:xfrm>
              <a:off x="973886" y="2034976"/>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2600" name="tx2600"/>
            <p:cNvSpPr/>
            <p:nvPr/>
          </p:nvSpPr>
          <p:spPr>
            <a:xfrm>
              <a:off x="1121470" y="1898414"/>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601" name="tx2601"/>
            <p:cNvSpPr/>
            <p:nvPr/>
          </p:nvSpPr>
          <p:spPr>
            <a:xfrm>
              <a:off x="632083" y="1761852"/>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602" name="tx2602"/>
            <p:cNvSpPr/>
            <p:nvPr/>
          </p:nvSpPr>
          <p:spPr>
            <a:xfrm>
              <a:off x="1144696" y="1761852"/>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603" name="tx2603"/>
            <p:cNvSpPr/>
            <p:nvPr/>
          </p:nvSpPr>
          <p:spPr>
            <a:xfrm>
              <a:off x="989431" y="1625290"/>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2604" name="tx2604"/>
            <p:cNvSpPr/>
            <p:nvPr/>
          </p:nvSpPr>
          <p:spPr>
            <a:xfrm>
              <a:off x="883269" y="1488728"/>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605" name="tx2605"/>
            <p:cNvSpPr/>
            <p:nvPr/>
          </p:nvSpPr>
          <p:spPr>
            <a:xfrm>
              <a:off x="1160332" y="1488728"/>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606" name="tx2606"/>
            <p:cNvSpPr/>
            <p:nvPr/>
          </p:nvSpPr>
          <p:spPr>
            <a:xfrm>
              <a:off x="740805" y="1352167"/>
              <a:ext cx="1241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El</a:t>
              </a:r>
            </a:p>
          </p:txBody>
        </p:sp>
        <p:sp>
          <p:nvSpPr>
            <p:cNvPr id="2607" name="tx2607"/>
            <p:cNvSpPr/>
            <p:nvPr/>
          </p:nvSpPr>
          <p:spPr>
            <a:xfrm>
              <a:off x="903843" y="1352167"/>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Salvador</a:t>
              </a:r>
            </a:p>
          </p:txBody>
        </p:sp>
        <p:sp>
          <p:nvSpPr>
            <p:cNvPr id="2608" name="tx2608"/>
            <p:cNvSpPr/>
            <p:nvPr/>
          </p:nvSpPr>
          <p:spPr>
            <a:xfrm>
              <a:off x="1121287" y="121560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Cuba</a:t>
              </a:r>
            </a:p>
          </p:txBody>
        </p:sp>
        <p:sp>
          <p:nvSpPr>
            <p:cNvPr id="2609" name="tx2609"/>
            <p:cNvSpPr/>
            <p:nvPr/>
          </p:nvSpPr>
          <p:spPr>
            <a:xfrm>
              <a:off x="3390383"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610" name="pic2610"/>
            <p:cNvPicPr/>
            <p:nvPr/>
          </p:nvPicPr>
          <p:blipFill>
            <a:blip r:embed="rId2" cstate="print"/>
            <a:stretch>
              <a:fillRect/>
            </a:stretch>
          </p:blipFill>
          <p:spPr>
            <a:xfrm>
              <a:off x="5041975" y="5941026"/>
              <a:ext cx="2160000" cy="219455"/>
            </a:xfrm>
            <a:prstGeom prst="rect">
              <a:avLst/>
            </a:prstGeom>
          </p:spPr>
        </p:pic>
        <p:sp>
          <p:nvSpPr>
            <p:cNvPr id="2611" name="pl2611"/>
            <p:cNvSpPr/>
            <p:nvPr/>
          </p:nvSpPr>
          <p:spPr>
            <a:xfrm>
              <a:off x="50455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2" name="pl2612"/>
            <p:cNvSpPr/>
            <p:nvPr/>
          </p:nvSpPr>
          <p:spPr>
            <a:xfrm>
              <a:off x="63372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3" name="pl2613"/>
            <p:cNvSpPr/>
            <p:nvPr/>
          </p:nvSpPr>
          <p:spPr>
            <a:xfrm>
              <a:off x="65525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4" name="pl2614"/>
            <p:cNvSpPr/>
            <p:nvPr/>
          </p:nvSpPr>
          <p:spPr>
            <a:xfrm>
              <a:off x="67678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5" name="pl2615"/>
            <p:cNvSpPr/>
            <p:nvPr/>
          </p:nvSpPr>
          <p:spPr>
            <a:xfrm>
              <a:off x="69830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6" name="pl2616"/>
            <p:cNvSpPr/>
            <p:nvPr/>
          </p:nvSpPr>
          <p:spPr>
            <a:xfrm>
              <a:off x="71983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7" name="pl2617"/>
            <p:cNvSpPr/>
            <p:nvPr/>
          </p:nvSpPr>
          <p:spPr>
            <a:xfrm>
              <a:off x="50455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18" name="pl2618"/>
            <p:cNvSpPr/>
            <p:nvPr/>
          </p:nvSpPr>
          <p:spPr>
            <a:xfrm>
              <a:off x="63372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19" name="pl2619"/>
            <p:cNvSpPr/>
            <p:nvPr/>
          </p:nvSpPr>
          <p:spPr>
            <a:xfrm>
              <a:off x="65525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0" name="pl2620"/>
            <p:cNvSpPr/>
            <p:nvPr/>
          </p:nvSpPr>
          <p:spPr>
            <a:xfrm>
              <a:off x="67678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1" name="pl2621"/>
            <p:cNvSpPr/>
            <p:nvPr/>
          </p:nvSpPr>
          <p:spPr>
            <a:xfrm>
              <a:off x="69830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2" name="pl2622"/>
            <p:cNvSpPr/>
            <p:nvPr/>
          </p:nvSpPr>
          <p:spPr>
            <a:xfrm>
              <a:off x="71983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3" name="tx2623"/>
            <p:cNvSpPr/>
            <p:nvPr/>
          </p:nvSpPr>
          <p:spPr>
            <a:xfrm>
              <a:off x="5014486"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624" name="tx2624"/>
            <p:cNvSpPr/>
            <p:nvPr/>
          </p:nvSpPr>
          <p:spPr>
            <a:xfrm>
              <a:off x="62750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625" name="tx2625"/>
            <p:cNvSpPr/>
            <p:nvPr/>
          </p:nvSpPr>
          <p:spPr>
            <a:xfrm>
              <a:off x="649035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626" name="tx2626"/>
            <p:cNvSpPr/>
            <p:nvPr/>
          </p:nvSpPr>
          <p:spPr>
            <a:xfrm>
              <a:off x="67056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627" name="tx2627"/>
            <p:cNvSpPr/>
            <p:nvPr/>
          </p:nvSpPr>
          <p:spPr>
            <a:xfrm>
              <a:off x="69209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628" name="tx2628"/>
            <p:cNvSpPr/>
            <p:nvPr/>
          </p:nvSpPr>
          <p:spPr>
            <a:xfrm>
              <a:off x="710510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629" name="tx2629"/>
            <p:cNvSpPr/>
            <p:nvPr/>
          </p:nvSpPr>
          <p:spPr>
            <a:xfrm>
              <a:off x="1517948" y="435349"/>
              <a:ext cx="406615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FCV countries, 2000-2025</a:t>
              </a:r>
            </a:p>
          </p:txBody>
        </p:sp>
        <p:sp>
          <p:nvSpPr>
            <p:cNvPr id="2630" name="tx263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31" name="tx263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6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252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299911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1729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3412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9" name="pl9"/>
            <p:cNvSpPr/>
            <p:nvPr/>
          </p:nvSpPr>
          <p:spPr>
            <a:xfrm>
              <a:off x="911338" y="25860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2999119"/>
              <a:ext cx="3434315" cy="991354"/>
            </a:xfrm>
            <a:custGeom>
              <a:avLst/>
              <a:pathLst>
                <a:path w="3434315" h="991354">
                  <a:moveTo>
                    <a:pt x="0" y="991354"/>
                  </a:moveTo>
                  <a:lnTo>
                    <a:pt x="137372" y="908741"/>
                  </a:lnTo>
                  <a:lnTo>
                    <a:pt x="274745" y="991354"/>
                  </a:lnTo>
                  <a:lnTo>
                    <a:pt x="412117" y="826129"/>
                  </a:lnTo>
                  <a:lnTo>
                    <a:pt x="549490" y="660903"/>
                  </a:lnTo>
                  <a:lnTo>
                    <a:pt x="686863" y="578290"/>
                  </a:lnTo>
                  <a:lnTo>
                    <a:pt x="824235" y="578290"/>
                  </a:lnTo>
                  <a:lnTo>
                    <a:pt x="961608" y="578290"/>
                  </a:lnTo>
                  <a:lnTo>
                    <a:pt x="1098981" y="330451"/>
                  </a:lnTo>
                  <a:lnTo>
                    <a:pt x="1236353" y="247838"/>
                  </a:lnTo>
                  <a:lnTo>
                    <a:pt x="1373726" y="495677"/>
                  </a:lnTo>
                  <a:lnTo>
                    <a:pt x="1511098" y="413064"/>
                  </a:lnTo>
                  <a:lnTo>
                    <a:pt x="1648471" y="495677"/>
                  </a:lnTo>
                  <a:lnTo>
                    <a:pt x="1785844" y="578290"/>
                  </a:lnTo>
                  <a:lnTo>
                    <a:pt x="1923216" y="578290"/>
                  </a:lnTo>
                  <a:lnTo>
                    <a:pt x="2060589" y="495677"/>
                  </a:lnTo>
                  <a:lnTo>
                    <a:pt x="2197962" y="330451"/>
                  </a:lnTo>
                  <a:lnTo>
                    <a:pt x="2335334" y="247838"/>
                  </a:lnTo>
                  <a:lnTo>
                    <a:pt x="2472707" y="165225"/>
                  </a:lnTo>
                  <a:lnTo>
                    <a:pt x="2610079" y="0"/>
                  </a:lnTo>
                  <a:lnTo>
                    <a:pt x="2747452" y="165225"/>
                  </a:lnTo>
                  <a:lnTo>
                    <a:pt x="2884825" y="495677"/>
                  </a:lnTo>
                  <a:lnTo>
                    <a:pt x="3022197" y="165225"/>
                  </a:lnTo>
                  <a:lnTo>
                    <a:pt x="3159570" y="247838"/>
                  </a:lnTo>
                  <a:lnTo>
                    <a:pt x="3296943" y="165225"/>
                  </a:lnTo>
                  <a:lnTo>
                    <a:pt x="3434315" y="165225"/>
                  </a:lnTo>
                </a:path>
              </a:pathLst>
            </a:custGeom>
            <a:ln w="27101" cap="flat">
              <a:solidFill>
                <a:srgbClr val="F26829">
                  <a:alpha val="69803"/>
                </a:srgbClr>
              </a:solidFill>
              <a:prstDash val="solid"/>
              <a:round/>
            </a:ln>
          </p:spPr>
          <p:txBody>
            <a:bodyPr/>
            <a:lstStyle/>
            <a:p/>
          </p:txBody>
        </p:sp>
        <p:sp>
          <p:nvSpPr>
            <p:cNvPr id="18" name="pl18"/>
            <p:cNvSpPr/>
            <p:nvPr/>
          </p:nvSpPr>
          <p:spPr>
            <a:xfrm>
              <a:off x="1083054" y="2255603"/>
              <a:ext cx="3434315" cy="660903"/>
            </a:xfrm>
            <a:custGeom>
              <a:avLst/>
              <a:pathLst>
                <a:path w="3434315" h="660903">
                  <a:moveTo>
                    <a:pt x="0" y="660903"/>
                  </a:moveTo>
                  <a:lnTo>
                    <a:pt x="137372" y="660903"/>
                  </a:lnTo>
                  <a:lnTo>
                    <a:pt x="274745" y="660903"/>
                  </a:lnTo>
                  <a:lnTo>
                    <a:pt x="412117" y="578290"/>
                  </a:lnTo>
                  <a:lnTo>
                    <a:pt x="549490" y="578290"/>
                  </a:lnTo>
                  <a:lnTo>
                    <a:pt x="686863" y="413064"/>
                  </a:lnTo>
                  <a:lnTo>
                    <a:pt x="824235" y="330451"/>
                  </a:lnTo>
                  <a:lnTo>
                    <a:pt x="961608" y="330451"/>
                  </a:lnTo>
                  <a:lnTo>
                    <a:pt x="1098981" y="247838"/>
                  </a:lnTo>
                  <a:lnTo>
                    <a:pt x="1236353" y="165225"/>
                  </a:lnTo>
                  <a:lnTo>
                    <a:pt x="1373726" y="165225"/>
                  </a:lnTo>
                  <a:lnTo>
                    <a:pt x="1511098" y="82612"/>
                  </a:lnTo>
                  <a:lnTo>
                    <a:pt x="1648471" y="82612"/>
                  </a:lnTo>
                  <a:lnTo>
                    <a:pt x="1785844" y="82612"/>
                  </a:lnTo>
                  <a:lnTo>
                    <a:pt x="1923216" y="0"/>
                  </a:lnTo>
                  <a:lnTo>
                    <a:pt x="2060589" y="82612"/>
                  </a:lnTo>
                  <a:lnTo>
                    <a:pt x="2197962" y="82612"/>
                  </a:lnTo>
                  <a:lnTo>
                    <a:pt x="2335334" y="82612"/>
                  </a:lnTo>
                  <a:lnTo>
                    <a:pt x="2472707" y="82612"/>
                  </a:lnTo>
                  <a:lnTo>
                    <a:pt x="2610079" y="82612"/>
                  </a:lnTo>
                  <a:lnTo>
                    <a:pt x="2747452" y="330451"/>
                  </a:lnTo>
                  <a:lnTo>
                    <a:pt x="2884825" y="413064"/>
                  </a:lnTo>
                  <a:lnTo>
                    <a:pt x="3022197" y="82612"/>
                  </a:lnTo>
                  <a:lnTo>
                    <a:pt x="3159570" y="165225"/>
                  </a:lnTo>
                  <a:lnTo>
                    <a:pt x="3296943" y="165225"/>
                  </a:lnTo>
                  <a:lnTo>
                    <a:pt x="3434315" y="82612"/>
                  </a:lnTo>
                </a:path>
              </a:pathLst>
            </a:custGeom>
            <a:ln w="27101" cap="flat">
              <a:solidFill>
                <a:srgbClr val="1CABE2">
                  <a:alpha val="69803"/>
                </a:srgbClr>
              </a:solidFill>
              <a:prstDash val="solid"/>
              <a:round/>
            </a:ln>
          </p:spPr>
          <p:txBody>
            <a:bodyPr/>
            <a:lstStyle/>
            <a:p/>
          </p:txBody>
        </p:sp>
        <p:sp>
          <p:nvSpPr>
            <p:cNvPr id="19" name="pl19"/>
            <p:cNvSpPr/>
            <p:nvPr/>
          </p:nvSpPr>
          <p:spPr>
            <a:xfrm>
              <a:off x="1083054" y="2999119"/>
              <a:ext cx="3434315" cy="991354"/>
            </a:xfrm>
            <a:custGeom>
              <a:avLst/>
              <a:pathLst>
                <a:path w="3434315" h="991354">
                  <a:moveTo>
                    <a:pt x="0" y="991354"/>
                  </a:moveTo>
                  <a:lnTo>
                    <a:pt x="137372" y="908741"/>
                  </a:lnTo>
                  <a:lnTo>
                    <a:pt x="274745" y="991354"/>
                  </a:lnTo>
                  <a:lnTo>
                    <a:pt x="412117" y="826129"/>
                  </a:lnTo>
                  <a:lnTo>
                    <a:pt x="549490" y="660903"/>
                  </a:lnTo>
                  <a:lnTo>
                    <a:pt x="686863" y="578290"/>
                  </a:lnTo>
                  <a:lnTo>
                    <a:pt x="824235" y="578290"/>
                  </a:lnTo>
                  <a:lnTo>
                    <a:pt x="961608" y="578290"/>
                  </a:lnTo>
                  <a:lnTo>
                    <a:pt x="1098981" y="330451"/>
                  </a:lnTo>
                  <a:lnTo>
                    <a:pt x="1236353" y="247838"/>
                  </a:lnTo>
                  <a:lnTo>
                    <a:pt x="1373726" y="495677"/>
                  </a:lnTo>
                  <a:lnTo>
                    <a:pt x="1511098" y="413064"/>
                  </a:lnTo>
                  <a:lnTo>
                    <a:pt x="1648471" y="495677"/>
                  </a:lnTo>
                  <a:lnTo>
                    <a:pt x="1785844" y="578290"/>
                  </a:lnTo>
                  <a:lnTo>
                    <a:pt x="1923216" y="578290"/>
                  </a:lnTo>
                  <a:lnTo>
                    <a:pt x="2060589" y="495677"/>
                  </a:lnTo>
                  <a:lnTo>
                    <a:pt x="2197962" y="330451"/>
                  </a:lnTo>
                  <a:lnTo>
                    <a:pt x="2335334" y="247838"/>
                  </a:lnTo>
                  <a:lnTo>
                    <a:pt x="2472707" y="165225"/>
                  </a:lnTo>
                  <a:lnTo>
                    <a:pt x="2610079" y="0"/>
                  </a:lnTo>
                  <a:lnTo>
                    <a:pt x="2747452" y="165225"/>
                  </a:lnTo>
                  <a:lnTo>
                    <a:pt x="2884825" y="495677"/>
                  </a:lnTo>
                  <a:lnTo>
                    <a:pt x="3022197" y="165225"/>
                  </a:lnTo>
                  <a:lnTo>
                    <a:pt x="3159570" y="247838"/>
                  </a:lnTo>
                  <a:lnTo>
                    <a:pt x="3296943" y="165225"/>
                  </a:lnTo>
                  <a:lnTo>
                    <a:pt x="3434315" y="165225"/>
                  </a:lnTo>
                </a:path>
              </a:pathLst>
            </a:custGeom>
            <a:ln w="65043" cap="flat">
              <a:solidFill>
                <a:srgbClr val="000000">
                  <a:alpha val="100000"/>
                </a:srgbClr>
              </a:solidFill>
              <a:prstDash val="solid"/>
              <a:round/>
            </a:ln>
          </p:spPr>
          <p:txBody>
            <a:bodyPr/>
            <a:lstStyle/>
            <a:p/>
          </p:txBody>
        </p:sp>
        <p:sp>
          <p:nvSpPr>
            <p:cNvPr id="20" name="pl20"/>
            <p:cNvSpPr/>
            <p:nvPr/>
          </p:nvSpPr>
          <p:spPr>
            <a:xfrm>
              <a:off x="1083054" y="2999119"/>
              <a:ext cx="3434315" cy="991354"/>
            </a:xfrm>
            <a:custGeom>
              <a:avLst/>
              <a:pathLst>
                <a:path w="3434315" h="991354">
                  <a:moveTo>
                    <a:pt x="0" y="991354"/>
                  </a:moveTo>
                  <a:lnTo>
                    <a:pt x="137372" y="908741"/>
                  </a:lnTo>
                  <a:lnTo>
                    <a:pt x="274745" y="991354"/>
                  </a:lnTo>
                  <a:lnTo>
                    <a:pt x="412117" y="826129"/>
                  </a:lnTo>
                  <a:lnTo>
                    <a:pt x="549490" y="660903"/>
                  </a:lnTo>
                  <a:lnTo>
                    <a:pt x="686863" y="578290"/>
                  </a:lnTo>
                  <a:lnTo>
                    <a:pt x="824235" y="578290"/>
                  </a:lnTo>
                  <a:lnTo>
                    <a:pt x="961608" y="578290"/>
                  </a:lnTo>
                  <a:lnTo>
                    <a:pt x="1098981" y="330451"/>
                  </a:lnTo>
                  <a:lnTo>
                    <a:pt x="1236353" y="247838"/>
                  </a:lnTo>
                  <a:lnTo>
                    <a:pt x="1373726" y="495677"/>
                  </a:lnTo>
                  <a:lnTo>
                    <a:pt x="1511098" y="413064"/>
                  </a:lnTo>
                  <a:lnTo>
                    <a:pt x="1648471" y="495677"/>
                  </a:lnTo>
                  <a:lnTo>
                    <a:pt x="1785844" y="578290"/>
                  </a:lnTo>
                  <a:lnTo>
                    <a:pt x="1923216" y="578290"/>
                  </a:lnTo>
                  <a:lnTo>
                    <a:pt x="2060589" y="495677"/>
                  </a:lnTo>
                  <a:lnTo>
                    <a:pt x="2197962" y="330451"/>
                  </a:lnTo>
                  <a:lnTo>
                    <a:pt x="2335334" y="247838"/>
                  </a:lnTo>
                  <a:lnTo>
                    <a:pt x="2472707" y="165225"/>
                  </a:lnTo>
                  <a:lnTo>
                    <a:pt x="2610079" y="0"/>
                  </a:lnTo>
                  <a:lnTo>
                    <a:pt x="2747452" y="165225"/>
                  </a:lnTo>
                  <a:lnTo>
                    <a:pt x="2884825" y="495677"/>
                  </a:lnTo>
                  <a:lnTo>
                    <a:pt x="3022197" y="165225"/>
                  </a:lnTo>
                  <a:lnTo>
                    <a:pt x="3159570" y="247838"/>
                  </a:lnTo>
                  <a:lnTo>
                    <a:pt x="3296943" y="165225"/>
                  </a:lnTo>
                  <a:lnTo>
                    <a:pt x="3434315" y="165225"/>
                  </a:lnTo>
                </a:path>
              </a:pathLst>
            </a:custGeom>
            <a:ln w="40651" cap="flat">
              <a:solidFill>
                <a:srgbClr val="F26829">
                  <a:alpha val="100000"/>
                </a:srgbClr>
              </a:solidFill>
              <a:prstDash val="solid"/>
              <a:round/>
            </a:ln>
          </p:spPr>
          <p:txBody>
            <a:bodyPr/>
            <a:lstStyle/>
            <a:p/>
          </p:txBody>
        </p:sp>
        <p:sp>
          <p:nvSpPr>
            <p:cNvPr id="21" name="tx21"/>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2" name="tx22"/>
            <p:cNvSpPr/>
            <p:nvPr/>
          </p:nvSpPr>
          <p:spPr>
            <a:xfrm>
              <a:off x="1709658" y="340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3" name="tx23"/>
            <p:cNvSpPr/>
            <p:nvPr/>
          </p:nvSpPr>
          <p:spPr>
            <a:xfrm>
              <a:off x="2396521" y="332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4" name="tx24"/>
            <p:cNvSpPr/>
            <p:nvPr/>
          </p:nvSpPr>
          <p:spPr>
            <a:xfrm>
              <a:off x="3083384" y="332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 name="tx25"/>
            <p:cNvSpPr/>
            <p:nvPr/>
          </p:nvSpPr>
          <p:spPr>
            <a:xfrm>
              <a:off x="3632875" y="2828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6" name="tx26"/>
            <p:cNvSpPr/>
            <p:nvPr/>
          </p:nvSpPr>
          <p:spPr>
            <a:xfrm>
              <a:off x="4457110" y="29935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 name="tx27"/>
            <p:cNvSpPr/>
            <p:nvPr/>
          </p:nvSpPr>
          <p:spPr>
            <a:xfrm>
              <a:off x="707342" y="336669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8" name="tx28"/>
            <p:cNvSpPr/>
            <p:nvPr/>
          </p:nvSpPr>
          <p:spPr>
            <a:xfrm>
              <a:off x="707342" y="25405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9" name="tx29"/>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0" name="tx30"/>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1" name="tx31"/>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2" name="tx32"/>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3" name="tx33"/>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4" name="tx34"/>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6" name="tx36"/>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7" name="pl37"/>
            <p:cNvSpPr/>
            <p:nvPr/>
          </p:nvSpPr>
          <p:spPr>
            <a:xfrm>
              <a:off x="1566178"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38" name="pl38"/>
            <p:cNvSpPr/>
            <p:nvPr/>
          </p:nvSpPr>
          <p:spPr>
            <a:xfrm>
              <a:off x="1566178"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39" name="pl39"/>
            <p:cNvSpPr/>
            <p:nvPr/>
          </p:nvSpPr>
          <p:spPr>
            <a:xfrm>
              <a:off x="2729759"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0" name="tx40"/>
            <p:cNvSpPr/>
            <p:nvPr/>
          </p:nvSpPr>
          <p:spPr>
            <a:xfrm>
              <a:off x="1833278" y="4901009"/>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41" name="tx41"/>
            <p:cNvSpPr/>
            <p:nvPr/>
          </p:nvSpPr>
          <p:spPr>
            <a:xfrm>
              <a:off x="2996858"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2" name="tx42"/>
            <p:cNvSpPr/>
            <p:nvPr/>
          </p:nvSpPr>
          <p:spPr>
            <a:xfrm>
              <a:off x="1338726" y="1437626"/>
              <a:ext cx="292297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FCV countries, 2000-2025</a:t>
              </a:r>
            </a:p>
          </p:txBody>
        </p:sp>
        <p:sp>
          <p:nvSpPr>
            <p:cNvPr id="43" name="pl43"/>
            <p:cNvSpPr/>
            <p:nvPr/>
          </p:nvSpPr>
          <p:spPr>
            <a:xfrm>
              <a:off x="5227074" y="364731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29609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5" name="pl45"/>
            <p:cNvSpPr/>
            <p:nvPr/>
          </p:nvSpPr>
          <p:spPr>
            <a:xfrm>
              <a:off x="5227074" y="22746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39904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227074" y="330415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261782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193150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398790" y="1931506"/>
              <a:ext cx="3434315" cy="2058967"/>
            </a:xfrm>
            <a:custGeom>
              <a:avLst/>
              <a:pathLst>
                <a:path w="3434315" h="2058967">
                  <a:moveTo>
                    <a:pt x="0" y="2058967"/>
                  </a:moveTo>
                  <a:lnTo>
                    <a:pt x="137372" y="1887387"/>
                  </a:lnTo>
                  <a:lnTo>
                    <a:pt x="274745" y="2058967"/>
                  </a:lnTo>
                  <a:lnTo>
                    <a:pt x="412117" y="1715806"/>
                  </a:lnTo>
                  <a:lnTo>
                    <a:pt x="549490" y="1372645"/>
                  </a:lnTo>
                  <a:lnTo>
                    <a:pt x="686863" y="1201064"/>
                  </a:lnTo>
                  <a:lnTo>
                    <a:pt x="824235" y="1201064"/>
                  </a:lnTo>
                  <a:lnTo>
                    <a:pt x="961608" y="1201064"/>
                  </a:lnTo>
                  <a:lnTo>
                    <a:pt x="1098981" y="686322"/>
                  </a:lnTo>
                  <a:lnTo>
                    <a:pt x="1236353" y="514741"/>
                  </a:lnTo>
                  <a:lnTo>
                    <a:pt x="1373726" y="1029483"/>
                  </a:lnTo>
                  <a:lnTo>
                    <a:pt x="1511098" y="857903"/>
                  </a:lnTo>
                  <a:lnTo>
                    <a:pt x="1648471" y="1029483"/>
                  </a:lnTo>
                  <a:lnTo>
                    <a:pt x="1785844" y="1201064"/>
                  </a:lnTo>
                  <a:lnTo>
                    <a:pt x="1923216" y="1201064"/>
                  </a:lnTo>
                  <a:lnTo>
                    <a:pt x="2060589" y="1029483"/>
                  </a:lnTo>
                  <a:lnTo>
                    <a:pt x="2197962" y="686322"/>
                  </a:lnTo>
                  <a:lnTo>
                    <a:pt x="2335334" y="514741"/>
                  </a:lnTo>
                  <a:lnTo>
                    <a:pt x="2472707" y="343161"/>
                  </a:lnTo>
                  <a:lnTo>
                    <a:pt x="2610079" y="0"/>
                  </a:lnTo>
                  <a:lnTo>
                    <a:pt x="2747452" y="343161"/>
                  </a:lnTo>
                  <a:lnTo>
                    <a:pt x="2884825" y="1029483"/>
                  </a:lnTo>
                  <a:lnTo>
                    <a:pt x="3022197" y="343161"/>
                  </a:lnTo>
                  <a:lnTo>
                    <a:pt x="3159570" y="514741"/>
                  </a:lnTo>
                  <a:lnTo>
                    <a:pt x="3296943" y="343161"/>
                  </a:lnTo>
                  <a:lnTo>
                    <a:pt x="3434315" y="343161"/>
                  </a:lnTo>
                </a:path>
              </a:pathLst>
            </a:custGeom>
            <a:ln w="27101" cap="flat">
              <a:solidFill>
                <a:srgbClr val="F26829">
                  <a:alpha val="69803"/>
                </a:srgbClr>
              </a:solidFill>
              <a:prstDash val="solid"/>
              <a:round/>
            </a:ln>
          </p:spPr>
          <p:txBody>
            <a:bodyPr/>
            <a:lstStyle/>
            <a:p/>
          </p:txBody>
        </p:sp>
        <p:sp>
          <p:nvSpPr>
            <p:cNvPr id="57" name="pl57"/>
            <p:cNvSpPr/>
            <p:nvPr/>
          </p:nvSpPr>
          <p:spPr>
            <a:xfrm>
              <a:off x="5398790" y="1759925"/>
              <a:ext cx="3434315" cy="1372645"/>
            </a:xfrm>
            <a:custGeom>
              <a:avLst/>
              <a:pathLst>
                <a:path w="3434315" h="1372645">
                  <a:moveTo>
                    <a:pt x="0" y="1372645"/>
                  </a:moveTo>
                  <a:lnTo>
                    <a:pt x="137372" y="1372645"/>
                  </a:lnTo>
                  <a:lnTo>
                    <a:pt x="274745" y="1372645"/>
                  </a:lnTo>
                  <a:lnTo>
                    <a:pt x="412117" y="1201064"/>
                  </a:lnTo>
                  <a:lnTo>
                    <a:pt x="549490" y="1201064"/>
                  </a:lnTo>
                  <a:lnTo>
                    <a:pt x="686863" y="857903"/>
                  </a:lnTo>
                  <a:lnTo>
                    <a:pt x="824235" y="686322"/>
                  </a:lnTo>
                  <a:lnTo>
                    <a:pt x="961608" y="686322"/>
                  </a:lnTo>
                  <a:lnTo>
                    <a:pt x="1098981" y="514741"/>
                  </a:lnTo>
                  <a:lnTo>
                    <a:pt x="1236353" y="343161"/>
                  </a:lnTo>
                  <a:lnTo>
                    <a:pt x="1373726" y="343161"/>
                  </a:lnTo>
                  <a:lnTo>
                    <a:pt x="1511098" y="171580"/>
                  </a:lnTo>
                  <a:lnTo>
                    <a:pt x="1648471" y="171580"/>
                  </a:lnTo>
                  <a:lnTo>
                    <a:pt x="1785844" y="171580"/>
                  </a:lnTo>
                  <a:lnTo>
                    <a:pt x="1923216" y="0"/>
                  </a:lnTo>
                  <a:lnTo>
                    <a:pt x="2060589" y="171580"/>
                  </a:lnTo>
                  <a:lnTo>
                    <a:pt x="2197962" y="171580"/>
                  </a:lnTo>
                  <a:lnTo>
                    <a:pt x="2335334" y="171580"/>
                  </a:lnTo>
                  <a:lnTo>
                    <a:pt x="2472707" y="171580"/>
                  </a:lnTo>
                  <a:lnTo>
                    <a:pt x="2610079" y="171580"/>
                  </a:lnTo>
                  <a:lnTo>
                    <a:pt x="2747452" y="686322"/>
                  </a:lnTo>
                  <a:lnTo>
                    <a:pt x="2884825" y="857903"/>
                  </a:lnTo>
                  <a:lnTo>
                    <a:pt x="3022197" y="171580"/>
                  </a:lnTo>
                  <a:lnTo>
                    <a:pt x="3159570" y="343161"/>
                  </a:lnTo>
                  <a:lnTo>
                    <a:pt x="3296943" y="343161"/>
                  </a:lnTo>
                  <a:lnTo>
                    <a:pt x="3434315" y="171580"/>
                  </a:lnTo>
                </a:path>
              </a:pathLst>
            </a:custGeom>
            <a:ln w="27101" cap="flat">
              <a:solidFill>
                <a:srgbClr val="1CABE2">
                  <a:alpha val="69803"/>
                </a:srgbClr>
              </a:solidFill>
              <a:prstDash val="solid"/>
              <a:round/>
            </a:ln>
          </p:spPr>
          <p:txBody>
            <a:bodyPr/>
            <a:lstStyle/>
            <a:p/>
          </p:txBody>
        </p:sp>
        <p:sp>
          <p:nvSpPr>
            <p:cNvPr id="58" name="pl58"/>
            <p:cNvSpPr/>
            <p:nvPr/>
          </p:nvSpPr>
          <p:spPr>
            <a:xfrm>
              <a:off x="5398790" y="1931506"/>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59" name="pl59"/>
            <p:cNvSpPr/>
            <p:nvPr/>
          </p:nvSpPr>
          <p:spPr>
            <a:xfrm>
              <a:off x="5398790" y="1931506"/>
              <a:ext cx="3434315" cy="2058967"/>
            </a:xfrm>
            <a:custGeom>
              <a:avLst/>
              <a:pathLst>
                <a:path w="3434315" h="2058967">
                  <a:moveTo>
                    <a:pt x="0" y="2058967"/>
                  </a:moveTo>
                  <a:lnTo>
                    <a:pt x="137372" y="1887387"/>
                  </a:lnTo>
                  <a:lnTo>
                    <a:pt x="274745" y="2058967"/>
                  </a:lnTo>
                  <a:lnTo>
                    <a:pt x="412117" y="1715806"/>
                  </a:lnTo>
                  <a:lnTo>
                    <a:pt x="549490" y="1372645"/>
                  </a:lnTo>
                  <a:lnTo>
                    <a:pt x="686863" y="1201064"/>
                  </a:lnTo>
                  <a:lnTo>
                    <a:pt x="824235" y="1201064"/>
                  </a:lnTo>
                  <a:lnTo>
                    <a:pt x="961608" y="1201064"/>
                  </a:lnTo>
                  <a:lnTo>
                    <a:pt x="1098981" y="686322"/>
                  </a:lnTo>
                  <a:lnTo>
                    <a:pt x="1236353" y="514741"/>
                  </a:lnTo>
                  <a:lnTo>
                    <a:pt x="1373726" y="1029483"/>
                  </a:lnTo>
                  <a:lnTo>
                    <a:pt x="1511098" y="857903"/>
                  </a:lnTo>
                  <a:lnTo>
                    <a:pt x="1648471" y="1029483"/>
                  </a:lnTo>
                  <a:lnTo>
                    <a:pt x="1785844" y="1201064"/>
                  </a:lnTo>
                  <a:lnTo>
                    <a:pt x="1923216" y="1201064"/>
                  </a:lnTo>
                  <a:lnTo>
                    <a:pt x="2060589" y="1029483"/>
                  </a:lnTo>
                  <a:lnTo>
                    <a:pt x="2197962" y="686322"/>
                  </a:lnTo>
                  <a:lnTo>
                    <a:pt x="2335334" y="514741"/>
                  </a:lnTo>
                  <a:lnTo>
                    <a:pt x="2472707" y="343161"/>
                  </a:lnTo>
                  <a:lnTo>
                    <a:pt x="2610079" y="0"/>
                  </a:lnTo>
                  <a:lnTo>
                    <a:pt x="2747452" y="343161"/>
                  </a:lnTo>
                  <a:lnTo>
                    <a:pt x="2884825" y="1029483"/>
                  </a:lnTo>
                  <a:lnTo>
                    <a:pt x="3022197" y="343161"/>
                  </a:lnTo>
                  <a:lnTo>
                    <a:pt x="3159570" y="514741"/>
                  </a:lnTo>
                  <a:lnTo>
                    <a:pt x="3296943" y="343161"/>
                  </a:lnTo>
                  <a:lnTo>
                    <a:pt x="3434315" y="343161"/>
                  </a:lnTo>
                </a:path>
              </a:pathLst>
            </a:custGeom>
            <a:ln w="65043" cap="flat">
              <a:solidFill>
                <a:srgbClr val="000000">
                  <a:alpha val="100000"/>
                </a:srgbClr>
              </a:solidFill>
              <a:prstDash val="solid"/>
              <a:round/>
            </a:ln>
          </p:spPr>
          <p:txBody>
            <a:bodyPr/>
            <a:lstStyle/>
            <a:p/>
          </p:txBody>
        </p:sp>
        <p:sp>
          <p:nvSpPr>
            <p:cNvPr id="60" name="pl60"/>
            <p:cNvSpPr/>
            <p:nvPr/>
          </p:nvSpPr>
          <p:spPr>
            <a:xfrm>
              <a:off x="5398790" y="1931506"/>
              <a:ext cx="3434315" cy="2058967"/>
            </a:xfrm>
            <a:custGeom>
              <a:avLst/>
              <a:pathLst>
                <a:path w="3434315" h="2058967">
                  <a:moveTo>
                    <a:pt x="0" y="2058967"/>
                  </a:moveTo>
                  <a:lnTo>
                    <a:pt x="137372" y="1887387"/>
                  </a:lnTo>
                  <a:lnTo>
                    <a:pt x="274745" y="2058967"/>
                  </a:lnTo>
                  <a:lnTo>
                    <a:pt x="412117" y="1715806"/>
                  </a:lnTo>
                  <a:lnTo>
                    <a:pt x="549490" y="1372645"/>
                  </a:lnTo>
                  <a:lnTo>
                    <a:pt x="686863" y="1201064"/>
                  </a:lnTo>
                  <a:lnTo>
                    <a:pt x="824235" y="1201064"/>
                  </a:lnTo>
                  <a:lnTo>
                    <a:pt x="961608" y="1201064"/>
                  </a:lnTo>
                  <a:lnTo>
                    <a:pt x="1098981" y="686322"/>
                  </a:lnTo>
                  <a:lnTo>
                    <a:pt x="1236353" y="514741"/>
                  </a:lnTo>
                  <a:lnTo>
                    <a:pt x="1373726" y="1029483"/>
                  </a:lnTo>
                  <a:lnTo>
                    <a:pt x="1511098" y="857903"/>
                  </a:lnTo>
                  <a:lnTo>
                    <a:pt x="1648471" y="1029483"/>
                  </a:lnTo>
                  <a:lnTo>
                    <a:pt x="1785844" y="1201064"/>
                  </a:lnTo>
                  <a:lnTo>
                    <a:pt x="1923216" y="1201064"/>
                  </a:lnTo>
                  <a:lnTo>
                    <a:pt x="2060589" y="1029483"/>
                  </a:lnTo>
                  <a:lnTo>
                    <a:pt x="2197962" y="686322"/>
                  </a:lnTo>
                  <a:lnTo>
                    <a:pt x="2335334" y="514741"/>
                  </a:lnTo>
                  <a:lnTo>
                    <a:pt x="2472707" y="343161"/>
                  </a:lnTo>
                  <a:lnTo>
                    <a:pt x="2610079" y="0"/>
                  </a:lnTo>
                  <a:lnTo>
                    <a:pt x="2747452" y="343161"/>
                  </a:lnTo>
                  <a:lnTo>
                    <a:pt x="2884825" y="1029483"/>
                  </a:lnTo>
                  <a:lnTo>
                    <a:pt x="3022197" y="343161"/>
                  </a:lnTo>
                  <a:lnTo>
                    <a:pt x="3159570" y="514741"/>
                  </a:lnTo>
                  <a:lnTo>
                    <a:pt x="3296943" y="343161"/>
                  </a:lnTo>
                  <a:lnTo>
                    <a:pt x="3434315" y="343161"/>
                  </a:lnTo>
                </a:path>
              </a:pathLst>
            </a:custGeom>
            <a:ln w="40651" cap="flat">
              <a:solidFill>
                <a:srgbClr val="F26829">
                  <a:alpha val="100000"/>
                </a:srgbClr>
              </a:solidFill>
              <a:prstDash val="solid"/>
              <a:round/>
            </a:ln>
          </p:spPr>
          <p:txBody>
            <a:bodyPr/>
            <a:lstStyle/>
            <a:p/>
          </p:txBody>
        </p:sp>
        <p:sp>
          <p:nvSpPr>
            <p:cNvPr id="61" name="tx61"/>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 name="tx62"/>
            <p:cNvSpPr/>
            <p:nvPr/>
          </p:nvSpPr>
          <p:spPr>
            <a:xfrm>
              <a:off x="6037464" y="29540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3" name="tx63"/>
            <p:cNvSpPr/>
            <p:nvPr/>
          </p:nvSpPr>
          <p:spPr>
            <a:xfrm>
              <a:off x="6724327" y="27824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7411190" y="27824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5" name="tx65"/>
            <p:cNvSpPr/>
            <p:nvPr/>
          </p:nvSpPr>
          <p:spPr>
            <a:xfrm>
              <a:off x="7978740" y="17529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8784917" y="20961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tx67"/>
            <p:cNvSpPr/>
            <p:nvPr/>
          </p:nvSpPr>
          <p:spPr>
            <a:xfrm>
              <a:off x="4980741" y="394498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a:t>
              </a:r>
            </a:p>
          </p:txBody>
        </p:sp>
        <p:sp>
          <p:nvSpPr>
            <p:cNvPr id="68" name="tx68"/>
            <p:cNvSpPr/>
            <p:nvPr/>
          </p:nvSpPr>
          <p:spPr>
            <a:xfrm>
              <a:off x="5051424" y="325866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69" name="tx69"/>
            <p:cNvSpPr/>
            <p:nvPr/>
          </p:nvSpPr>
          <p:spPr>
            <a:xfrm>
              <a:off x="5051424" y="257233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0" name="tx70"/>
            <p:cNvSpPr/>
            <p:nvPr/>
          </p:nvSpPr>
          <p:spPr>
            <a:xfrm>
              <a:off x="5093761" y="188601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1" name="tx71"/>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2" name="tx72"/>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3" name="tx73"/>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4" name="tx74"/>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5" name="tx75"/>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6" name="tx76"/>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7" name="tx77"/>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8" name="pl78"/>
            <p:cNvSpPr/>
            <p:nvPr/>
          </p:nvSpPr>
          <p:spPr>
            <a:xfrm>
              <a:off x="5881914"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79" name="pl79"/>
            <p:cNvSpPr/>
            <p:nvPr/>
          </p:nvSpPr>
          <p:spPr>
            <a:xfrm>
              <a:off x="5881914"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0" name="pl80"/>
            <p:cNvSpPr/>
            <p:nvPr/>
          </p:nvSpPr>
          <p:spPr>
            <a:xfrm>
              <a:off x="7045495"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1" name="tx81"/>
            <p:cNvSpPr/>
            <p:nvPr/>
          </p:nvSpPr>
          <p:spPr>
            <a:xfrm>
              <a:off x="6149014" y="4901009"/>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82" name="tx82"/>
            <p:cNvSpPr/>
            <p:nvPr/>
          </p:nvSpPr>
          <p:spPr>
            <a:xfrm>
              <a:off x="7312594"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3" name="tx83"/>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4" name="pl84"/>
            <p:cNvSpPr/>
            <p:nvPr/>
          </p:nvSpPr>
          <p:spPr>
            <a:xfrm>
              <a:off x="228712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430294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631875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833456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9" name="pl89"/>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29503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31084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32665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5" name="rc95"/>
            <p:cNvSpPr/>
            <p:nvPr/>
          </p:nvSpPr>
          <p:spPr>
            <a:xfrm>
              <a:off x="1279224" y="5782468"/>
              <a:ext cx="6047434" cy="111527"/>
            </a:xfrm>
            <a:prstGeom prst="rect">
              <a:avLst/>
            </a:prstGeom>
            <a:solidFill>
              <a:srgbClr val="F26829">
                <a:alpha val="80000"/>
              </a:srgbClr>
            </a:solidFill>
          </p:spPr>
          <p:txBody>
            <a:bodyPr/>
            <a:lstStyle/>
            <a:p/>
          </p:txBody>
        </p:sp>
        <p:sp>
          <p:nvSpPr>
            <p:cNvPr id="96" name="rc96"/>
            <p:cNvSpPr/>
            <p:nvPr/>
          </p:nvSpPr>
          <p:spPr>
            <a:xfrm>
              <a:off x="1279224" y="5643059"/>
              <a:ext cx="7357712" cy="111527"/>
            </a:xfrm>
            <a:prstGeom prst="rect">
              <a:avLst/>
            </a:prstGeom>
            <a:solidFill>
              <a:srgbClr val="F26829">
                <a:alpha val="80000"/>
              </a:srgbClr>
            </a:solidFill>
          </p:spPr>
          <p:txBody>
            <a:bodyPr/>
            <a:lstStyle/>
            <a:p/>
          </p:txBody>
        </p:sp>
        <p:sp>
          <p:nvSpPr>
            <p:cNvPr id="97" name="rc97"/>
            <p:cNvSpPr/>
            <p:nvPr/>
          </p:nvSpPr>
          <p:spPr>
            <a:xfrm>
              <a:off x="1279224" y="5503650"/>
              <a:ext cx="7357712" cy="111527"/>
            </a:xfrm>
            <a:prstGeom prst="rect">
              <a:avLst/>
            </a:prstGeom>
            <a:solidFill>
              <a:srgbClr val="F26829">
                <a:alpha val="80000"/>
              </a:srgbClr>
            </a:solidFill>
          </p:spPr>
          <p:txBody>
            <a:bodyPr/>
            <a:lstStyle/>
            <a:p/>
          </p:txBody>
        </p:sp>
        <p:sp>
          <p:nvSpPr>
            <p:cNvPr id="98" name="tx98"/>
            <p:cNvSpPr/>
            <p:nvPr/>
          </p:nvSpPr>
          <p:spPr>
            <a:xfrm>
              <a:off x="7356788" y="57994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9" name="tx9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 name="tx100"/>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 name="tx10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2" name="tx10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3" name="tx10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4" name="tx10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5" name="tx105"/>
            <p:cNvSpPr/>
            <p:nvPr/>
          </p:nvSpPr>
          <p:spPr>
            <a:xfrm>
              <a:off x="322435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06" name="tx106"/>
            <p:cNvSpPr/>
            <p:nvPr/>
          </p:nvSpPr>
          <p:spPr>
            <a:xfrm>
              <a:off x="524016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07" name="tx107"/>
            <p:cNvSpPr/>
            <p:nvPr/>
          </p:nvSpPr>
          <p:spPr>
            <a:xfrm>
              <a:off x="725597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08" name="tx108"/>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09" name="tx109"/>
            <p:cNvSpPr/>
            <p:nvPr/>
          </p:nvSpPr>
          <p:spPr>
            <a:xfrm>
              <a:off x="911338" y="5264995"/>
              <a:ext cx="30582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FCV countries</a:t>
              </a:r>
            </a:p>
          </p:txBody>
        </p:sp>
        <p:sp>
          <p:nvSpPr>
            <p:cNvPr id="110" name="tx11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1" name="tx11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2" name="tx112"/>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FCV countries ranked number 2 out of 2 FCVS regions, with DTP1 coverage of 83%.
DTP1 coverage (83%) was 2 percentage points lower than in 2019 (85%).
This equates to 7.3 million zero-dose children in 2025 compared to 6 million zero-dose children in 2019.</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regions and exceeded pre-pandemic levels in some regions, but progress is uneven and gaps in zero-dose children persist.</a:t>
            </a:r>
          </a:p>
        </p:txBody>
      </p:sp>
      <p:grpSp xmlns:pic="http://schemas.openxmlformats.org/drawingml/2006/picture">
        <p:nvGrpSpPr>
          <p:cNvPr id="115" name=""/>
          <p:cNvGrpSpPr/>
          <p:nvPr/>
        </p:nvGrpSpPr>
        <p:grpSpPr>
          <a:xfrm>
            <a:off x="292608" y="1005840"/>
            <a:ext cx="8595360" cy="28575"/>
            <a:chOff x="292608" y="1005840"/>
            <a:chExt cx="8595360" cy="28575"/>
          </a:xfrm>
        </p:grpSpPr>
        <p:sp>
          <p:nvSpPr>
            <p:cNvPr id="11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605588"/>
              <a:ext cx="3466444" cy="337831"/>
            </a:xfrm>
            <a:custGeom>
              <a:avLst/>
              <a:pathLst>
                <a:path w="3466444" h="337831">
                  <a:moveTo>
                    <a:pt x="0" y="112610"/>
                  </a:moveTo>
                  <a:lnTo>
                    <a:pt x="495206" y="0"/>
                  </a:lnTo>
                  <a:lnTo>
                    <a:pt x="990412" y="112610"/>
                  </a:lnTo>
                  <a:lnTo>
                    <a:pt x="1485619" y="337831"/>
                  </a:lnTo>
                  <a:lnTo>
                    <a:pt x="1980825" y="112610"/>
                  </a:lnTo>
                  <a:lnTo>
                    <a:pt x="2476031" y="168915"/>
                  </a:lnTo>
                  <a:lnTo>
                    <a:pt x="2971238" y="112610"/>
                  </a:lnTo>
                  <a:lnTo>
                    <a:pt x="3466444" y="112610"/>
                  </a:lnTo>
                </a:path>
              </a:pathLst>
            </a:custGeom>
            <a:ln w="27101" cap="flat">
              <a:solidFill>
                <a:srgbClr val="F26829">
                  <a:alpha val="69803"/>
                </a:srgbClr>
              </a:solidFill>
              <a:prstDash val="solid"/>
              <a:round/>
            </a:ln>
          </p:spPr>
          <p:txBody>
            <a:bodyPr/>
            <a:lstStyle/>
            <a:p/>
          </p:txBody>
        </p:sp>
        <p:sp>
          <p:nvSpPr>
            <p:cNvPr id="19" name="pl19"/>
            <p:cNvSpPr/>
            <p:nvPr/>
          </p:nvSpPr>
          <p:spPr>
            <a:xfrm>
              <a:off x="1084660" y="2155146"/>
              <a:ext cx="3466444" cy="225221"/>
            </a:xfrm>
            <a:custGeom>
              <a:avLst/>
              <a:pathLst>
                <a:path w="3466444" h="225221">
                  <a:moveTo>
                    <a:pt x="0" y="0"/>
                  </a:moveTo>
                  <a:lnTo>
                    <a:pt x="495206" y="0"/>
                  </a:lnTo>
                  <a:lnTo>
                    <a:pt x="990412" y="168915"/>
                  </a:lnTo>
                  <a:lnTo>
                    <a:pt x="1485619" y="225221"/>
                  </a:lnTo>
                  <a:lnTo>
                    <a:pt x="1980825" y="0"/>
                  </a:lnTo>
                  <a:lnTo>
                    <a:pt x="2476031" y="56305"/>
                  </a:lnTo>
                  <a:lnTo>
                    <a:pt x="2971238" y="56305"/>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2605588"/>
              <a:ext cx="3466444" cy="337831"/>
            </a:xfrm>
            <a:custGeom>
              <a:avLst/>
              <a:pathLst>
                <a:path w="3466444" h="337831">
                  <a:moveTo>
                    <a:pt x="0" y="112610"/>
                  </a:moveTo>
                  <a:lnTo>
                    <a:pt x="495206" y="0"/>
                  </a:lnTo>
                  <a:lnTo>
                    <a:pt x="990412" y="112610"/>
                  </a:lnTo>
                  <a:lnTo>
                    <a:pt x="1485619" y="337831"/>
                  </a:lnTo>
                  <a:lnTo>
                    <a:pt x="1980825" y="112610"/>
                  </a:lnTo>
                  <a:lnTo>
                    <a:pt x="2476031" y="168915"/>
                  </a:lnTo>
                  <a:lnTo>
                    <a:pt x="2971238" y="112610"/>
                  </a:lnTo>
                  <a:lnTo>
                    <a:pt x="3466444" y="112610"/>
                  </a:lnTo>
                </a:path>
              </a:pathLst>
            </a:custGeom>
            <a:ln w="65043" cap="flat">
              <a:solidFill>
                <a:srgbClr val="000000">
                  <a:alpha val="100000"/>
                </a:srgbClr>
              </a:solidFill>
              <a:prstDash val="solid"/>
              <a:round/>
            </a:ln>
          </p:spPr>
          <p:txBody>
            <a:bodyPr/>
            <a:lstStyle/>
            <a:p/>
          </p:txBody>
        </p:sp>
        <p:sp>
          <p:nvSpPr>
            <p:cNvPr id="21" name="pl21"/>
            <p:cNvSpPr/>
            <p:nvPr/>
          </p:nvSpPr>
          <p:spPr>
            <a:xfrm>
              <a:off x="1084660" y="2605588"/>
              <a:ext cx="3466444" cy="337831"/>
            </a:xfrm>
            <a:custGeom>
              <a:avLst/>
              <a:pathLst>
                <a:path w="3466444" h="337831">
                  <a:moveTo>
                    <a:pt x="0" y="112610"/>
                  </a:moveTo>
                  <a:lnTo>
                    <a:pt x="495206" y="0"/>
                  </a:lnTo>
                  <a:lnTo>
                    <a:pt x="990412" y="112610"/>
                  </a:lnTo>
                  <a:lnTo>
                    <a:pt x="1485619" y="337831"/>
                  </a:lnTo>
                  <a:lnTo>
                    <a:pt x="1980825" y="112610"/>
                  </a:lnTo>
                  <a:lnTo>
                    <a:pt x="2476031" y="168915"/>
                  </a:lnTo>
                  <a:lnTo>
                    <a:pt x="2971238" y="112610"/>
                  </a:lnTo>
                  <a:lnTo>
                    <a:pt x="3466444" y="112610"/>
                  </a:lnTo>
                </a:path>
              </a:pathLst>
            </a:custGeom>
            <a:ln w="40651" cap="flat">
              <a:solidFill>
                <a:srgbClr val="F26829">
                  <a:alpha val="100000"/>
                </a:srgbClr>
              </a:solidFill>
              <a:prstDash val="solid"/>
              <a:round/>
            </a:ln>
          </p:spPr>
          <p:txBody>
            <a:bodyPr/>
            <a:lstStyle/>
            <a:p/>
          </p:txBody>
        </p:sp>
        <p:sp>
          <p:nvSpPr>
            <p:cNvPr id="22" name="tx22"/>
            <p:cNvSpPr/>
            <p:nvPr/>
          </p:nvSpPr>
          <p:spPr>
            <a:xfrm>
              <a:off x="1024401"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 name="tx23"/>
            <p:cNvSpPr/>
            <p:nvPr/>
          </p:nvSpPr>
          <p:spPr>
            <a:xfrm>
              <a:off x="1519608" y="243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4" name="tx24"/>
            <p:cNvSpPr/>
            <p:nvPr/>
          </p:nvSpPr>
          <p:spPr>
            <a:xfrm>
              <a:off x="2014814"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 name="tx25"/>
            <p:cNvSpPr/>
            <p:nvPr/>
          </p:nvSpPr>
          <p:spPr>
            <a:xfrm>
              <a:off x="2510020"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6" name="tx26"/>
            <p:cNvSpPr/>
            <p:nvPr/>
          </p:nvSpPr>
          <p:spPr>
            <a:xfrm>
              <a:off x="3005227"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7" name="tx27"/>
            <p:cNvSpPr/>
            <p:nvPr/>
          </p:nvSpPr>
          <p:spPr>
            <a:xfrm>
              <a:off x="3500433"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 name="tx28"/>
            <p:cNvSpPr/>
            <p:nvPr/>
          </p:nvSpPr>
          <p:spPr>
            <a:xfrm>
              <a:off x="3995639"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 name="tx29"/>
            <p:cNvSpPr/>
            <p:nvPr/>
          </p:nvSpPr>
          <p:spPr>
            <a:xfrm>
              <a:off x="4490846"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 name="tx30"/>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9" name="tx39"/>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583849"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1" name="pl41"/>
            <p:cNvSpPr/>
            <p:nvPr/>
          </p:nvSpPr>
          <p:spPr>
            <a:xfrm>
              <a:off x="1583849"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2" name="pl42"/>
            <p:cNvSpPr/>
            <p:nvPr/>
          </p:nvSpPr>
          <p:spPr>
            <a:xfrm>
              <a:off x="2747429"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3" name="tx43"/>
            <p:cNvSpPr/>
            <p:nvPr/>
          </p:nvSpPr>
          <p:spPr>
            <a:xfrm>
              <a:off x="1850949" y="4896676"/>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44" name="tx44"/>
            <p:cNvSpPr/>
            <p:nvPr/>
          </p:nvSpPr>
          <p:spPr>
            <a:xfrm>
              <a:off x="3014529"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5" name="tx45"/>
            <p:cNvSpPr/>
            <p:nvPr/>
          </p:nvSpPr>
          <p:spPr>
            <a:xfrm>
              <a:off x="1356397" y="1437626"/>
              <a:ext cx="292297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FCV countries, 2018-2025</a:t>
              </a:r>
            </a:p>
          </p:txBody>
        </p:sp>
        <p:sp>
          <p:nvSpPr>
            <p:cNvPr id="46" name="pl46"/>
            <p:cNvSpPr/>
            <p:nvPr/>
          </p:nvSpPr>
          <p:spPr>
            <a:xfrm>
              <a:off x="5191733" y="36378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288711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13637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326248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761009"/>
              <a:ext cx="3466444" cy="2252212"/>
            </a:xfrm>
            <a:custGeom>
              <a:avLst/>
              <a:pathLst>
                <a:path w="3466444" h="2252212">
                  <a:moveTo>
                    <a:pt x="0" y="750737"/>
                  </a:moveTo>
                  <a:lnTo>
                    <a:pt x="495206" y="0"/>
                  </a:lnTo>
                  <a:lnTo>
                    <a:pt x="990412" y="750737"/>
                  </a:lnTo>
                  <a:lnTo>
                    <a:pt x="1485619" y="2252212"/>
                  </a:lnTo>
                  <a:lnTo>
                    <a:pt x="1980825" y="750737"/>
                  </a:lnTo>
                  <a:lnTo>
                    <a:pt x="2476031" y="1126106"/>
                  </a:lnTo>
                  <a:lnTo>
                    <a:pt x="2971238" y="750737"/>
                  </a:lnTo>
                  <a:lnTo>
                    <a:pt x="3466444" y="750737"/>
                  </a:lnTo>
                </a:path>
              </a:pathLst>
            </a:custGeom>
            <a:ln w="27101" cap="flat">
              <a:solidFill>
                <a:srgbClr val="F26829">
                  <a:alpha val="69803"/>
                </a:srgbClr>
              </a:solidFill>
              <a:prstDash val="solid"/>
              <a:round/>
            </a:ln>
          </p:spPr>
          <p:txBody>
            <a:bodyPr/>
            <a:lstStyle/>
            <a:p/>
          </p:txBody>
        </p:sp>
        <p:sp>
          <p:nvSpPr>
            <p:cNvPr id="58" name="pl58"/>
            <p:cNvSpPr/>
            <p:nvPr/>
          </p:nvSpPr>
          <p:spPr>
            <a:xfrm>
              <a:off x="5365055" y="1761009"/>
              <a:ext cx="3466444" cy="1501475"/>
            </a:xfrm>
            <a:custGeom>
              <a:avLst/>
              <a:pathLst>
                <a:path w="3466444" h="1501475">
                  <a:moveTo>
                    <a:pt x="0" y="0"/>
                  </a:moveTo>
                  <a:lnTo>
                    <a:pt x="495206" y="0"/>
                  </a:lnTo>
                  <a:lnTo>
                    <a:pt x="990412" y="1126106"/>
                  </a:lnTo>
                  <a:lnTo>
                    <a:pt x="1485619" y="1501475"/>
                  </a:lnTo>
                  <a:lnTo>
                    <a:pt x="1980825" y="0"/>
                  </a:lnTo>
                  <a:lnTo>
                    <a:pt x="2476031" y="375368"/>
                  </a:lnTo>
                  <a:lnTo>
                    <a:pt x="2971238" y="375368"/>
                  </a:lnTo>
                  <a:lnTo>
                    <a:pt x="3466444" y="0"/>
                  </a:lnTo>
                </a:path>
              </a:pathLst>
            </a:custGeom>
            <a:ln w="27101" cap="flat">
              <a:solidFill>
                <a:srgbClr val="1CABE2">
                  <a:alpha val="69803"/>
                </a:srgbClr>
              </a:solidFill>
              <a:prstDash val="solid"/>
              <a:round/>
            </a:ln>
          </p:spPr>
          <p:txBody>
            <a:bodyPr/>
            <a:lstStyle/>
            <a:p/>
          </p:txBody>
        </p:sp>
        <p:sp>
          <p:nvSpPr>
            <p:cNvPr id="59" name="pl59"/>
            <p:cNvSpPr/>
            <p:nvPr/>
          </p:nvSpPr>
          <p:spPr>
            <a:xfrm>
              <a:off x="5365055" y="1761009"/>
              <a:ext cx="3466444" cy="0"/>
            </a:xfrm>
            <a:custGeom>
              <a:avLst/>
              <a:pathLst>
                <a:path w="3466444" h="0">
                  <a:moveTo>
                    <a:pt x="0" y="0"/>
                  </a:moveTo>
                  <a:lnTo>
                    <a:pt x="0" y="0"/>
                  </a:lnTo>
                  <a:lnTo>
                    <a:pt x="495206" y="0"/>
                  </a:lnTo>
                  <a:lnTo>
                    <a:pt x="495206" y="0"/>
                  </a:lnTo>
                  <a:lnTo>
                    <a:pt x="990412" y="0"/>
                  </a:lnTo>
                  <a:lnTo>
                    <a:pt x="990412" y="0"/>
                  </a:lnTo>
                  <a:lnTo>
                    <a:pt x="1485619" y="0"/>
                  </a:lnTo>
                  <a:lnTo>
                    <a:pt x="1485619" y="0"/>
                  </a:lnTo>
                  <a:lnTo>
                    <a:pt x="1980825" y="0"/>
                  </a:lnTo>
                  <a:lnTo>
                    <a:pt x="1980825" y="0"/>
                  </a:lnTo>
                  <a:lnTo>
                    <a:pt x="2476031" y="0"/>
                  </a:lnTo>
                  <a:lnTo>
                    <a:pt x="2476031" y="0"/>
                  </a:lnTo>
                  <a:lnTo>
                    <a:pt x="2971238" y="0"/>
                  </a:lnTo>
                  <a:lnTo>
                    <a:pt x="2971238" y="0"/>
                  </a:lnTo>
                  <a:lnTo>
                    <a:pt x="3466444" y="0"/>
                  </a:lnTo>
                  <a:lnTo>
                    <a:pt x="3466444" y="0"/>
                  </a:lnTo>
                </a:path>
              </a:pathLst>
            </a:custGeom>
            <a:ln w="13550" cap="flat">
              <a:solidFill>
                <a:srgbClr val="000000">
                  <a:alpha val="100000"/>
                </a:srgbClr>
              </a:solidFill>
              <a:prstDash val="dash"/>
              <a:round/>
            </a:ln>
          </p:spPr>
          <p:txBody>
            <a:bodyPr/>
            <a:lstStyle/>
            <a:p/>
          </p:txBody>
        </p:sp>
        <p:sp>
          <p:nvSpPr>
            <p:cNvPr id="60" name="pl60"/>
            <p:cNvSpPr/>
            <p:nvPr/>
          </p:nvSpPr>
          <p:spPr>
            <a:xfrm>
              <a:off x="5365055" y="1761009"/>
              <a:ext cx="3466444" cy="2252212"/>
            </a:xfrm>
            <a:custGeom>
              <a:avLst/>
              <a:pathLst>
                <a:path w="3466444" h="2252212">
                  <a:moveTo>
                    <a:pt x="0" y="750737"/>
                  </a:moveTo>
                  <a:lnTo>
                    <a:pt x="495206" y="0"/>
                  </a:lnTo>
                  <a:lnTo>
                    <a:pt x="990412" y="750737"/>
                  </a:lnTo>
                  <a:lnTo>
                    <a:pt x="1485619" y="2252212"/>
                  </a:lnTo>
                  <a:lnTo>
                    <a:pt x="1980825" y="750737"/>
                  </a:lnTo>
                  <a:lnTo>
                    <a:pt x="2476031" y="1126106"/>
                  </a:lnTo>
                  <a:lnTo>
                    <a:pt x="2971238" y="750737"/>
                  </a:lnTo>
                  <a:lnTo>
                    <a:pt x="3466444" y="750737"/>
                  </a:lnTo>
                </a:path>
              </a:pathLst>
            </a:custGeom>
            <a:ln w="65043" cap="flat">
              <a:solidFill>
                <a:srgbClr val="000000">
                  <a:alpha val="100000"/>
                </a:srgbClr>
              </a:solidFill>
              <a:prstDash val="solid"/>
              <a:round/>
            </a:ln>
          </p:spPr>
          <p:txBody>
            <a:bodyPr/>
            <a:lstStyle/>
            <a:p/>
          </p:txBody>
        </p:sp>
        <p:sp>
          <p:nvSpPr>
            <p:cNvPr id="61" name="pl61"/>
            <p:cNvSpPr/>
            <p:nvPr/>
          </p:nvSpPr>
          <p:spPr>
            <a:xfrm>
              <a:off x="5365055" y="1761009"/>
              <a:ext cx="3466444" cy="2252212"/>
            </a:xfrm>
            <a:custGeom>
              <a:avLst/>
              <a:pathLst>
                <a:path w="3466444" h="2252212">
                  <a:moveTo>
                    <a:pt x="0" y="750737"/>
                  </a:moveTo>
                  <a:lnTo>
                    <a:pt x="495206" y="0"/>
                  </a:lnTo>
                  <a:lnTo>
                    <a:pt x="990412" y="750737"/>
                  </a:lnTo>
                  <a:lnTo>
                    <a:pt x="1485619" y="2252212"/>
                  </a:lnTo>
                  <a:lnTo>
                    <a:pt x="1980825" y="750737"/>
                  </a:lnTo>
                  <a:lnTo>
                    <a:pt x="2476031" y="1126106"/>
                  </a:lnTo>
                  <a:lnTo>
                    <a:pt x="2971238" y="750737"/>
                  </a:lnTo>
                  <a:lnTo>
                    <a:pt x="3466444" y="750737"/>
                  </a:lnTo>
                </a:path>
              </a:pathLst>
            </a:custGeom>
            <a:ln w="40651" cap="flat">
              <a:solidFill>
                <a:srgbClr val="F26829">
                  <a:alpha val="100000"/>
                </a:srgbClr>
              </a:solidFill>
              <a:prstDash val="solid"/>
              <a:round/>
            </a:ln>
          </p:spPr>
          <p:txBody>
            <a:bodyPr/>
            <a:lstStyle/>
            <a:p/>
          </p:txBody>
        </p:sp>
        <p:sp>
          <p:nvSpPr>
            <p:cNvPr id="62" name="tx62"/>
            <p:cNvSpPr/>
            <p:nvPr/>
          </p:nvSpPr>
          <p:spPr>
            <a:xfrm>
              <a:off x="531686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 name="tx63"/>
            <p:cNvSpPr/>
            <p:nvPr/>
          </p:nvSpPr>
          <p:spPr>
            <a:xfrm>
              <a:off x="5830132"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6307279"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5" name="tx65"/>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6" name="tx66"/>
            <p:cNvSpPr/>
            <p:nvPr/>
          </p:nvSpPr>
          <p:spPr>
            <a:xfrm>
              <a:off x="7297691"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tx67"/>
            <p:cNvSpPr/>
            <p:nvPr/>
          </p:nvSpPr>
          <p:spPr>
            <a:xfrm>
              <a:off x="7792898"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8" name="tx68"/>
            <p:cNvSpPr/>
            <p:nvPr/>
          </p:nvSpPr>
          <p:spPr>
            <a:xfrm>
              <a:off x="8288104"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 name="tx69"/>
            <p:cNvSpPr/>
            <p:nvPr/>
          </p:nvSpPr>
          <p:spPr>
            <a:xfrm>
              <a:off x="8783310"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1" name="tx71"/>
            <p:cNvSpPr/>
            <p:nvPr/>
          </p:nvSpPr>
          <p:spPr>
            <a:xfrm>
              <a:off x="5016083" y="321699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2" name="tx72"/>
            <p:cNvSpPr/>
            <p:nvPr/>
          </p:nvSpPr>
          <p:spPr>
            <a:xfrm>
              <a:off x="5016083" y="246625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3" name="tx73"/>
            <p:cNvSpPr/>
            <p:nvPr/>
          </p:nvSpPr>
          <p:spPr>
            <a:xfrm>
              <a:off x="5058419" y="171551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4" name="tx74"/>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5" name="tx75"/>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6" name="tx76"/>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7" name="tx77"/>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8" name="tx78"/>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9" name="pl79"/>
            <p:cNvSpPr/>
            <p:nvPr/>
          </p:nvSpPr>
          <p:spPr>
            <a:xfrm>
              <a:off x="5864244"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0" name="pl80"/>
            <p:cNvSpPr/>
            <p:nvPr/>
          </p:nvSpPr>
          <p:spPr>
            <a:xfrm>
              <a:off x="5864244"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1" name="pl81"/>
            <p:cNvSpPr/>
            <p:nvPr/>
          </p:nvSpPr>
          <p:spPr>
            <a:xfrm>
              <a:off x="7027824"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2" name="tx82"/>
            <p:cNvSpPr/>
            <p:nvPr/>
          </p:nvSpPr>
          <p:spPr>
            <a:xfrm>
              <a:off x="6131343" y="4896676"/>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83" name="tx83"/>
            <p:cNvSpPr/>
            <p:nvPr/>
          </p:nvSpPr>
          <p:spPr>
            <a:xfrm>
              <a:off x="7294924"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4" name="tx84"/>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5" name="pl85"/>
            <p:cNvSpPr/>
            <p:nvPr/>
          </p:nvSpPr>
          <p:spPr>
            <a:xfrm>
              <a:off x="228712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430294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631875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833456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29503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31084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665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279224" y="5781114"/>
              <a:ext cx="6047434" cy="112610"/>
            </a:xfrm>
            <a:prstGeom prst="rect">
              <a:avLst/>
            </a:prstGeom>
            <a:solidFill>
              <a:srgbClr val="F26829">
                <a:alpha val="80000"/>
              </a:srgbClr>
            </a:solidFill>
          </p:spPr>
          <p:txBody>
            <a:bodyPr/>
            <a:lstStyle/>
            <a:p/>
          </p:txBody>
        </p:sp>
        <p:sp>
          <p:nvSpPr>
            <p:cNvPr id="97" name="rc97"/>
            <p:cNvSpPr/>
            <p:nvPr/>
          </p:nvSpPr>
          <p:spPr>
            <a:xfrm>
              <a:off x="1279224" y="5640351"/>
              <a:ext cx="7357712" cy="112610"/>
            </a:xfrm>
            <a:prstGeom prst="rect">
              <a:avLst/>
            </a:prstGeom>
            <a:solidFill>
              <a:srgbClr val="F26829">
                <a:alpha val="80000"/>
              </a:srgbClr>
            </a:solidFill>
          </p:spPr>
          <p:txBody>
            <a:bodyPr/>
            <a:lstStyle/>
            <a:p/>
          </p:txBody>
        </p:sp>
        <p:sp>
          <p:nvSpPr>
            <p:cNvPr id="98" name="rc98"/>
            <p:cNvSpPr/>
            <p:nvPr/>
          </p:nvSpPr>
          <p:spPr>
            <a:xfrm>
              <a:off x="1279224" y="5499588"/>
              <a:ext cx="7357712" cy="112610"/>
            </a:xfrm>
            <a:prstGeom prst="rect">
              <a:avLst/>
            </a:prstGeom>
            <a:solidFill>
              <a:srgbClr val="F26829">
                <a:alpha val="80000"/>
              </a:srgbClr>
            </a:solidFill>
          </p:spPr>
          <p:txBody>
            <a:bodyPr/>
            <a:lstStyle/>
            <a:p/>
          </p:txBody>
        </p:sp>
        <p:sp>
          <p:nvSpPr>
            <p:cNvPr id="99" name="tx99"/>
            <p:cNvSpPr/>
            <p:nvPr/>
          </p:nvSpPr>
          <p:spPr>
            <a:xfrm>
              <a:off x="7356788" y="5798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00" name="tx100"/>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 name="tx101"/>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 name="tx10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3" name="tx10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4" name="tx10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5" name="tx10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6" name="tx106"/>
            <p:cNvSpPr/>
            <p:nvPr/>
          </p:nvSpPr>
          <p:spPr>
            <a:xfrm>
              <a:off x="322435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07" name="tx107"/>
            <p:cNvSpPr/>
            <p:nvPr/>
          </p:nvSpPr>
          <p:spPr>
            <a:xfrm>
              <a:off x="524016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08" name="tx108"/>
            <p:cNvSpPr/>
            <p:nvPr/>
          </p:nvSpPr>
          <p:spPr>
            <a:xfrm>
              <a:off x="725597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09" name="tx109"/>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0" name="tx110"/>
            <p:cNvSpPr/>
            <p:nvPr/>
          </p:nvSpPr>
          <p:spPr>
            <a:xfrm>
              <a:off x="911338" y="5260663"/>
              <a:ext cx="305821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FCV countries</a:t>
              </a:r>
            </a:p>
          </p:txBody>
        </p:sp>
        <p:sp>
          <p:nvSpPr>
            <p:cNvPr id="111" name="tx11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2" name="tx11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3" name="tx11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FCV countries ranked number 2 out of 2 FCVS regions, with DTP1 coverage of 83%.
DTP1 coverage (83%) was 2 percentage points lower than in 2019 (85%).
This equates to 7.3 million zero-dose children in 2025 compared to 6 million zero-dose children in 2019.</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regions and exceeded pre-pandemic levels in some regions, but progress is uneven and gaps in zero-dose children persist.</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FCV countries, 4 out of 32 (12%) countries had DTP1 coverage below 70% in 2025. These are Afghanistan, CAR, Venezuela, and Yemen.
These countries account for approximately 3.5 million (8%) of the total annual cohort of surviving infants in the region.
There were 14 (44%) countries that achieved DTP1 of 90% or higher, accounting for 18.3 million (43%)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14 countries achieved at least 90% DTP1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22" name="pl22"/>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40651" cap="flat">
              <a:solidFill>
                <a:srgbClr val="BEBEBE">
                  <a:alpha val="69803"/>
                </a:srgbClr>
              </a:solidFill>
              <a:prstDash val="solid"/>
              <a:round/>
            </a:ln>
          </p:spPr>
          <p:txBody>
            <a:bodyPr/>
            <a:lstStyle/>
            <a:p/>
          </p:txBody>
        </p:sp>
        <p:sp>
          <p:nvSpPr>
            <p:cNvPr id="23" name="pl23"/>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35231" cap="flat">
              <a:solidFill>
                <a:srgbClr val="BEBEBE">
                  <a:alpha val="69803"/>
                </a:srgbClr>
              </a:solidFill>
              <a:prstDash val="solid"/>
              <a:round/>
            </a:ln>
          </p:spPr>
          <p:txBody>
            <a:bodyPr/>
            <a:lstStyle/>
            <a:p/>
          </p:txBody>
        </p:sp>
        <p:sp>
          <p:nvSpPr>
            <p:cNvPr id="24" name="pl24"/>
            <p:cNvSpPr/>
            <p:nvPr/>
          </p:nvSpPr>
          <p:spPr>
            <a:xfrm>
              <a:off x="83042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25" name="pl25"/>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40651" cap="flat">
              <a:solidFill>
                <a:srgbClr val="000000">
                  <a:alpha val="100000"/>
                </a:srgbClr>
              </a:solidFill>
              <a:prstDash val="solid"/>
              <a:round/>
            </a:ln>
          </p:spPr>
          <p:txBody>
            <a:bodyPr/>
            <a:lstStyle/>
            <a:p/>
          </p:txBody>
        </p:sp>
        <p:sp>
          <p:nvSpPr>
            <p:cNvPr id="26" name="pl26"/>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35231" cap="flat">
              <a:solidFill>
                <a:srgbClr val="1CABE2">
                  <a:alpha val="100000"/>
                </a:srgbClr>
              </a:solidFill>
              <a:prstDash val="solid"/>
              <a:round/>
            </a:ln>
          </p:spPr>
          <p:txBody>
            <a:bodyPr/>
            <a:lstStyle/>
            <a:p/>
          </p:txBody>
        </p:sp>
        <p:sp>
          <p:nvSpPr>
            <p:cNvPr id="27" name="tx27"/>
            <p:cNvSpPr/>
            <p:nvPr/>
          </p:nvSpPr>
          <p:spPr>
            <a:xfrm>
              <a:off x="770170" y="147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978968"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9" name="tx29"/>
            <p:cNvSpPr/>
            <p:nvPr/>
          </p:nvSpPr>
          <p:spPr>
            <a:xfrm>
              <a:off x="1187765" y="1558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1396563" y="1625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 name="tx31"/>
            <p:cNvSpPr/>
            <p:nvPr/>
          </p:nvSpPr>
          <p:spPr>
            <a:xfrm>
              <a:off x="1605360" y="158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1814158"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2022955"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231753" y="1591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52" name="pl52"/>
            <p:cNvSpPr/>
            <p:nvPr/>
          </p:nvSpPr>
          <p:spPr>
            <a:xfrm>
              <a:off x="830429" y="2695800"/>
              <a:ext cx="1461582" cy="145910"/>
            </a:xfrm>
            <a:custGeom>
              <a:avLst/>
              <a:pathLst>
                <a:path w="1461582" h="145910">
                  <a:moveTo>
                    <a:pt x="0" y="56119"/>
                  </a:moveTo>
                  <a:lnTo>
                    <a:pt x="208797" y="33671"/>
                  </a:lnTo>
                  <a:lnTo>
                    <a:pt x="417595" y="0"/>
                  </a:lnTo>
                  <a:lnTo>
                    <a:pt x="626392" y="89791"/>
                  </a:lnTo>
                  <a:lnTo>
                    <a:pt x="835190" y="56119"/>
                  </a:lnTo>
                  <a:lnTo>
                    <a:pt x="1043987" y="0"/>
                  </a:lnTo>
                  <a:lnTo>
                    <a:pt x="1252785" y="33671"/>
                  </a:lnTo>
                  <a:lnTo>
                    <a:pt x="1461582" y="145910"/>
                  </a:lnTo>
                </a:path>
              </a:pathLst>
            </a:custGeom>
            <a:ln w="40651" cap="flat">
              <a:solidFill>
                <a:srgbClr val="BEBEBE">
                  <a:alpha val="69803"/>
                </a:srgbClr>
              </a:solidFill>
              <a:prstDash val="solid"/>
              <a:round/>
            </a:ln>
          </p:spPr>
          <p:txBody>
            <a:bodyPr/>
            <a:lstStyle/>
            <a:p/>
          </p:txBody>
        </p:sp>
        <p:sp>
          <p:nvSpPr>
            <p:cNvPr id="53" name="pl53"/>
            <p:cNvSpPr/>
            <p:nvPr/>
          </p:nvSpPr>
          <p:spPr>
            <a:xfrm>
              <a:off x="830429" y="2695800"/>
              <a:ext cx="1461582" cy="145910"/>
            </a:xfrm>
            <a:custGeom>
              <a:avLst/>
              <a:pathLst>
                <a:path w="1461582" h="145910">
                  <a:moveTo>
                    <a:pt x="0" y="56119"/>
                  </a:moveTo>
                  <a:lnTo>
                    <a:pt x="208797" y="33671"/>
                  </a:lnTo>
                  <a:lnTo>
                    <a:pt x="417595" y="0"/>
                  </a:lnTo>
                  <a:lnTo>
                    <a:pt x="626392" y="89791"/>
                  </a:lnTo>
                  <a:lnTo>
                    <a:pt x="835190" y="56119"/>
                  </a:lnTo>
                  <a:lnTo>
                    <a:pt x="1043987" y="0"/>
                  </a:lnTo>
                  <a:lnTo>
                    <a:pt x="1252785" y="33671"/>
                  </a:lnTo>
                  <a:lnTo>
                    <a:pt x="1461582" y="145910"/>
                  </a:lnTo>
                </a:path>
              </a:pathLst>
            </a:custGeom>
            <a:ln w="35231" cap="flat">
              <a:solidFill>
                <a:srgbClr val="BEBEBE">
                  <a:alpha val="69803"/>
                </a:srgbClr>
              </a:solidFill>
              <a:prstDash val="solid"/>
              <a:round/>
            </a:ln>
          </p:spPr>
          <p:txBody>
            <a:bodyPr/>
            <a:lstStyle/>
            <a:p/>
          </p:txBody>
        </p:sp>
        <p:sp>
          <p:nvSpPr>
            <p:cNvPr id="54" name="pl54"/>
            <p:cNvSpPr/>
            <p:nvPr/>
          </p:nvSpPr>
          <p:spPr>
            <a:xfrm>
              <a:off x="83042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55" name="pl55"/>
            <p:cNvSpPr/>
            <p:nvPr/>
          </p:nvSpPr>
          <p:spPr>
            <a:xfrm>
              <a:off x="830429" y="2695800"/>
              <a:ext cx="1461582" cy="145910"/>
            </a:xfrm>
            <a:custGeom>
              <a:avLst/>
              <a:pathLst>
                <a:path w="1461582" h="145910">
                  <a:moveTo>
                    <a:pt x="0" y="56119"/>
                  </a:moveTo>
                  <a:lnTo>
                    <a:pt x="208797" y="33671"/>
                  </a:lnTo>
                  <a:lnTo>
                    <a:pt x="417595" y="0"/>
                  </a:lnTo>
                  <a:lnTo>
                    <a:pt x="626392" y="89791"/>
                  </a:lnTo>
                  <a:lnTo>
                    <a:pt x="835190" y="56119"/>
                  </a:lnTo>
                  <a:lnTo>
                    <a:pt x="1043987" y="0"/>
                  </a:lnTo>
                  <a:lnTo>
                    <a:pt x="1252785" y="33671"/>
                  </a:lnTo>
                  <a:lnTo>
                    <a:pt x="1461582" y="145910"/>
                  </a:lnTo>
                </a:path>
              </a:pathLst>
            </a:custGeom>
            <a:ln w="40651" cap="flat">
              <a:solidFill>
                <a:srgbClr val="000000">
                  <a:alpha val="100000"/>
                </a:srgbClr>
              </a:solidFill>
              <a:prstDash val="solid"/>
              <a:round/>
            </a:ln>
          </p:spPr>
          <p:txBody>
            <a:bodyPr/>
            <a:lstStyle/>
            <a:p/>
          </p:txBody>
        </p:sp>
        <p:sp>
          <p:nvSpPr>
            <p:cNvPr id="56" name="pl56"/>
            <p:cNvSpPr/>
            <p:nvPr/>
          </p:nvSpPr>
          <p:spPr>
            <a:xfrm>
              <a:off x="830429" y="2695800"/>
              <a:ext cx="1461582" cy="145910"/>
            </a:xfrm>
            <a:custGeom>
              <a:avLst/>
              <a:pathLst>
                <a:path w="1461582" h="145910">
                  <a:moveTo>
                    <a:pt x="0" y="56119"/>
                  </a:moveTo>
                  <a:lnTo>
                    <a:pt x="208797" y="33671"/>
                  </a:lnTo>
                  <a:lnTo>
                    <a:pt x="417595" y="0"/>
                  </a:lnTo>
                  <a:lnTo>
                    <a:pt x="626392" y="89791"/>
                  </a:lnTo>
                  <a:lnTo>
                    <a:pt x="835190" y="56119"/>
                  </a:lnTo>
                  <a:lnTo>
                    <a:pt x="1043987" y="0"/>
                  </a:lnTo>
                  <a:lnTo>
                    <a:pt x="1252785" y="33671"/>
                  </a:lnTo>
                  <a:lnTo>
                    <a:pt x="1461582" y="145910"/>
                  </a:lnTo>
                </a:path>
              </a:pathLst>
            </a:custGeom>
            <a:ln w="35231" cap="flat">
              <a:solidFill>
                <a:srgbClr val="1CABE2">
                  <a:alpha val="100000"/>
                </a:srgbClr>
              </a:solidFill>
              <a:prstDash val="solid"/>
              <a:round/>
            </a:ln>
          </p:spPr>
          <p:txBody>
            <a:bodyPr/>
            <a:lstStyle/>
            <a:p/>
          </p:txBody>
        </p:sp>
        <p:sp>
          <p:nvSpPr>
            <p:cNvPr id="57" name="tx57"/>
            <p:cNvSpPr/>
            <p:nvPr/>
          </p:nvSpPr>
          <p:spPr>
            <a:xfrm>
              <a:off x="770170"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8" name="tx58"/>
            <p:cNvSpPr/>
            <p:nvPr/>
          </p:nvSpPr>
          <p:spPr>
            <a:xfrm>
              <a:off x="978968"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 name="tx59"/>
            <p:cNvSpPr/>
            <p:nvPr/>
          </p:nvSpPr>
          <p:spPr>
            <a:xfrm>
              <a:off x="1187765" y="2517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 name="tx60"/>
            <p:cNvSpPr/>
            <p:nvPr/>
          </p:nvSpPr>
          <p:spPr>
            <a:xfrm>
              <a:off x="1396563"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1" name="tx61"/>
            <p:cNvSpPr/>
            <p:nvPr/>
          </p:nvSpPr>
          <p:spPr>
            <a:xfrm>
              <a:off x="1605360"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 name="tx62"/>
            <p:cNvSpPr/>
            <p:nvPr/>
          </p:nvSpPr>
          <p:spPr>
            <a:xfrm>
              <a:off x="1814158" y="2517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 name="tx63"/>
            <p:cNvSpPr/>
            <p:nvPr/>
          </p:nvSpPr>
          <p:spPr>
            <a:xfrm>
              <a:off x="2022955"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4" name="tx64"/>
            <p:cNvSpPr/>
            <p:nvPr/>
          </p:nvSpPr>
          <p:spPr>
            <a:xfrm>
              <a:off x="2231753"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82" name="pl82"/>
            <p:cNvSpPr/>
            <p:nvPr/>
          </p:nvSpPr>
          <p:spPr>
            <a:xfrm>
              <a:off x="83042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83" name="pl83"/>
            <p:cNvSpPr/>
            <p:nvPr/>
          </p:nvSpPr>
          <p:spPr>
            <a:xfrm>
              <a:off x="83042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84" name="pl84"/>
            <p:cNvSpPr/>
            <p:nvPr/>
          </p:nvSpPr>
          <p:spPr>
            <a:xfrm>
              <a:off x="83042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85" name="pl85"/>
            <p:cNvSpPr/>
            <p:nvPr/>
          </p:nvSpPr>
          <p:spPr>
            <a:xfrm>
              <a:off x="83042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86" name="pl86"/>
            <p:cNvSpPr/>
            <p:nvPr/>
          </p:nvSpPr>
          <p:spPr>
            <a:xfrm>
              <a:off x="83042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87" name="tx87"/>
            <p:cNvSpPr/>
            <p:nvPr/>
          </p:nvSpPr>
          <p:spPr>
            <a:xfrm>
              <a:off x="770170"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 name="tx88"/>
            <p:cNvSpPr/>
            <p:nvPr/>
          </p:nvSpPr>
          <p:spPr>
            <a:xfrm>
              <a:off x="978968"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 name="tx89"/>
            <p:cNvSpPr/>
            <p:nvPr/>
          </p:nvSpPr>
          <p:spPr>
            <a:xfrm>
              <a:off x="1187765" y="3981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 name="tx90"/>
            <p:cNvSpPr/>
            <p:nvPr/>
          </p:nvSpPr>
          <p:spPr>
            <a:xfrm>
              <a:off x="1396563"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 name="tx91"/>
            <p:cNvSpPr/>
            <p:nvPr/>
          </p:nvSpPr>
          <p:spPr>
            <a:xfrm>
              <a:off x="1605360" y="4003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 name="tx92"/>
            <p:cNvSpPr/>
            <p:nvPr/>
          </p:nvSpPr>
          <p:spPr>
            <a:xfrm>
              <a:off x="1814158"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 name="tx93"/>
            <p:cNvSpPr/>
            <p:nvPr/>
          </p:nvSpPr>
          <p:spPr>
            <a:xfrm>
              <a:off x="2022955"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 name="tx94"/>
            <p:cNvSpPr/>
            <p:nvPr/>
          </p:nvSpPr>
          <p:spPr>
            <a:xfrm>
              <a:off x="2231753"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112" name="pl112"/>
            <p:cNvSpPr/>
            <p:nvPr/>
          </p:nvSpPr>
          <p:spPr>
            <a:xfrm>
              <a:off x="83042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13" name="pl113"/>
            <p:cNvSpPr/>
            <p:nvPr/>
          </p:nvSpPr>
          <p:spPr>
            <a:xfrm>
              <a:off x="83042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8" name="tx118"/>
            <p:cNvSpPr/>
            <p:nvPr/>
          </p:nvSpPr>
          <p:spPr>
            <a:xfrm>
              <a:off x="978968" y="543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9" name="tx119"/>
            <p:cNvSpPr/>
            <p:nvPr/>
          </p:nvSpPr>
          <p:spPr>
            <a:xfrm>
              <a:off x="118776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0" name="tx120"/>
            <p:cNvSpPr/>
            <p:nvPr/>
          </p:nvSpPr>
          <p:spPr>
            <a:xfrm>
              <a:off x="1396563" y="537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 name="tx121"/>
            <p:cNvSpPr/>
            <p:nvPr/>
          </p:nvSpPr>
          <p:spPr>
            <a:xfrm>
              <a:off x="1605360"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2" name="tx122"/>
            <p:cNvSpPr/>
            <p:nvPr/>
          </p:nvSpPr>
          <p:spPr>
            <a:xfrm>
              <a:off x="1814158"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3" name="tx123"/>
            <p:cNvSpPr/>
            <p:nvPr/>
          </p:nvSpPr>
          <p:spPr>
            <a:xfrm>
              <a:off x="2022955"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4" name="tx124"/>
            <p:cNvSpPr/>
            <p:nvPr/>
          </p:nvSpPr>
          <p:spPr>
            <a:xfrm>
              <a:off x="2231753"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8" name="tx148"/>
            <p:cNvSpPr/>
            <p:nvPr/>
          </p:nvSpPr>
          <p:spPr>
            <a:xfrm>
              <a:off x="2656297" y="1535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9" name="tx149"/>
            <p:cNvSpPr/>
            <p:nvPr/>
          </p:nvSpPr>
          <p:spPr>
            <a:xfrm>
              <a:off x="286509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0" name="tx150"/>
            <p:cNvSpPr/>
            <p:nvPr/>
          </p:nvSpPr>
          <p:spPr>
            <a:xfrm>
              <a:off x="3073892"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1" name="tx151"/>
            <p:cNvSpPr/>
            <p:nvPr/>
          </p:nvSpPr>
          <p:spPr>
            <a:xfrm>
              <a:off x="3282690"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2" name="tx152"/>
            <p:cNvSpPr/>
            <p:nvPr/>
          </p:nvSpPr>
          <p:spPr>
            <a:xfrm>
              <a:off x="3491488"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3" name="tx153"/>
            <p:cNvSpPr/>
            <p:nvPr/>
          </p:nvSpPr>
          <p:spPr>
            <a:xfrm>
              <a:off x="3700285"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4" name="tx154"/>
            <p:cNvSpPr/>
            <p:nvPr/>
          </p:nvSpPr>
          <p:spPr>
            <a:xfrm>
              <a:off x="3909083"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852934"/>
              <a:ext cx="1461582" cy="168358"/>
            </a:xfrm>
            <a:custGeom>
              <a:avLst/>
              <a:pathLst>
                <a:path w="1461582" h="168358">
                  <a:moveTo>
                    <a:pt x="0" y="33671"/>
                  </a:moveTo>
                  <a:lnTo>
                    <a:pt x="208797" y="0"/>
                  </a:lnTo>
                  <a:lnTo>
                    <a:pt x="417595" y="44895"/>
                  </a:lnTo>
                  <a:lnTo>
                    <a:pt x="626392" y="89791"/>
                  </a:lnTo>
                  <a:lnTo>
                    <a:pt x="835190" y="168358"/>
                  </a:lnTo>
                  <a:lnTo>
                    <a:pt x="1043987" y="134686"/>
                  </a:lnTo>
                  <a:lnTo>
                    <a:pt x="1252785" y="101014"/>
                  </a:lnTo>
                  <a:lnTo>
                    <a:pt x="1461582" y="78567"/>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852934"/>
              <a:ext cx="1461582" cy="168358"/>
            </a:xfrm>
            <a:custGeom>
              <a:avLst/>
              <a:pathLst>
                <a:path w="1461582" h="168358">
                  <a:moveTo>
                    <a:pt x="0" y="33671"/>
                  </a:moveTo>
                  <a:lnTo>
                    <a:pt x="208797" y="0"/>
                  </a:lnTo>
                  <a:lnTo>
                    <a:pt x="417595" y="44895"/>
                  </a:lnTo>
                  <a:lnTo>
                    <a:pt x="626392" y="89791"/>
                  </a:lnTo>
                  <a:lnTo>
                    <a:pt x="835190" y="168358"/>
                  </a:lnTo>
                  <a:lnTo>
                    <a:pt x="1043987" y="134686"/>
                  </a:lnTo>
                  <a:lnTo>
                    <a:pt x="1252785" y="101014"/>
                  </a:lnTo>
                  <a:lnTo>
                    <a:pt x="1461582" y="78567"/>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852934"/>
              <a:ext cx="1461582" cy="168358"/>
            </a:xfrm>
            <a:custGeom>
              <a:avLst/>
              <a:pathLst>
                <a:path w="1461582" h="168358">
                  <a:moveTo>
                    <a:pt x="0" y="33671"/>
                  </a:moveTo>
                  <a:lnTo>
                    <a:pt x="208797" y="0"/>
                  </a:lnTo>
                  <a:lnTo>
                    <a:pt x="417595" y="44895"/>
                  </a:lnTo>
                  <a:lnTo>
                    <a:pt x="626392" y="89791"/>
                  </a:lnTo>
                  <a:lnTo>
                    <a:pt x="835190" y="168358"/>
                  </a:lnTo>
                  <a:lnTo>
                    <a:pt x="1043987" y="134686"/>
                  </a:lnTo>
                  <a:lnTo>
                    <a:pt x="1252785" y="101014"/>
                  </a:lnTo>
                  <a:lnTo>
                    <a:pt x="1461582" y="78567"/>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852934"/>
              <a:ext cx="1461582" cy="168358"/>
            </a:xfrm>
            <a:custGeom>
              <a:avLst/>
              <a:pathLst>
                <a:path w="1461582" h="168358">
                  <a:moveTo>
                    <a:pt x="0" y="33671"/>
                  </a:moveTo>
                  <a:lnTo>
                    <a:pt x="208797" y="0"/>
                  </a:lnTo>
                  <a:lnTo>
                    <a:pt x="417595" y="44895"/>
                  </a:lnTo>
                  <a:lnTo>
                    <a:pt x="626392" y="89791"/>
                  </a:lnTo>
                  <a:lnTo>
                    <a:pt x="835190" y="168358"/>
                  </a:lnTo>
                  <a:lnTo>
                    <a:pt x="1043987" y="134686"/>
                  </a:lnTo>
                  <a:lnTo>
                    <a:pt x="1252785" y="101014"/>
                  </a:lnTo>
                  <a:lnTo>
                    <a:pt x="1461582" y="78567"/>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78" name="tx178"/>
            <p:cNvSpPr/>
            <p:nvPr/>
          </p:nvSpPr>
          <p:spPr>
            <a:xfrm>
              <a:off x="2656297"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79" name="tx179"/>
            <p:cNvSpPr/>
            <p:nvPr/>
          </p:nvSpPr>
          <p:spPr>
            <a:xfrm>
              <a:off x="2865095"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0" name="tx180"/>
            <p:cNvSpPr/>
            <p:nvPr/>
          </p:nvSpPr>
          <p:spPr>
            <a:xfrm>
              <a:off x="3073892"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1" name="tx181"/>
            <p:cNvSpPr/>
            <p:nvPr/>
          </p:nvSpPr>
          <p:spPr>
            <a:xfrm>
              <a:off x="3282690" y="28427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2" name="tx182"/>
            <p:cNvSpPr/>
            <p:nvPr/>
          </p:nvSpPr>
          <p:spPr>
            <a:xfrm>
              <a:off x="3491488" y="2809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3" name="tx183"/>
            <p:cNvSpPr/>
            <p:nvPr/>
          </p:nvSpPr>
          <p:spPr>
            <a:xfrm>
              <a:off x="3700285"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84" name="tx184"/>
            <p:cNvSpPr/>
            <p:nvPr/>
          </p:nvSpPr>
          <p:spPr>
            <a:xfrm>
              <a:off x="3909083" y="2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025185"/>
              <a:ext cx="1461582" cy="561194"/>
            </a:xfrm>
            <a:custGeom>
              <a:avLst/>
              <a:pathLst>
                <a:path w="1461582" h="561194">
                  <a:moveTo>
                    <a:pt x="0" y="0"/>
                  </a:moveTo>
                  <a:lnTo>
                    <a:pt x="208797" y="22447"/>
                  </a:lnTo>
                  <a:lnTo>
                    <a:pt x="417595" y="89791"/>
                  </a:lnTo>
                  <a:lnTo>
                    <a:pt x="626392" y="561194"/>
                  </a:lnTo>
                  <a:lnTo>
                    <a:pt x="835190" y="157134"/>
                  </a:lnTo>
                  <a:lnTo>
                    <a:pt x="1043987" y="179582"/>
                  </a:lnTo>
                  <a:lnTo>
                    <a:pt x="1252785" y="213253"/>
                  </a:lnTo>
                  <a:lnTo>
                    <a:pt x="1461582" y="213253"/>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025185"/>
              <a:ext cx="1461582" cy="561194"/>
            </a:xfrm>
            <a:custGeom>
              <a:avLst/>
              <a:pathLst>
                <a:path w="1461582" h="561194">
                  <a:moveTo>
                    <a:pt x="0" y="0"/>
                  </a:moveTo>
                  <a:lnTo>
                    <a:pt x="208797" y="22447"/>
                  </a:lnTo>
                  <a:lnTo>
                    <a:pt x="417595" y="89791"/>
                  </a:lnTo>
                  <a:lnTo>
                    <a:pt x="626392" y="561194"/>
                  </a:lnTo>
                  <a:lnTo>
                    <a:pt x="835190" y="157134"/>
                  </a:lnTo>
                  <a:lnTo>
                    <a:pt x="1043987" y="179582"/>
                  </a:lnTo>
                  <a:lnTo>
                    <a:pt x="1252785" y="213253"/>
                  </a:lnTo>
                  <a:lnTo>
                    <a:pt x="1461582" y="213253"/>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025185"/>
              <a:ext cx="1461582" cy="561194"/>
            </a:xfrm>
            <a:custGeom>
              <a:avLst/>
              <a:pathLst>
                <a:path w="1461582" h="561194">
                  <a:moveTo>
                    <a:pt x="0" y="0"/>
                  </a:moveTo>
                  <a:lnTo>
                    <a:pt x="208797" y="22447"/>
                  </a:lnTo>
                  <a:lnTo>
                    <a:pt x="417595" y="89791"/>
                  </a:lnTo>
                  <a:lnTo>
                    <a:pt x="626392" y="561194"/>
                  </a:lnTo>
                  <a:lnTo>
                    <a:pt x="835190" y="157134"/>
                  </a:lnTo>
                  <a:lnTo>
                    <a:pt x="1043987" y="179582"/>
                  </a:lnTo>
                  <a:lnTo>
                    <a:pt x="1252785" y="213253"/>
                  </a:lnTo>
                  <a:lnTo>
                    <a:pt x="1461582" y="213253"/>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025185"/>
              <a:ext cx="1461582" cy="561194"/>
            </a:xfrm>
            <a:custGeom>
              <a:avLst/>
              <a:pathLst>
                <a:path w="1461582" h="561194">
                  <a:moveTo>
                    <a:pt x="0" y="0"/>
                  </a:moveTo>
                  <a:lnTo>
                    <a:pt x="208797" y="22447"/>
                  </a:lnTo>
                  <a:lnTo>
                    <a:pt x="417595" y="89791"/>
                  </a:lnTo>
                  <a:lnTo>
                    <a:pt x="626392" y="561194"/>
                  </a:lnTo>
                  <a:lnTo>
                    <a:pt x="835190" y="157134"/>
                  </a:lnTo>
                  <a:lnTo>
                    <a:pt x="1043987" y="179582"/>
                  </a:lnTo>
                  <a:lnTo>
                    <a:pt x="1252785" y="213253"/>
                  </a:lnTo>
                  <a:lnTo>
                    <a:pt x="1461582" y="213253"/>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8" name="tx208"/>
            <p:cNvSpPr/>
            <p:nvPr/>
          </p:nvSpPr>
          <p:spPr>
            <a:xfrm>
              <a:off x="2656297"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9" name="tx209"/>
            <p:cNvSpPr/>
            <p:nvPr/>
          </p:nvSpPr>
          <p:spPr>
            <a:xfrm>
              <a:off x="2865095" y="393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10" name="tx210"/>
            <p:cNvSpPr/>
            <p:nvPr/>
          </p:nvSpPr>
          <p:spPr>
            <a:xfrm>
              <a:off x="3073892" y="4407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211" name="tx211"/>
            <p:cNvSpPr/>
            <p:nvPr/>
          </p:nvSpPr>
          <p:spPr>
            <a:xfrm>
              <a:off x="3282690" y="4003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2" name="tx212"/>
            <p:cNvSpPr/>
            <p:nvPr/>
          </p:nvSpPr>
          <p:spPr>
            <a:xfrm>
              <a:off x="3491488"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3" name="tx213"/>
            <p:cNvSpPr/>
            <p:nvPr/>
          </p:nvSpPr>
          <p:spPr>
            <a:xfrm>
              <a:off x="3700285"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4" name="tx214"/>
            <p:cNvSpPr/>
            <p:nvPr/>
          </p:nvSpPr>
          <p:spPr>
            <a:xfrm>
              <a:off x="3909083"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08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8" name="tx238"/>
            <p:cNvSpPr/>
            <p:nvPr/>
          </p:nvSpPr>
          <p:spPr>
            <a:xfrm>
              <a:off x="2656297" y="508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9" name="tx239"/>
            <p:cNvSpPr/>
            <p:nvPr/>
          </p:nvSpPr>
          <p:spPr>
            <a:xfrm>
              <a:off x="2865095"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0" name="tx240"/>
            <p:cNvSpPr/>
            <p:nvPr/>
          </p:nvSpPr>
          <p:spPr>
            <a:xfrm>
              <a:off x="3073892"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1" name="tx241"/>
            <p:cNvSpPr/>
            <p:nvPr/>
          </p:nvSpPr>
          <p:spPr>
            <a:xfrm>
              <a:off x="3282690"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2" name="tx242"/>
            <p:cNvSpPr/>
            <p:nvPr/>
          </p:nvSpPr>
          <p:spPr>
            <a:xfrm>
              <a:off x="3491488"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43" name="tx243"/>
            <p:cNvSpPr/>
            <p:nvPr/>
          </p:nvSpPr>
          <p:spPr>
            <a:xfrm>
              <a:off x="3700285" y="5658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244" name="tx244"/>
            <p:cNvSpPr/>
            <p:nvPr/>
          </p:nvSpPr>
          <p:spPr>
            <a:xfrm>
              <a:off x="3909083" y="5265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68" name="tx268"/>
            <p:cNvSpPr/>
            <p:nvPr/>
          </p:nvSpPr>
          <p:spPr>
            <a:xfrm>
              <a:off x="4333627" y="1782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269" name="tx269"/>
            <p:cNvSpPr/>
            <p:nvPr/>
          </p:nvSpPr>
          <p:spPr>
            <a:xfrm>
              <a:off x="4542425" y="18051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270" name="tx270"/>
            <p:cNvSpPr/>
            <p:nvPr/>
          </p:nvSpPr>
          <p:spPr>
            <a:xfrm>
              <a:off x="4751222" y="18276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71" name="tx271"/>
            <p:cNvSpPr/>
            <p:nvPr/>
          </p:nvSpPr>
          <p:spPr>
            <a:xfrm>
              <a:off x="496002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272" name="tx272"/>
            <p:cNvSpPr/>
            <p:nvPr/>
          </p:nvSpPr>
          <p:spPr>
            <a:xfrm>
              <a:off x="5168817" y="1793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73" name="tx273"/>
            <p:cNvSpPr/>
            <p:nvPr/>
          </p:nvSpPr>
          <p:spPr>
            <a:xfrm>
              <a:off x="5377615"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74" name="tx274"/>
            <p:cNvSpPr/>
            <p:nvPr/>
          </p:nvSpPr>
          <p:spPr>
            <a:xfrm>
              <a:off x="5586413" y="168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763143"/>
              <a:ext cx="1461582" cy="56119"/>
            </a:xfrm>
            <a:custGeom>
              <a:avLst/>
              <a:pathLst>
                <a:path w="1461582" h="56119">
                  <a:moveTo>
                    <a:pt x="0" y="0"/>
                  </a:moveTo>
                  <a:lnTo>
                    <a:pt x="208797" y="11223"/>
                  </a:lnTo>
                  <a:lnTo>
                    <a:pt x="417595" y="11223"/>
                  </a:lnTo>
                  <a:lnTo>
                    <a:pt x="626392" y="22447"/>
                  </a:lnTo>
                  <a:lnTo>
                    <a:pt x="835190" y="33671"/>
                  </a:lnTo>
                  <a:lnTo>
                    <a:pt x="1043987" y="44895"/>
                  </a:lnTo>
                  <a:lnTo>
                    <a:pt x="1252785" y="44895"/>
                  </a:lnTo>
                  <a:lnTo>
                    <a:pt x="1461582" y="56119"/>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763143"/>
              <a:ext cx="1461582" cy="56119"/>
            </a:xfrm>
            <a:custGeom>
              <a:avLst/>
              <a:pathLst>
                <a:path w="1461582" h="56119">
                  <a:moveTo>
                    <a:pt x="0" y="0"/>
                  </a:moveTo>
                  <a:lnTo>
                    <a:pt x="208797" y="11223"/>
                  </a:lnTo>
                  <a:lnTo>
                    <a:pt x="417595" y="11223"/>
                  </a:lnTo>
                  <a:lnTo>
                    <a:pt x="626392" y="22447"/>
                  </a:lnTo>
                  <a:lnTo>
                    <a:pt x="835190" y="33671"/>
                  </a:lnTo>
                  <a:lnTo>
                    <a:pt x="1043987" y="44895"/>
                  </a:lnTo>
                  <a:lnTo>
                    <a:pt x="1252785" y="44895"/>
                  </a:lnTo>
                  <a:lnTo>
                    <a:pt x="1461582" y="56119"/>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763143"/>
              <a:ext cx="1461582" cy="56119"/>
            </a:xfrm>
            <a:custGeom>
              <a:avLst/>
              <a:pathLst>
                <a:path w="1461582" h="56119">
                  <a:moveTo>
                    <a:pt x="0" y="0"/>
                  </a:moveTo>
                  <a:lnTo>
                    <a:pt x="208797" y="11223"/>
                  </a:lnTo>
                  <a:lnTo>
                    <a:pt x="417595" y="11223"/>
                  </a:lnTo>
                  <a:lnTo>
                    <a:pt x="626392" y="22447"/>
                  </a:lnTo>
                  <a:lnTo>
                    <a:pt x="835190" y="33671"/>
                  </a:lnTo>
                  <a:lnTo>
                    <a:pt x="1043987" y="44895"/>
                  </a:lnTo>
                  <a:lnTo>
                    <a:pt x="1252785" y="44895"/>
                  </a:lnTo>
                  <a:lnTo>
                    <a:pt x="1461582" y="56119"/>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763143"/>
              <a:ext cx="1461582" cy="56119"/>
            </a:xfrm>
            <a:custGeom>
              <a:avLst/>
              <a:pathLst>
                <a:path w="1461582" h="56119">
                  <a:moveTo>
                    <a:pt x="0" y="0"/>
                  </a:moveTo>
                  <a:lnTo>
                    <a:pt x="208797" y="11223"/>
                  </a:lnTo>
                  <a:lnTo>
                    <a:pt x="417595" y="11223"/>
                  </a:lnTo>
                  <a:lnTo>
                    <a:pt x="626392" y="22447"/>
                  </a:lnTo>
                  <a:lnTo>
                    <a:pt x="835190" y="33671"/>
                  </a:lnTo>
                  <a:lnTo>
                    <a:pt x="1043987" y="44895"/>
                  </a:lnTo>
                  <a:lnTo>
                    <a:pt x="1252785" y="44895"/>
                  </a:lnTo>
                  <a:lnTo>
                    <a:pt x="1461582" y="56119"/>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584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8" name="tx298"/>
            <p:cNvSpPr/>
            <p:nvPr/>
          </p:nvSpPr>
          <p:spPr>
            <a:xfrm>
              <a:off x="4333627" y="25958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9" name="tx299"/>
            <p:cNvSpPr/>
            <p:nvPr/>
          </p:nvSpPr>
          <p:spPr>
            <a:xfrm>
              <a:off x="4542425" y="25958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0" name="tx300"/>
            <p:cNvSpPr/>
            <p:nvPr/>
          </p:nvSpPr>
          <p:spPr>
            <a:xfrm>
              <a:off x="4751222"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1" name="tx301"/>
            <p:cNvSpPr/>
            <p:nvPr/>
          </p:nvSpPr>
          <p:spPr>
            <a:xfrm>
              <a:off x="4960020" y="2618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02" name="tx302"/>
            <p:cNvSpPr/>
            <p:nvPr/>
          </p:nvSpPr>
          <p:spPr>
            <a:xfrm>
              <a:off x="5168817" y="2629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03" name="tx303"/>
            <p:cNvSpPr/>
            <p:nvPr/>
          </p:nvSpPr>
          <p:spPr>
            <a:xfrm>
              <a:off x="5377615" y="2629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04" name="tx304"/>
            <p:cNvSpPr/>
            <p:nvPr/>
          </p:nvSpPr>
          <p:spPr>
            <a:xfrm>
              <a:off x="5586413" y="2640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283335"/>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283335"/>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283335"/>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283335"/>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4138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8" name="tx328"/>
            <p:cNvSpPr/>
            <p:nvPr/>
          </p:nvSpPr>
          <p:spPr>
            <a:xfrm>
              <a:off x="4333627" y="4104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29" name="tx329"/>
            <p:cNvSpPr/>
            <p:nvPr/>
          </p:nvSpPr>
          <p:spPr>
            <a:xfrm>
              <a:off x="4542425"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0" name="tx330"/>
            <p:cNvSpPr/>
            <p:nvPr/>
          </p:nvSpPr>
          <p:spPr>
            <a:xfrm>
              <a:off x="4751222" y="4273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31" name="tx331"/>
            <p:cNvSpPr/>
            <p:nvPr/>
          </p:nvSpPr>
          <p:spPr>
            <a:xfrm>
              <a:off x="4960020" y="4205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32" name="tx332"/>
            <p:cNvSpPr/>
            <p:nvPr/>
          </p:nvSpPr>
          <p:spPr>
            <a:xfrm>
              <a:off x="5168817"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3" name="tx333"/>
            <p:cNvSpPr/>
            <p:nvPr/>
          </p:nvSpPr>
          <p:spPr>
            <a:xfrm>
              <a:off x="5377615"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4" name="tx334"/>
            <p:cNvSpPr/>
            <p:nvPr/>
          </p:nvSpPr>
          <p:spPr>
            <a:xfrm>
              <a:off x="5586413"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8" name="tx358"/>
            <p:cNvSpPr/>
            <p:nvPr/>
          </p:nvSpPr>
          <p:spPr>
            <a:xfrm>
              <a:off x="4333627" y="5333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59" name="tx359"/>
            <p:cNvSpPr/>
            <p:nvPr/>
          </p:nvSpPr>
          <p:spPr>
            <a:xfrm>
              <a:off x="4542425"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0" name="tx360"/>
            <p:cNvSpPr/>
            <p:nvPr/>
          </p:nvSpPr>
          <p:spPr>
            <a:xfrm>
              <a:off x="4751222"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1" name="tx361"/>
            <p:cNvSpPr/>
            <p:nvPr/>
          </p:nvSpPr>
          <p:spPr>
            <a:xfrm>
              <a:off x="4960020" y="5422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2" name="tx362"/>
            <p:cNvSpPr/>
            <p:nvPr/>
          </p:nvSpPr>
          <p:spPr>
            <a:xfrm>
              <a:off x="5168817"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3" name="tx363"/>
            <p:cNvSpPr/>
            <p:nvPr/>
          </p:nvSpPr>
          <p:spPr>
            <a:xfrm>
              <a:off x="5377615" y="5288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4" name="tx364"/>
            <p:cNvSpPr/>
            <p:nvPr/>
          </p:nvSpPr>
          <p:spPr>
            <a:xfrm>
              <a:off x="5586413" y="5355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63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8" name="tx388"/>
            <p:cNvSpPr/>
            <p:nvPr/>
          </p:nvSpPr>
          <p:spPr>
            <a:xfrm>
              <a:off x="6010957"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9" name="tx389"/>
            <p:cNvSpPr/>
            <p:nvPr/>
          </p:nvSpPr>
          <p:spPr>
            <a:xfrm>
              <a:off x="621975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0" name="tx390"/>
            <p:cNvSpPr/>
            <p:nvPr/>
          </p:nvSpPr>
          <p:spPr>
            <a:xfrm>
              <a:off x="6428552"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1" name="tx391"/>
            <p:cNvSpPr/>
            <p:nvPr/>
          </p:nvSpPr>
          <p:spPr>
            <a:xfrm>
              <a:off x="663735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2" name="tx392"/>
            <p:cNvSpPr/>
            <p:nvPr/>
          </p:nvSpPr>
          <p:spPr>
            <a:xfrm>
              <a:off x="6846147" y="14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3" name="tx393"/>
            <p:cNvSpPr/>
            <p:nvPr/>
          </p:nvSpPr>
          <p:spPr>
            <a:xfrm>
              <a:off x="7054945" y="141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94" name="tx394"/>
            <p:cNvSpPr/>
            <p:nvPr/>
          </p:nvSpPr>
          <p:spPr>
            <a:xfrm>
              <a:off x="7263742"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729471"/>
              <a:ext cx="1461582" cy="112238"/>
            </a:xfrm>
            <a:custGeom>
              <a:avLst/>
              <a:pathLst>
                <a:path w="1461582" h="112238">
                  <a:moveTo>
                    <a:pt x="0" y="0"/>
                  </a:moveTo>
                  <a:lnTo>
                    <a:pt x="208797" y="0"/>
                  </a:lnTo>
                  <a:lnTo>
                    <a:pt x="417595" y="101014"/>
                  </a:lnTo>
                  <a:lnTo>
                    <a:pt x="626392" y="89791"/>
                  </a:lnTo>
                  <a:lnTo>
                    <a:pt x="835190" y="101014"/>
                  </a:lnTo>
                  <a:lnTo>
                    <a:pt x="1043987" y="112238"/>
                  </a:lnTo>
                  <a:lnTo>
                    <a:pt x="1252785" y="112238"/>
                  </a:lnTo>
                  <a:lnTo>
                    <a:pt x="1461582" y="89791"/>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729471"/>
              <a:ext cx="1461582" cy="112238"/>
            </a:xfrm>
            <a:custGeom>
              <a:avLst/>
              <a:pathLst>
                <a:path w="1461582" h="112238">
                  <a:moveTo>
                    <a:pt x="0" y="0"/>
                  </a:moveTo>
                  <a:lnTo>
                    <a:pt x="208797" y="0"/>
                  </a:lnTo>
                  <a:lnTo>
                    <a:pt x="417595" y="101014"/>
                  </a:lnTo>
                  <a:lnTo>
                    <a:pt x="626392" y="89791"/>
                  </a:lnTo>
                  <a:lnTo>
                    <a:pt x="835190" y="101014"/>
                  </a:lnTo>
                  <a:lnTo>
                    <a:pt x="1043987" y="112238"/>
                  </a:lnTo>
                  <a:lnTo>
                    <a:pt x="1252785" y="112238"/>
                  </a:lnTo>
                  <a:lnTo>
                    <a:pt x="1461582" y="89791"/>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729471"/>
              <a:ext cx="1461582" cy="112238"/>
            </a:xfrm>
            <a:custGeom>
              <a:avLst/>
              <a:pathLst>
                <a:path w="1461582" h="112238">
                  <a:moveTo>
                    <a:pt x="0" y="0"/>
                  </a:moveTo>
                  <a:lnTo>
                    <a:pt x="208797" y="0"/>
                  </a:lnTo>
                  <a:lnTo>
                    <a:pt x="417595" y="101014"/>
                  </a:lnTo>
                  <a:lnTo>
                    <a:pt x="626392" y="89791"/>
                  </a:lnTo>
                  <a:lnTo>
                    <a:pt x="835190" y="101014"/>
                  </a:lnTo>
                  <a:lnTo>
                    <a:pt x="1043987" y="112238"/>
                  </a:lnTo>
                  <a:lnTo>
                    <a:pt x="1252785" y="112238"/>
                  </a:lnTo>
                  <a:lnTo>
                    <a:pt x="1461582" y="89791"/>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729471"/>
              <a:ext cx="1461582" cy="112238"/>
            </a:xfrm>
            <a:custGeom>
              <a:avLst/>
              <a:pathLst>
                <a:path w="1461582" h="112238">
                  <a:moveTo>
                    <a:pt x="0" y="0"/>
                  </a:moveTo>
                  <a:lnTo>
                    <a:pt x="208797" y="0"/>
                  </a:lnTo>
                  <a:lnTo>
                    <a:pt x="417595" y="101014"/>
                  </a:lnTo>
                  <a:lnTo>
                    <a:pt x="626392" y="89791"/>
                  </a:lnTo>
                  <a:lnTo>
                    <a:pt x="835190" y="101014"/>
                  </a:lnTo>
                  <a:lnTo>
                    <a:pt x="1043987" y="112238"/>
                  </a:lnTo>
                  <a:lnTo>
                    <a:pt x="1252785" y="112238"/>
                  </a:lnTo>
                  <a:lnTo>
                    <a:pt x="1461582" y="89791"/>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8" name="tx418"/>
            <p:cNvSpPr/>
            <p:nvPr/>
          </p:nvSpPr>
          <p:spPr>
            <a:xfrm>
              <a:off x="6010957"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19" name="tx419"/>
            <p:cNvSpPr/>
            <p:nvPr/>
          </p:nvSpPr>
          <p:spPr>
            <a:xfrm>
              <a:off x="6219755"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0" name="tx420"/>
            <p:cNvSpPr/>
            <p:nvPr/>
          </p:nvSpPr>
          <p:spPr>
            <a:xfrm>
              <a:off x="6428552" y="2640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1" name="tx421"/>
            <p:cNvSpPr/>
            <p:nvPr/>
          </p:nvSpPr>
          <p:spPr>
            <a:xfrm>
              <a:off x="6637350"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6846147"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3" name="tx423"/>
            <p:cNvSpPr/>
            <p:nvPr/>
          </p:nvSpPr>
          <p:spPr>
            <a:xfrm>
              <a:off x="7054945"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4" name="tx424"/>
            <p:cNvSpPr/>
            <p:nvPr/>
          </p:nvSpPr>
          <p:spPr>
            <a:xfrm>
              <a:off x="7263742" y="2640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070081"/>
              <a:ext cx="1461582" cy="235701"/>
            </a:xfrm>
            <a:custGeom>
              <a:avLst/>
              <a:pathLst>
                <a:path w="1461582" h="235701">
                  <a:moveTo>
                    <a:pt x="0" y="44895"/>
                  </a:moveTo>
                  <a:lnTo>
                    <a:pt x="208797" y="44895"/>
                  </a:lnTo>
                  <a:lnTo>
                    <a:pt x="417595" y="44895"/>
                  </a:lnTo>
                  <a:lnTo>
                    <a:pt x="626392" y="235701"/>
                  </a:lnTo>
                  <a:lnTo>
                    <a:pt x="835190" y="44895"/>
                  </a:lnTo>
                  <a:lnTo>
                    <a:pt x="1043987" y="0"/>
                  </a:lnTo>
                  <a:lnTo>
                    <a:pt x="1252785" y="101014"/>
                  </a:lnTo>
                  <a:lnTo>
                    <a:pt x="1461582" y="134686"/>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070081"/>
              <a:ext cx="1461582" cy="235701"/>
            </a:xfrm>
            <a:custGeom>
              <a:avLst/>
              <a:pathLst>
                <a:path w="1461582" h="235701">
                  <a:moveTo>
                    <a:pt x="0" y="44895"/>
                  </a:moveTo>
                  <a:lnTo>
                    <a:pt x="208797" y="44895"/>
                  </a:lnTo>
                  <a:lnTo>
                    <a:pt x="417595" y="44895"/>
                  </a:lnTo>
                  <a:lnTo>
                    <a:pt x="626392" y="235701"/>
                  </a:lnTo>
                  <a:lnTo>
                    <a:pt x="835190" y="44895"/>
                  </a:lnTo>
                  <a:lnTo>
                    <a:pt x="1043987" y="0"/>
                  </a:lnTo>
                  <a:lnTo>
                    <a:pt x="1252785" y="101014"/>
                  </a:lnTo>
                  <a:lnTo>
                    <a:pt x="1461582" y="134686"/>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070081"/>
              <a:ext cx="1461582" cy="235701"/>
            </a:xfrm>
            <a:custGeom>
              <a:avLst/>
              <a:pathLst>
                <a:path w="1461582" h="235701">
                  <a:moveTo>
                    <a:pt x="0" y="44895"/>
                  </a:moveTo>
                  <a:lnTo>
                    <a:pt x="208797" y="44895"/>
                  </a:lnTo>
                  <a:lnTo>
                    <a:pt x="417595" y="44895"/>
                  </a:lnTo>
                  <a:lnTo>
                    <a:pt x="626392" y="235701"/>
                  </a:lnTo>
                  <a:lnTo>
                    <a:pt x="835190" y="44895"/>
                  </a:lnTo>
                  <a:lnTo>
                    <a:pt x="1043987" y="0"/>
                  </a:lnTo>
                  <a:lnTo>
                    <a:pt x="1252785" y="101014"/>
                  </a:lnTo>
                  <a:lnTo>
                    <a:pt x="1461582" y="134686"/>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070081"/>
              <a:ext cx="1461582" cy="235701"/>
            </a:xfrm>
            <a:custGeom>
              <a:avLst/>
              <a:pathLst>
                <a:path w="1461582" h="235701">
                  <a:moveTo>
                    <a:pt x="0" y="44895"/>
                  </a:moveTo>
                  <a:lnTo>
                    <a:pt x="208797" y="44895"/>
                  </a:lnTo>
                  <a:lnTo>
                    <a:pt x="417595" y="44895"/>
                  </a:lnTo>
                  <a:lnTo>
                    <a:pt x="626392" y="235701"/>
                  </a:lnTo>
                  <a:lnTo>
                    <a:pt x="835190" y="44895"/>
                  </a:lnTo>
                  <a:lnTo>
                    <a:pt x="1043987" y="0"/>
                  </a:lnTo>
                  <a:lnTo>
                    <a:pt x="1252785" y="101014"/>
                  </a:lnTo>
                  <a:lnTo>
                    <a:pt x="1461582" y="134686"/>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93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8" name="tx448"/>
            <p:cNvSpPr/>
            <p:nvPr/>
          </p:nvSpPr>
          <p:spPr>
            <a:xfrm>
              <a:off x="6010957" y="393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9" name="tx449"/>
            <p:cNvSpPr/>
            <p:nvPr/>
          </p:nvSpPr>
          <p:spPr>
            <a:xfrm>
              <a:off x="6219755" y="393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0" name="tx450"/>
            <p:cNvSpPr/>
            <p:nvPr/>
          </p:nvSpPr>
          <p:spPr>
            <a:xfrm>
              <a:off x="6428552"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1" name="tx451"/>
            <p:cNvSpPr/>
            <p:nvPr/>
          </p:nvSpPr>
          <p:spPr>
            <a:xfrm>
              <a:off x="6637350" y="393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2" name="tx452"/>
            <p:cNvSpPr/>
            <p:nvPr/>
          </p:nvSpPr>
          <p:spPr>
            <a:xfrm>
              <a:off x="6846147"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3" name="tx453"/>
            <p:cNvSpPr/>
            <p:nvPr/>
          </p:nvSpPr>
          <p:spPr>
            <a:xfrm>
              <a:off x="7054945"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54" name="tx454"/>
            <p:cNvSpPr/>
            <p:nvPr/>
          </p:nvSpPr>
          <p:spPr>
            <a:xfrm>
              <a:off x="7263742"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421914"/>
              <a:ext cx="1461582" cy="325492"/>
            </a:xfrm>
            <a:custGeom>
              <a:avLst/>
              <a:pathLst>
                <a:path w="1461582" h="325492">
                  <a:moveTo>
                    <a:pt x="0" y="11223"/>
                  </a:moveTo>
                  <a:lnTo>
                    <a:pt x="208797" y="0"/>
                  </a:lnTo>
                  <a:lnTo>
                    <a:pt x="417595" y="134686"/>
                  </a:lnTo>
                  <a:lnTo>
                    <a:pt x="626392" y="134686"/>
                  </a:lnTo>
                  <a:lnTo>
                    <a:pt x="835190" y="325492"/>
                  </a:lnTo>
                  <a:lnTo>
                    <a:pt x="1043987" y="224477"/>
                  </a:lnTo>
                  <a:lnTo>
                    <a:pt x="1252785" y="202029"/>
                  </a:lnTo>
                  <a:lnTo>
                    <a:pt x="1461582" y="314268"/>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421914"/>
              <a:ext cx="1461582" cy="325492"/>
            </a:xfrm>
            <a:custGeom>
              <a:avLst/>
              <a:pathLst>
                <a:path w="1461582" h="325492">
                  <a:moveTo>
                    <a:pt x="0" y="11223"/>
                  </a:moveTo>
                  <a:lnTo>
                    <a:pt x="208797" y="0"/>
                  </a:lnTo>
                  <a:lnTo>
                    <a:pt x="417595" y="134686"/>
                  </a:lnTo>
                  <a:lnTo>
                    <a:pt x="626392" y="134686"/>
                  </a:lnTo>
                  <a:lnTo>
                    <a:pt x="835190" y="325492"/>
                  </a:lnTo>
                  <a:lnTo>
                    <a:pt x="1043987" y="224477"/>
                  </a:lnTo>
                  <a:lnTo>
                    <a:pt x="1252785" y="202029"/>
                  </a:lnTo>
                  <a:lnTo>
                    <a:pt x="1461582" y="314268"/>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421914"/>
              <a:ext cx="1461582" cy="325492"/>
            </a:xfrm>
            <a:custGeom>
              <a:avLst/>
              <a:pathLst>
                <a:path w="1461582" h="325492">
                  <a:moveTo>
                    <a:pt x="0" y="11223"/>
                  </a:moveTo>
                  <a:lnTo>
                    <a:pt x="208797" y="0"/>
                  </a:lnTo>
                  <a:lnTo>
                    <a:pt x="417595" y="134686"/>
                  </a:lnTo>
                  <a:lnTo>
                    <a:pt x="626392" y="134686"/>
                  </a:lnTo>
                  <a:lnTo>
                    <a:pt x="835190" y="325492"/>
                  </a:lnTo>
                  <a:lnTo>
                    <a:pt x="1043987" y="224477"/>
                  </a:lnTo>
                  <a:lnTo>
                    <a:pt x="1252785" y="202029"/>
                  </a:lnTo>
                  <a:lnTo>
                    <a:pt x="1461582" y="314268"/>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421914"/>
              <a:ext cx="1461582" cy="325492"/>
            </a:xfrm>
            <a:custGeom>
              <a:avLst/>
              <a:pathLst>
                <a:path w="1461582" h="325492">
                  <a:moveTo>
                    <a:pt x="0" y="11223"/>
                  </a:moveTo>
                  <a:lnTo>
                    <a:pt x="208797" y="0"/>
                  </a:lnTo>
                  <a:lnTo>
                    <a:pt x="417595" y="134686"/>
                  </a:lnTo>
                  <a:lnTo>
                    <a:pt x="626392" y="134686"/>
                  </a:lnTo>
                  <a:lnTo>
                    <a:pt x="835190" y="325492"/>
                  </a:lnTo>
                  <a:lnTo>
                    <a:pt x="1043987" y="224477"/>
                  </a:lnTo>
                  <a:lnTo>
                    <a:pt x="1252785" y="202029"/>
                  </a:lnTo>
                  <a:lnTo>
                    <a:pt x="1461582" y="314268"/>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254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8" name="tx478"/>
            <p:cNvSpPr/>
            <p:nvPr/>
          </p:nvSpPr>
          <p:spPr>
            <a:xfrm>
              <a:off x="6010957" y="52433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9" name="tx479"/>
            <p:cNvSpPr/>
            <p:nvPr/>
          </p:nvSpPr>
          <p:spPr>
            <a:xfrm>
              <a:off x="6219755" y="537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0" name="tx480"/>
            <p:cNvSpPr/>
            <p:nvPr/>
          </p:nvSpPr>
          <p:spPr>
            <a:xfrm>
              <a:off x="6428552" y="537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1" name="tx481"/>
            <p:cNvSpPr/>
            <p:nvPr/>
          </p:nvSpPr>
          <p:spPr>
            <a:xfrm>
              <a:off x="6637350" y="5568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82" name="tx482"/>
            <p:cNvSpPr/>
            <p:nvPr/>
          </p:nvSpPr>
          <p:spPr>
            <a:xfrm>
              <a:off x="6846147" y="5467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83" name="tx483"/>
            <p:cNvSpPr/>
            <p:nvPr/>
          </p:nvSpPr>
          <p:spPr>
            <a:xfrm>
              <a:off x="7054945"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4" name="tx484"/>
            <p:cNvSpPr/>
            <p:nvPr/>
          </p:nvSpPr>
          <p:spPr>
            <a:xfrm>
              <a:off x="7263742"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57966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57966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56844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57966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57966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08" name="tx508"/>
            <p:cNvSpPr/>
            <p:nvPr/>
          </p:nvSpPr>
          <p:spPr>
            <a:xfrm>
              <a:off x="7688287" y="14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9" name="tx509"/>
            <p:cNvSpPr/>
            <p:nvPr/>
          </p:nvSpPr>
          <p:spPr>
            <a:xfrm>
              <a:off x="7897085" y="141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0" name="tx510"/>
            <p:cNvSpPr/>
            <p:nvPr/>
          </p:nvSpPr>
          <p:spPr>
            <a:xfrm>
              <a:off x="8105882"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1" name="tx511"/>
            <p:cNvSpPr/>
            <p:nvPr/>
          </p:nvSpPr>
          <p:spPr>
            <a:xfrm>
              <a:off x="8314680"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2" name="tx512"/>
            <p:cNvSpPr/>
            <p:nvPr/>
          </p:nvSpPr>
          <p:spPr>
            <a:xfrm>
              <a:off x="8523477"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13" name="tx513"/>
            <p:cNvSpPr/>
            <p:nvPr/>
          </p:nvSpPr>
          <p:spPr>
            <a:xfrm>
              <a:off x="8732275"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4" name="tx514"/>
            <p:cNvSpPr/>
            <p:nvPr/>
          </p:nvSpPr>
          <p:spPr>
            <a:xfrm>
              <a:off x="8941072"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78559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78559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85293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78559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78559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8" name="tx538"/>
            <p:cNvSpPr/>
            <p:nvPr/>
          </p:nvSpPr>
          <p:spPr>
            <a:xfrm>
              <a:off x="7688287"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9" name="tx539"/>
            <p:cNvSpPr/>
            <p:nvPr/>
          </p:nvSpPr>
          <p:spPr>
            <a:xfrm>
              <a:off x="7897085" y="278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40" name="tx540"/>
            <p:cNvSpPr/>
            <p:nvPr/>
          </p:nvSpPr>
          <p:spPr>
            <a:xfrm>
              <a:off x="8105882"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41" name="tx541"/>
            <p:cNvSpPr/>
            <p:nvPr/>
          </p:nvSpPr>
          <p:spPr>
            <a:xfrm>
              <a:off x="8314680"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2" name="tx542"/>
            <p:cNvSpPr/>
            <p:nvPr/>
          </p:nvSpPr>
          <p:spPr>
            <a:xfrm>
              <a:off x="8523477"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43" name="tx543"/>
            <p:cNvSpPr/>
            <p:nvPr/>
          </p:nvSpPr>
          <p:spPr>
            <a:xfrm>
              <a:off x="8732275"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4" name="tx544"/>
            <p:cNvSpPr/>
            <p:nvPr/>
          </p:nvSpPr>
          <p:spPr>
            <a:xfrm>
              <a:off x="8941072" y="2618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20476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20476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13742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20476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20476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42394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68" name="tx568"/>
            <p:cNvSpPr/>
            <p:nvPr/>
          </p:nvSpPr>
          <p:spPr>
            <a:xfrm>
              <a:off x="7688287" y="419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69" name="tx569"/>
            <p:cNvSpPr/>
            <p:nvPr/>
          </p:nvSpPr>
          <p:spPr>
            <a:xfrm>
              <a:off x="7897085" y="421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70" name="tx570"/>
            <p:cNvSpPr/>
            <p:nvPr/>
          </p:nvSpPr>
          <p:spPr>
            <a:xfrm>
              <a:off x="8105882" y="4149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71" name="tx571"/>
            <p:cNvSpPr/>
            <p:nvPr/>
          </p:nvSpPr>
          <p:spPr>
            <a:xfrm>
              <a:off x="8314680"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2" name="tx572"/>
            <p:cNvSpPr/>
            <p:nvPr/>
          </p:nvSpPr>
          <p:spPr>
            <a:xfrm>
              <a:off x="8523477"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3" name="tx573"/>
            <p:cNvSpPr/>
            <p:nvPr/>
          </p:nvSpPr>
          <p:spPr>
            <a:xfrm>
              <a:off x="8732275"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74" name="tx574"/>
            <p:cNvSpPr/>
            <p:nvPr/>
          </p:nvSpPr>
          <p:spPr>
            <a:xfrm>
              <a:off x="8941072"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421914"/>
              <a:ext cx="1461582" cy="67343"/>
            </a:xfrm>
            <a:custGeom>
              <a:avLst/>
              <a:pathLst>
                <a:path w="1461582" h="67343">
                  <a:moveTo>
                    <a:pt x="0" y="22447"/>
                  </a:moveTo>
                  <a:lnTo>
                    <a:pt x="208797" y="0"/>
                  </a:lnTo>
                  <a:lnTo>
                    <a:pt x="417595" y="22447"/>
                  </a:lnTo>
                  <a:lnTo>
                    <a:pt x="626392" y="67343"/>
                  </a:lnTo>
                  <a:lnTo>
                    <a:pt x="835190" y="22447"/>
                  </a:lnTo>
                  <a:lnTo>
                    <a:pt x="1043987" y="33671"/>
                  </a:lnTo>
                  <a:lnTo>
                    <a:pt x="1252785" y="22447"/>
                  </a:lnTo>
                  <a:lnTo>
                    <a:pt x="1461582" y="22447"/>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52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98" name="tx598"/>
            <p:cNvSpPr/>
            <p:nvPr/>
          </p:nvSpPr>
          <p:spPr>
            <a:xfrm>
              <a:off x="7688287" y="5467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9" name="tx599"/>
            <p:cNvSpPr/>
            <p:nvPr/>
          </p:nvSpPr>
          <p:spPr>
            <a:xfrm>
              <a:off x="7897085" y="5479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00" name="tx600"/>
            <p:cNvSpPr/>
            <p:nvPr/>
          </p:nvSpPr>
          <p:spPr>
            <a:xfrm>
              <a:off x="8105882"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1" name="tx601"/>
            <p:cNvSpPr/>
            <p:nvPr/>
          </p:nvSpPr>
          <p:spPr>
            <a:xfrm>
              <a:off x="8314680"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2" name="tx602"/>
            <p:cNvSpPr/>
            <p:nvPr/>
          </p:nvSpPr>
          <p:spPr>
            <a:xfrm>
              <a:off x="8523477"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03" name="tx603"/>
            <p:cNvSpPr/>
            <p:nvPr/>
          </p:nvSpPr>
          <p:spPr>
            <a:xfrm>
              <a:off x="8732275" y="5602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04" name="tx604"/>
            <p:cNvSpPr/>
            <p:nvPr/>
          </p:nvSpPr>
          <p:spPr>
            <a:xfrm>
              <a:off x="8941072" y="5647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05" name="tx605"/>
            <p:cNvSpPr/>
            <p:nvPr/>
          </p:nvSpPr>
          <p:spPr>
            <a:xfrm>
              <a:off x="123798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06" name="tx606"/>
            <p:cNvSpPr/>
            <p:nvPr/>
          </p:nvSpPr>
          <p:spPr>
            <a:xfrm>
              <a:off x="307693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07" name="tx60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08" name="tx60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09" name="tx60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10" name="tx610"/>
            <p:cNvSpPr/>
            <p:nvPr/>
          </p:nvSpPr>
          <p:spPr>
            <a:xfrm>
              <a:off x="124127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11" name="tx61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12" name="tx61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13" name="tx613"/>
            <p:cNvSpPr/>
            <p:nvPr/>
          </p:nvSpPr>
          <p:spPr>
            <a:xfrm>
              <a:off x="6323005" y="349558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14" name="tx61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15" name="tx615"/>
            <p:cNvSpPr/>
            <p:nvPr/>
          </p:nvSpPr>
          <p:spPr>
            <a:xfrm>
              <a:off x="1287815" y="2211091"/>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16" name="tx616"/>
            <p:cNvSpPr/>
            <p:nvPr/>
          </p:nvSpPr>
          <p:spPr>
            <a:xfrm>
              <a:off x="3126811"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17" name="tx617"/>
            <p:cNvSpPr/>
            <p:nvPr/>
          </p:nvSpPr>
          <p:spPr>
            <a:xfrm>
              <a:off x="4673564" y="2211091"/>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618" name="tx618"/>
            <p:cNvSpPr/>
            <p:nvPr/>
          </p:nvSpPr>
          <p:spPr>
            <a:xfrm>
              <a:off x="6375583" y="221109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19" name="tx619"/>
            <p:cNvSpPr/>
            <p:nvPr/>
          </p:nvSpPr>
          <p:spPr>
            <a:xfrm>
              <a:off x="8168127" y="221109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20" name="tx62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21" name="tx621"/>
            <p:cNvSpPr/>
            <p:nvPr/>
          </p:nvSpPr>
          <p:spPr>
            <a:xfrm>
              <a:off x="297762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22" name="tx622"/>
            <p:cNvSpPr/>
            <p:nvPr/>
          </p:nvSpPr>
          <p:spPr>
            <a:xfrm>
              <a:off x="479796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23" name="tx623"/>
            <p:cNvSpPr/>
            <p:nvPr/>
          </p:nvSpPr>
          <p:spPr>
            <a:xfrm>
              <a:off x="645961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24" name="tx624"/>
            <p:cNvSpPr/>
            <p:nvPr/>
          </p:nvSpPr>
          <p:spPr>
            <a:xfrm>
              <a:off x="8149565" y="92660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21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406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6008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19612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6806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00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0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25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445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4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65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845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902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096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29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302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496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69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7747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4941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135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14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341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53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42896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FCV countries,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Mali and Mozambique had the highest coverage (90%), while Yemen had the lowest coverage (49%).
DTP1 coverage increased in 6 out of these 20 countries between 2024 and 2025. The largest increase was 35 percentage points in Sudan from 48% to 83%.
10 countries saw a decrease in coverage (Afghanistan, Guatemala, Honduras, Mali, Nigeria, Philippines, Somalia, Syria, Venezuela, and Yemen). The largest decline was 10% points in Guatemala from 96% to 86% and Venezuela from 67% to 57%. Coverage remained constant between 2024 and 2025 in the remaining 4 countries.
In 2025, 2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FCV countries</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22" name="pl22"/>
            <p:cNvSpPr/>
            <p:nvPr/>
          </p:nvSpPr>
          <p:spPr>
            <a:xfrm>
              <a:off x="805693" y="1155981"/>
              <a:ext cx="1466121" cy="152535"/>
            </a:xfrm>
            <a:custGeom>
              <a:avLst/>
              <a:pathLst>
                <a:path w="1466121" h="152535">
                  <a:moveTo>
                    <a:pt x="0" y="0"/>
                  </a:moveTo>
                  <a:lnTo>
                    <a:pt x="209445" y="93867"/>
                  </a:lnTo>
                  <a:lnTo>
                    <a:pt x="418891" y="82134"/>
                  </a:lnTo>
                  <a:lnTo>
                    <a:pt x="628337" y="152535"/>
                  </a:lnTo>
                  <a:lnTo>
                    <a:pt x="837783" y="105601"/>
                  </a:lnTo>
                  <a:lnTo>
                    <a:pt x="1047229" y="93867"/>
                  </a:lnTo>
                  <a:lnTo>
                    <a:pt x="1256675" y="93867"/>
                  </a:lnTo>
                  <a:lnTo>
                    <a:pt x="1466121" y="117334"/>
                  </a:lnTo>
                </a:path>
              </a:pathLst>
            </a:custGeom>
            <a:ln w="40651" cap="flat">
              <a:solidFill>
                <a:srgbClr val="BEBEBE">
                  <a:alpha val="69803"/>
                </a:srgbClr>
              </a:solidFill>
              <a:prstDash val="solid"/>
              <a:round/>
            </a:ln>
          </p:spPr>
          <p:txBody>
            <a:bodyPr/>
            <a:lstStyle/>
            <a:p/>
          </p:txBody>
        </p:sp>
        <p:sp>
          <p:nvSpPr>
            <p:cNvPr id="23" name="pl23"/>
            <p:cNvSpPr/>
            <p:nvPr/>
          </p:nvSpPr>
          <p:spPr>
            <a:xfrm>
              <a:off x="805693" y="1155981"/>
              <a:ext cx="1466121" cy="152535"/>
            </a:xfrm>
            <a:custGeom>
              <a:avLst/>
              <a:pathLst>
                <a:path w="1466121" h="152535">
                  <a:moveTo>
                    <a:pt x="0" y="0"/>
                  </a:moveTo>
                  <a:lnTo>
                    <a:pt x="209445" y="93867"/>
                  </a:lnTo>
                  <a:lnTo>
                    <a:pt x="418891" y="82134"/>
                  </a:lnTo>
                  <a:lnTo>
                    <a:pt x="628337" y="152535"/>
                  </a:lnTo>
                  <a:lnTo>
                    <a:pt x="837783" y="105601"/>
                  </a:lnTo>
                  <a:lnTo>
                    <a:pt x="1047229" y="93867"/>
                  </a:lnTo>
                  <a:lnTo>
                    <a:pt x="1256675" y="93867"/>
                  </a:lnTo>
                  <a:lnTo>
                    <a:pt x="1466121" y="117334"/>
                  </a:lnTo>
                </a:path>
              </a:pathLst>
            </a:custGeom>
            <a:ln w="35231" cap="flat">
              <a:solidFill>
                <a:srgbClr val="BEBEBE">
                  <a:alpha val="69803"/>
                </a:srgbClr>
              </a:solidFill>
              <a:prstDash val="solid"/>
              <a:round/>
            </a:ln>
          </p:spPr>
          <p:txBody>
            <a:bodyPr/>
            <a:lstStyle/>
            <a:p/>
          </p:txBody>
        </p:sp>
        <p:sp>
          <p:nvSpPr>
            <p:cNvPr id="24" name="pl24"/>
            <p:cNvSpPr/>
            <p:nvPr/>
          </p:nvSpPr>
          <p:spPr>
            <a:xfrm>
              <a:off x="805693"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25" name="pl25"/>
            <p:cNvSpPr/>
            <p:nvPr/>
          </p:nvSpPr>
          <p:spPr>
            <a:xfrm>
              <a:off x="805693" y="1155981"/>
              <a:ext cx="1466121" cy="152535"/>
            </a:xfrm>
            <a:custGeom>
              <a:avLst/>
              <a:pathLst>
                <a:path w="1466121" h="152535">
                  <a:moveTo>
                    <a:pt x="0" y="0"/>
                  </a:moveTo>
                  <a:lnTo>
                    <a:pt x="209445" y="93867"/>
                  </a:lnTo>
                  <a:lnTo>
                    <a:pt x="418891" y="82134"/>
                  </a:lnTo>
                  <a:lnTo>
                    <a:pt x="628337" y="152535"/>
                  </a:lnTo>
                  <a:lnTo>
                    <a:pt x="837783" y="105601"/>
                  </a:lnTo>
                  <a:lnTo>
                    <a:pt x="1047229" y="93867"/>
                  </a:lnTo>
                  <a:lnTo>
                    <a:pt x="1256675" y="93867"/>
                  </a:lnTo>
                  <a:lnTo>
                    <a:pt x="1466121" y="117334"/>
                  </a:lnTo>
                </a:path>
              </a:pathLst>
            </a:custGeom>
            <a:ln w="40651" cap="flat">
              <a:solidFill>
                <a:srgbClr val="000000">
                  <a:alpha val="100000"/>
                </a:srgbClr>
              </a:solidFill>
              <a:prstDash val="solid"/>
              <a:round/>
            </a:ln>
          </p:spPr>
          <p:txBody>
            <a:bodyPr/>
            <a:lstStyle/>
            <a:p/>
          </p:txBody>
        </p:sp>
        <p:sp>
          <p:nvSpPr>
            <p:cNvPr id="26" name="pl26"/>
            <p:cNvSpPr/>
            <p:nvPr/>
          </p:nvSpPr>
          <p:spPr>
            <a:xfrm>
              <a:off x="805693" y="1155981"/>
              <a:ext cx="1466121" cy="152535"/>
            </a:xfrm>
            <a:custGeom>
              <a:avLst/>
              <a:pathLst>
                <a:path w="1466121" h="152535">
                  <a:moveTo>
                    <a:pt x="0" y="0"/>
                  </a:moveTo>
                  <a:lnTo>
                    <a:pt x="209445" y="93867"/>
                  </a:lnTo>
                  <a:lnTo>
                    <a:pt x="418891" y="82134"/>
                  </a:lnTo>
                  <a:lnTo>
                    <a:pt x="628337" y="152535"/>
                  </a:lnTo>
                  <a:lnTo>
                    <a:pt x="837783" y="105601"/>
                  </a:lnTo>
                  <a:lnTo>
                    <a:pt x="1047229" y="93867"/>
                  </a:lnTo>
                  <a:lnTo>
                    <a:pt x="1256675" y="93867"/>
                  </a:lnTo>
                  <a:lnTo>
                    <a:pt x="1466121" y="117334"/>
                  </a:lnTo>
                </a:path>
              </a:pathLst>
            </a:custGeom>
            <a:ln w="35231" cap="flat">
              <a:solidFill>
                <a:srgbClr val="80BD41">
                  <a:alpha val="100000"/>
                </a:srgbClr>
              </a:solidFill>
              <a:prstDash val="solid"/>
              <a:round/>
            </a:ln>
          </p:spPr>
          <p:txBody>
            <a:bodyPr/>
            <a:lstStyle/>
            <a:p/>
          </p:txBody>
        </p:sp>
        <p:sp>
          <p:nvSpPr>
            <p:cNvPr id="27" name="pl27"/>
            <p:cNvSpPr/>
            <p:nvPr/>
          </p:nvSpPr>
          <p:spPr>
            <a:xfrm>
              <a:off x="73238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977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 name="tx29"/>
            <p:cNvSpPr/>
            <p:nvPr/>
          </p:nvSpPr>
          <p:spPr>
            <a:xfrm>
              <a:off x="98500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94455" y="10595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385842" y="11299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 name="tx32"/>
            <p:cNvSpPr/>
            <p:nvPr/>
          </p:nvSpPr>
          <p:spPr>
            <a:xfrm>
              <a:off x="1595288"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1822793"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03223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223625" y="10947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53" name="pl53"/>
            <p:cNvSpPr/>
            <p:nvPr/>
          </p:nvSpPr>
          <p:spPr>
            <a:xfrm>
              <a:off x="805693" y="2553931"/>
              <a:ext cx="1466121" cy="46933"/>
            </a:xfrm>
            <a:custGeom>
              <a:avLst/>
              <a:pathLst>
                <a:path w="1466121" h="46933">
                  <a:moveTo>
                    <a:pt x="0" y="23466"/>
                  </a:moveTo>
                  <a:lnTo>
                    <a:pt x="209445" y="0"/>
                  </a:lnTo>
                  <a:lnTo>
                    <a:pt x="418891" y="11733"/>
                  </a:lnTo>
                  <a:lnTo>
                    <a:pt x="628337" y="35200"/>
                  </a:lnTo>
                  <a:lnTo>
                    <a:pt x="837783" y="35200"/>
                  </a:lnTo>
                  <a:lnTo>
                    <a:pt x="1047229" y="46933"/>
                  </a:lnTo>
                  <a:lnTo>
                    <a:pt x="1256675" y="23466"/>
                  </a:lnTo>
                  <a:lnTo>
                    <a:pt x="1466121" y="23466"/>
                  </a:lnTo>
                </a:path>
              </a:pathLst>
            </a:custGeom>
            <a:ln w="40651" cap="flat">
              <a:solidFill>
                <a:srgbClr val="BEBEBE">
                  <a:alpha val="69803"/>
                </a:srgbClr>
              </a:solidFill>
              <a:prstDash val="solid"/>
              <a:round/>
            </a:ln>
          </p:spPr>
          <p:txBody>
            <a:bodyPr/>
            <a:lstStyle/>
            <a:p/>
          </p:txBody>
        </p:sp>
        <p:sp>
          <p:nvSpPr>
            <p:cNvPr id="54" name="pl54"/>
            <p:cNvSpPr/>
            <p:nvPr/>
          </p:nvSpPr>
          <p:spPr>
            <a:xfrm>
              <a:off x="805693" y="2553931"/>
              <a:ext cx="1466121" cy="46933"/>
            </a:xfrm>
            <a:custGeom>
              <a:avLst/>
              <a:pathLst>
                <a:path w="1466121" h="46933">
                  <a:moveTo>
                    <a:pt x="0" y="23466"/>
                  </a:moveTo>
                  <a:lnTo>
                    <a:pt x="209445" y="0"/>
                  </a:lnTo>
                  <a:lnTo>
                    <a:pt x="418891" y="11733"/>
                  </a:lnTo>
                  <a:lnTo>
                    <a:pt x="628337" y="35200"/>
                  </a:lnTo>
                  <a:lnTo>
                    <a:pt x="837783" y="35200"/>
                  </a:lnTo>
                  <a:lnTo>
                    <a:pt x="1047229" y="46933"/>
                  </a:lnTo>
                  <a:lnTo>
                    <a:pt x="1256675" y="23466"/>
                  </a:lnTo>
                  <a:lnTo>
                    <a:pt x="1466121" y="23466"/>
                  </a:lnTo>
                </a:path>
              </a:pathLst>
            </a:custGeom>
            <a:ln w="35231" cap="flat">
              <a:solidFill>
                <a:srgbClr val="BEBEBE">
                  <a:alpha val="69803"/>
                </a:srgbClr>
              </a:solidFill>
              <a:prstDash val="solid"/>
              <a:round/>
            </a:ln>
          </p:spPr>
          <p:txBody>
            <a:bodyPr/>
            <a:lstStyle/>
            <a:p/>
          </p:txBody>
        </p:sp>
        <p:sp>
          <p:nvSpPr>
            <p:cNvPr id="55" name="pl55"/>
            <p:cNvSpPr/>
            <p:nvPr/>
          </p:nvSpPr>
          <p:spPr>
            <a:xfrm>
              <a:off x="805693"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56" name="pl56"/>
            <p:cNvSpPr/>
            <p:nvPr/>
          </p:nvSpPr>
          <p:spPr>
            <a:xfrm>
              <a:off x="805693" y="2553931"/>
              <a:ext cx="1466121" cy="46933"/>
            </a:xfrm>
            <a:custGeom>
              <a:avLst/>
              <a:pathLst>
                <a:path w="1466121" h="46933">
                  <a:moveTo>
                    <a:pt x="0" y="23466"/>
                  </a:moveTo>
                  <a:lnTo>
                    <a:pt x="209445" y="0"/>
                  </a:lnTo>
                  <a:lnTo>
                    <a:pt x="418891" y="11733"/>
                  </a:lnTo>
                  <a:lnTo>
                    <a:pt x="628337" y="35200"/>
                  </a:lnTo>
                  <a:lnTo>
                    <a:pt x="837783" y="35200"/>
                  </a:lnTo>
                  <a:lnTo>
                    <a:pt x="1047229" y="46933"/>
                  </a:lnTo>
                  <a:lnTo>
                    <a:pt x="1256675" y="23466"/>
                  </a:lnTo>
                  <a:lnTo>
                    <a:pt x="1466121" y="23466"/>
                  </a:lnTo>
                </a:path>
              </a:pathLst>
            </a:custGeom>
            <a:ln w="40651" cap="flat">
              <a:solidFill>
                <a:srgbClr val="000000">
                  <a:alpha val="100000"/>
                </a:srgbClr>
              </a:solidFill>
              <a:prstDash val="solid"/>
              <a:round/>
            </a:ln>
          </p:spPr>
          <p:txBody>
            <a:bodyPr/>
            <a:lstStyle/>
            <a:p/>
          </p:txBody>
        </p:sp>
        <p:sp>
          <p:nvSpPr>
            <p:cNvPr id="57" name="pl57"/>
            <p:cNvSpPr/>
            <p:nvPr/>
          </p:nvSpPr>
          <p:spPr>
            <a:xfrm>
              <a:off x="805693" y="2553931"/>
              <a:ext cx="1466121" cy="46933"/>
            </a:xfrm>
            <a:custGeom>
              <a:avLst/>
              <a:pathLst>
                <a:path w="1466121" h="46933">
                  <a:moveTo>
                    <a:pt x="0" y="23466"/>
                  </a:moveTo>
                  <a:lnTo>
                    <a:pt x="209445" y="0"/>
                  </a:lnTo>
                  <a:lnTo>
                    <a:pt x="418891" y="11733"/>
                  </a:lnTo>
                  <a:lnTo>
                    <a:pt x="628337" y="35200"/>
                  </a:lnTo>
                  <a:lnTo>
                    <a:pt x="837783" y="35200"/>
                  </a:lnTo>
                  <a:lnTo>
                    <a:pt x="1047229" y="46933"/>
                  </a:lnTo>
                  <a:lnTo>
                    <a:pt x="1256675" y="23466"/>
                  </a:lnTo>
                  <a:lnTo>
                    <a:pt x="1466121" y="23466"/>
                  </a:lnTo>
                </a:path>
              </a:pathLst>
            </a:custGeom>
            <a:ln w="35231" cap="flat">
              <a:solidFill>
                <a:srgbClr val="80BD41">
                  <a:alpha val="100000"/>
                </a:srgbClr>
              </a:solidFill>
              <a:prstDash val="solid"/>
              <a:round/>
            </a:ln>
          </p:spPr>
          <p:txBody>
            <a:bodyPr/>
            <a:lstStyle/>
            <a:p/>
          </p:txBody>
        </p:sp>
        <p:sp>
          <p:nvSpPr>
            <p:cNvPr id="58" name="pl58"/>
            <p:cNvSpPr/>
            <p:nvPr/>
          </p:nvSpPr>
          <p:spPr>
            <a:xfrm>
              <a:off x="73238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57504"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98500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 name="tx62"/>
            <p:cNvSpPr/>
            <p:nvPr/>
          </p:nvSpPr>
          <p:spPr>
            <a:xfrm>
              <a:off x="1385842"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 name="tx63"/>
            <p:cNvSpPr/>
            <p:nvPr/>
          </p:nvSpPr>
          <p:spPr>
            <a:xfrm>
              <a:off x="1595288"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 name="tx64"/>
            <p:cNvSpPr/>
            <p:nvPr/>
          </p:nvSpPr>
          <p:spPr>
            <a:xfrm>
              <a:off x="1804733"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5" name="tx65"/>
            <p:cNvSpPr/>
            <p:nvPr/>
          </p:nvSpPr>
          <p:spPr>
            <a:xfrm>
              <a:off x="2014179"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 name="tx66"/>
            <p:cNvSpPr/>
            <p:nvPr/>
          </p:nvSpPr>
          <p:spPr>
            <a:xfrm>
              <a:off x="222362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84" name="pl84"/>
            <p:cNvSpPr/>
            <p:nvPr/>
          </p:nvSpPr>
          <p:spPr>
            <a:xfrm>
              <a:off x="805693" y="3858012"/>
              <a:ext cx="1466121" cy="93867"/>
            </a:xfrm>
            <a:custGeom>
              <a:avLst/>
              <a:pathLst>
                <a:path w="1466121" h="93867">
                  <a:moveTo>
                    <a:pt x="0" y="11733"/>
                  </a:moveTo>
                  <a:lnTo>
                    <a:pt x="209445" y="0"/>
                  </a:lnTo>
                  <a:lnTo>
                    <a:pt x="418891" y="23466"/>
                  </a:lnTo>
                  <a:lnTo>
                    <a:pt x="628337" y="23466"/>
                  </a:lnTo>
                  <a:lnTo>
                    <a:pt x="837783" y="93867"/>
                  </a:lnTo>
                  <a:lnTo>
                    <a:pt x="1047229" y="23466"/>
                  </a:lnTo>
                  <a:lnTo>
                    <a:pt x="1256675" y="35200"/>
                  </a:lnTo>
                  <a:lnTo>
                    <a:pt x="1466121" y="35200"/>
                  </a:lnTo>
                </a:path>
              </a:pathLst>
            </a:custGeom>
            <a:ln w="40651" cap="flat">
              <a:solidFill>
                <a:srgbClr val="BEBEBE">
                  <a:alpha val="69803"/>
                </a:srgbClr>
              </a:solidFill>
              <a:prstDash val="solid"/>
              <a:round/>
            </a:ln>
          </p:spPr>
          <p:txBody>
            <a:bodyPr/>
            <a:lstStyle/>
            <a:p/>
          </p:txBody>
        </p:sp>
        <p:sp>
          <p:nvSpPr>
            <p:cNvPr id="85" name="pl85"/>
            <p:cNvSpPr/>
            <p:nvPr/>
          </p:nvSpPr>
          <p:spPr>
            <a:xfrm>
              <a:off x="805693" y="3858012"/>
              <a:ext cx="1466121" cy="93867"/>
            </a:xfrm>
            <a:custGeom>
              <a:avLst/>
              <a:pathLst>
                <a:path w="1466121" h="93867">
                  <a:moveTo>
                    <a:pt x="0" y="11733"/>
                  </a:moveTo>
                  <a:lnTo>
                    <a:pt x="209445" y="0"/>
                  </a:lnTo>
                  <a:lnTo>
                    <a:pt x="418891" y="23466"/>
                  </a:lnTo>
                  <a:lnTo>
                    <a:pt x="628337" y="23466"/>
                  </a:lnTo>
                  <a:lnTo>
                    <a:pt x="837783" y="93867"/>
                  </a:lnTo>
                  <a:lnTo>
                    <a:pt x="1047229" y="23466"/>
                  </a:lnTo>
                  <a:lnTo>
                    <a:pt x="1256675" y="35200"/>
                  </a:lnTo>
                  <a:lnTo>
                    <a:pt x="1466121" y="35200"/>
                  </a:lnTo>
                </a:path>
              </a:pathLst>
            </a:custGeom>
            <a:ln w="35231" cap="flat">
              <a:solidFill>
                <a:srgbClr val="BEBEBE">
                  <a:alpha val="69803"/>
                </a:srgbClr>
              </a:solidFill>
              <a:prstDash val="solid"/>
              <a:round/>
            </a:ln>
          </p:spPr>
          <p:txBody>
            <a:bodyPr/>
            <a:lstStyle/>
            <a:p/>
          </p:txBody>
        </p:sp>
        <p:sp>
          <p:nvSpPr>
            <p:cNvPr id="86" name="pl86"/>
            <p:cNvSpPr/>
            <p:nvPr/>
          </p:nvSpPr>
          <p:spPr>
            <a:xfrm>
              <a:off x="805693"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87" name="pl87"/>
            <p:cNvSpPr/>
            <p:nvPr/>
          </p:nvSpPr>
          <p:spPr>
            <a:xfrm>
              <a:off x="805693" y="3858012"/>
              <a:ext cx="1466121" cy="93867"/>
            </a:xfrm>
            <a:custGeom>
              <a:avLst/>
              <a:pathLst>
                <a:path w="1466121" h="93867">
                  <a:moveTo>
                    <a:pt x="0" y="11733"/>
                  </a:moveTo>
                  <a:lnTo>
                    <a:pt x="209445" y="0"/>
                  </a:lnTo>
                  <a:lnTo>
                    <a:pt x="418891" y="23466"/>
                  </a:lnTo>
                  <a:lnTo>
                    <a:pt x="628337" y="23466"/>
                  </a:lnTo>
                  <a:lnTo>
                    <a:pt x="837783" y="93867"/>
                  </a:lnTo>
                  <a:lnTo>
                    <a:pt x="1047229" y="23466"/>
                  </a:lnTo>
                  <a:lnTo>
                    <a:pt x="1256675" y="35200"/>
                  </a:lnTo>
                  <a:lnTo>
                    <a:pt x="1466121" y="35200"/>
                  </a:lnTo>
                </a:path>
              </a:pathLst>
            </a:custGeom>
            <a:ln w="40651" cap="flat">
              <a:solidFill>
                <a:srgbClr val="000000">
                  <a:alpha val="100000"/>
                </a:srgbClr>
              </a:solidFill>
              <a:prstDash val="solid"/>
              <a:round/>
            </a:ln>
          </p:spPr>
          <p:txBody>
            <a:bodyPr/>
            <a:lstStyle/>
            <a:p/>
          </p:txBody>
        </p:sp>
        <p:sp>
          <p:nvSpPr>
            <p:cNvPr id="88" name="pl88"/>
            <p:cNvSpPr/>
            <p:nvPr/>
          </p:nvSpPr>
          <p:spPr>
            <a:xfrm>
              <a:off x="805693" y="3858012"/>
              <a:ext cx="1466121" cy="93867"/>
            </a:xfrm>
            <a:custGeom>
              <a:avLst/>
              <a:pathLst>
                <a:path w="1466121" h="93867">
                  <a:moveTo>
                    <a:pt x="0" y="11733"/>
                  </a:moveTo>
                  <a:lnTo>
                    <a:pt x="209445" y="0"/>
                  </a:lnTo>
                  <a:lnTo>
                    <a:pt x="418891" y="23466"/>
                  </a:lnTo>
                  <a:lnTo>
                    <a:pt x="628337" y="23466"/>
                  </a:lnTo>
                  <a:lnTo>
                    <a:pt x="837783" y="93867"/>
                  </a:lnTo>
                  <a:lnTo>
                    <a:pt x="1047229" y="23466"/>
                  </a:lnTo>
                  <a:lnTo>
                    <a:pt x="1256675" y="35200"/>
                  </a:lnTo>
                  <a:lnTo>
                    <a:pt x="1466121" y="35200"/>
                  </a:lnTo>
                </a:path>
              </a:pathLst>
            </a:custGeom>
            <a:ln w="35231" cap="flat">
              <a:solidFill>
                <a:srgbClr val="80BD41">
                  <a:alpha val="100000"/>
                </a:srgbClr>
              </a:solidFill>
              <a:prstDash val="solid"/>
              <a:round/>
            </a:ln>
          </p:spPr>
          <p:txBody>
            <a:bodyPr/>
            <a:lstStyle/>
            <a:p/>
          </p:txBody>
        </p:sp>
        <p:sp>
          <p:nvSpPr>
            <p:cNvPr id="89" name="pl89"/>
            <p:cNvSpPr/>
            <p:nvPr/>
          </p:nvSpPr>
          <p:spPr>
            <a:xfrm>
              <a:off x="73238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1385842"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1595288"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5" name="tx95"/>
            <p:cNvSpPr/>
            <p:nvPr/>
          </p:nvSpPr>
          <p:spPr>
            <a:xfrm>
              <a:off x="180473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 name="tx96"/>
            <p:cNvSpPr/>
            <p:nvPr/>
          </p:nvSpPr>
          <p:spPr>
            <a:xfrm>
              <a:off x="2014179" y="37146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7" name="tx97"/>
            <p:cNvSpPr/>
            <p:nvPr/>
          </p:nvSpPr>
          <p:spPr>
            <a:xfrm>
              <a:off x="2223625" y="37146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62094"/>
              <a:ext cx="1466121" cy="598407"/>
            </a:xfrm>
            <a:custGeom>
              <a:avLst/>
              <a:pathLst>
                <a:path w="1466121" h="598407">
                  <a:moveTo>
                    <a:pt x="0" y="0"/>
                  </a:moveTo>
                  <a:lnTo>
                    <a:pt x="209445" y="0"/>
                  </a:lnTo>
                  <a:lnTo>
                    <a:pt x="418891" y="11733"/>
                  </a:lnTo>
                  <a:lnTo>
                    <a:pt x="628337" y="70400"/>
                  </a:lnTo>
                  <a:lnTo>
                    <a:pt x="837783" y="70400"/>
                  </a:lnTo>
                  <a:lnTo>
                    <a:pt x="1047229" y="492806"/>
                  </a:lnTo>
                  <a:lnTo>
                    <a:pt x="1256675" y="598407"/>
                  </a:lnTo>
                  <a:lnTo>
                    <a:pt x="1466121" y="187735"/>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75563"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2" name="tx122"/>
            <p:cNvSpPr/>
            <p:nvPr/>
          </p:nvSpPr>
          <p:spPr>
            <a:xfrm>
              <a:off x="98500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4" name="tx124"/>
            <p:cNvSpPr/>
            <p:nvPr/>
          </p:nvSpPr>
          <p:spPr>
            <a:xfrm>
              <a:off x="1385842"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5" name="tx125"/>
            <p:cNvSpPr/>
            <p:nvPr/>
          </p:nvSpPr>
          <p:spPr>
            <a:xfrm>
              <a:off x="1595288" y="5053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6" name="tx126"/>
            <p:cNvSpPr/>
            <p:nvPr/>
          </p:nvSpPr>
          <p:spPr>
            <a:xfrm>
              <a:off x="1774604" y="54763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27" name="tx127"/>
            <p:cNvSpPr/>
            <p:nvPr/>
          </p:nvSpPr>
          <p:spPr>
            <a:xfrm>
              <a:off x="198405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28" name="tx128"/>
            <p:cNvSpPr/>
            <p:nvPr/>
          </p:nvSpPr>
          <p:spPr>
            <a:xfrm>
              <a:off x="2193496"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49849"/>
              <a:ext cx="1466121" cy="70400"/>
            </a:xfrm>
            <a:custGeom>
              <a:avLst/>
              <a:pathLst>
                <a:path w="1466121" h="70400">
                  <a:moveTo>
                    <a:pt x="0" y="0"/>
                  </a:moveTo>
                  <a:lnTo>
                    <a:pt x="209445" y="0"/>
                  </a:lnTo>
                  <a:lnTo>
                    <a:pt x="418891" y="0"/>
                  </a:lnTo>
                  <a:lnTo>
                    <a:pt x="628337" y="0"/>
                  </a:lnTo>
                  <a:lnTo>
                    <a:pt x="837783" y="0"/>
                  </a:lnTo>
                  <a:lnTo>
                    <a:pt x="1047229" y="0"/>
                  </a:lnTo>
                  <a:lnTo>
                    <a:pt x="1256675" y="0"/>
                  </a:lnTo>
                  <a:lnTo>
                    <a:pt x="1466121" y="7040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49849"/>
              <a:ext cx="1466121" cy="70400"/>
            </a:xfrm>
            <a:custGeom>
              <a:avLst/>
              <a:pathLst>
                <a:path w="1466121" h="70400">
                  <a:moveTo>
                    <a:pt x="0" y="0"/>
                  </a:moveTo>
                  <a:lnTo>
                    <a:pt x="209445" y="0"/>
                  </a:lnTo>
                  <a:lnTo>
                    <a:pt x="418891" y="0"/>
                  </a:lnTo>
                  <a:lnTo>
                    <a:pt x="628337" y="0"/>
                  </a:lnTo>
                  <a:lnTo>
                    <a:pt x="837783" y="0"/>
                  </a:lnTo>
                  <a:lnTo>
                    <a:pt x="1047229" y="0"/>
                  </a:lnTo>
                  <a:lnTo>
                    <a:pt x="1256675" y="0"/>
                  </a:lnTo>
                  <a:lnTo>
                    <a:pt x="1466121" y="7040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49849"/>
              <a:ext cx="1466121" cy="70400"/>
            </a:xfrm>
            <a:custGeom>
              <a:avLst/>
              <a:pathLst>
                <a:path w="1466121" h="70400">
                  <a:moveTo>
                    <a:pt x="0" y="0"/>
                  </a:moveTo>
                  <a:lnTo>
                    <a:pt x="209445" y="0"/>
                  </a:lnTo>
                  <a:lnTo>
                    <a:pt x="418891" y="0"/>
                  </a:lnTo>
                  <a:lnTo>
                    <a:pt x="628337" y="0"/>
                  </a:lnTo>
                  <a:lnTo>
                    <a:pt x="837783" y="0"/>
                  </a:lnTo>
                  <a:lnTo>
                    <a:pt x="1047229" y="0"/>
                  </a:lnTo>
                  <a:lnTo>
                    <a:pt x="1256675" y="0"/>
                  </a:lnTo>
                  <a:lnTo>
                    <a:pt x="1466121" y="7040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49849"/>
              <a:ext cx="1466121" cy="70400"/>
            </a:xfrm>
            <a:custGeom>
              <a:avLst/>
              <a:pathLst>
                <a:path w="1466121" h="70400">
                  <a:moveTo>
                    <a:pt x="0" y="0"/>
                  </a:moveTo>
                  <a:lnTo>
                    <a:pt x="209445" y="0"/>
                  </a:lnTo>
                  <a:lnTo>
                    <a:pt x="418891" y="0"/>
                  </a:lnTo>
                  <a:lnTo>
                    <a:pt x="628337" y="0"/>
                  </a:lnTo>
                  <a:lnTo>
                    <a:pt x="837783" y="0"/>
                  </a:lnTo>
                  <a:lnTo>
                    <a:pt x="1047229" y="0"/>
                  </a:lnTo>
                  <a:lnTo>
                    <a:pt x="1256675" y="0"/>
                  </a:lnTo>
                  <a:lnTo>
                    <a:pt x="1466121" y="70400"/>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76778"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tx155"/>
            <p:cNvSpPr/>
            <p:nvPr/>
          </p:nvSpPr>
          <p:spPr>
            <a:xfrm>
              <a:off x="308622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6" name="tx156"/>
            <p:cNvSpPr/>
            <p:nvPr/>
          </p:nvSpPr>
          <p:spPr>
            <a:xfrm>
              <a:off x="3295670"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7" name="tx157"/>
            <p:cNvSpPr/>
            <p:nvPr/>
          </p:nvSpPr>
          <p:spPr>
            <a:xfrm>
              <a:off x="3505115"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714561"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905948"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18730"/>
              <a:ext cx="1466121" cy="152535"/>
            </a:xfrm>
            <a:custGeom>
              <a:avLst/>
              <a:pathLst>
                <a:path w="1466121" h="152535">
                  <a:moveTo>
                    <a:pt x="0" y="58667"/>
                  </a:moveTo>
                  <a:lnTo>
                    <a:pt x="209445" y="35200"/>
                  </a:lnTo>
                  <a:lnTo>
                    <a:pt x="418891" y="0"/>
                  </a:lnTo>
                  <a:lnTo>
                    <a:pt x="628337" y="93867"/>
                  </a:lnTo>
                  <a:lnTo>
                    <a:pt x="837783" y="58667"/>
                  </a:lnTo>
                  <a:lnTo>
                    <a:pt x="1047229" y="0"/>
                  </a:lnTo>
                  <a:lnTo>
                    <a:pt x="1256675" y="35200"/>
                  </a:lnTo>
                  <a:lnTo>
                    <a:pt x="1466121" y="152535"/>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4" name="tx184"/>
            <p:cNvSpPr/>
            <p:nvPr/>
          </p:nvSpPr>
          <p:spPr>
            <a:xfrm>
              <a:off x="2667332"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76778"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6" name="tx186"/>
            <p:cNvSpPr/>
            <p:nvPr/>
          </p:nvSpPr>
          <p:spPr>
            <a:xfrm>
              <a:off x="3068164" y="2434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7" name="tx187"/>
            <p:cNvSpPr/>
            <p:nvPr/>
          </p:nvSpPr>
          <p:spPr>
            <a:xfrm>
              <a:off x="3277610"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8" name="tx188"/>
            <p:cNvSpPr/>
            <p:nvPr/>
          </p:nvSpPr>
          <p:spPr>
            <a:xfrm>
              <a:off x="3505115" y="23401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9" name="tx189"/>
            <p:cNvSpPr/>
            <p:nvPr/>
          </p:nvSpPr>
          <p:spPr>
            <a:xfrm>
              <a:off x="3714561"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3875818"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58012"/>
              <a:ext cx="1466121" cy="164268"/>
            </a:xfrm>
            <a:custGeom>
              <a:avLst/>
              <a:pathLst>
                <a:path w="1466121" h="164268">
                  <a:moveTo>
                    <a:pt x="0" y="0"/>
                  </a:moveTo>
                  <a:lnTo>
                    <a:pt x="209445" y="0"/>
                  </a:lnTo>
                  <a:lnTo>
                    <a:pt x="418891" y="82134"/>
                  </a:lnTo>
                  <a:lnTo>
                    <a:pt x="628337" y="164268"/>
                  </a:lnTo>
                  <a:lnTo>
                    <a:pt x="837783" y="105601"/>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58012"/>
              <a:ext cx="1466121" cy="164268"/>
            </a:xfrm>
            <a:custGeom>
              <a:avLst/>
              <a:pathLst>
                <a:path w="1466121" h="164268">
                  <a:moveTo>
                    <a:pt x="0" y="0"/>
                  </a:moveTo>
                  <a:lnTo>
                    <a:pt x="209445" y="0"/>
                  </a:lnTo>
                  <a:lnTo>
                    <a:pt x="418891" y="82134"/>
                  </a:lnTo>
                  <a:lnTo>
                    <a:pt x="628337" y="164268"/>
                  </a:lnTo>
                  <a:lnTo>
                    <a:pt x="837783" y="105601"/>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58012"/>
              <a:ext cx="1466121" cy="164268"/>
            </a:xfrm>
            <a:custGeom>
              <a:avLst/>
              <a:pathLst>
                <a:path w="1466121" h="164268">
                  <a:moveTo>
                    <a:pt x="0" y="0"/>
                  </a:moveTo>
                  <a:lnTo>
                    <a:pt x="209445" y="0"/>
                  </a:lnTo>
                  <a:lnTo>
                    <a:pt x="418891" y="82134"/>
                  </a:lnTo>
                  <a:lnTo>
                    <a:pt x="628337" y="164268"/>
                  </a:lnTo>
                  <a:lnTo>
                    <a:pt x="837783" y="105601"/>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58012"/>
              <a:ext cx="1466121" cy="164268"/>
            </a:xfrm>
            <a:custGeom>
              <a:avLst/>
              <a:pathLst>
                <a:path w="1466121" h="164268">
                  <a:moveTo>
                    <a:pt x="0" y="0"/>
                  </a:moveTo>
                  <a:lnTo>
                    <a:pt x="209445" y="0"/>
                  </a:lnTo>
                  <a:lnTo>
                    <a:pt x="418891" y="82134"/>
                  </a:lnTo>
                  <a:lnTo>
                    <a:pt x="628337" y="164268"/>
                  </a:lnTo>
                  <a:lnTo>
                    <a:pt x="837783" y="105601"/>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615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17" name="tx217"/>
            <p:cNvSpPr/>
            <p:nvPr/>
          </p:nvSpPr>
          <p:spPr>
            <a:xfrm>
              <a:off x="3038035"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18" name="tx218"/>
            <p:cNvSpPr/>
            <p:nvPr/>
          </p:nvSpPr>
          <p:spPr>
            <a:xfrm>
              <a:off x="3277610"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9" name="tx219"/>
            <p:cNvSpPr/>
            <p:nvPr/>
          </p:nvSpPr>
          <p:spPr>
            <a:xfrm>
              <a:off x="350511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0" name="tx220"/>
            <p:cNvSpPr/>
            <p:nvPr/>
          </p:nvSpPr>
          <p:spPr>
            <a:xfrm>
              <a:off x="3714561"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1" name="tx221"/>
            <p:cNvSpPr/>
            <p:nvPr/>
          </p:nvSpPr>
          <p:spPr>
            <a:xfrm>
              <a:off x="392400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15160"/>
              <a:ext cx="1466121" cy="140801"/>
            </a:xfrm>
            <a:custGeom>
              <a:avLst/>
              <a:pathLst>
                <a:path w="1466121" h="140801">
                  <a:moveTo>
                    <a:pt x="0" y="105601"/>
                  </a:moveTo>
                  <a:lnTo>
                    <a:pt x="209445" y="46933"/>
                  </a:lnTo>
                  <a:lnTo>
                    <a:pt x="418891" y="129068"/>
                  </a:lnTo>
                  <a:lnTo>
                    <a:pt x="628337" y="129068"/>
                  </a:lnTo>
                  <a:lnTo>
                    <a:pt x="837783" y="140801"/>
                  </a:lnTo>
                  <a:lnTo>
                    <a:pt x="1047229" y="105601"/>
                  </a:lnTo>
                  <a:lnTo>
                    <a:pt x="1256675" y="0"/>
                  </a:lnTo>
                  <a:lnTo>
                    <a:pt x="1466121" y="70400"/>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15160"/>
              <a:ext cx="1466121" cy="140801"/>
            </a:xfrm>
            <a:custGeom>
              <a:avLst/>
              <a:pathLst>
                <a:path w="1466121" h="140801">
                  <a:moveTo>
                    <a:pt x="0" y="105601"/>
                  </a:moveTo>
                  <a:lnTo>
                    <a:pt x="209445" y="46933"/>
                  </a:lnTo>
                  <a:lnTo>
                    <a:pt x="418891" y="129068"/>
                  </a:lnTo>
                  <a:lnTo>
                    <a:pt x="628337" y="129068"/>
                  </a:lnTo>
                  <a:lnTo>
                    <a:pt x="837783" y="140801"/>
                  </a:lnTo>
                  <a:lnTo>
                    <a:pt x="1047229" y="105601"/>
                  </a:lnTo>
                  <a:lnTo>
                    <a:pt x="1256675" y="0"/>
                  </a:lnTo>
                  <a:lnTo>
                    <a:pt x="1466121" y="70400"/>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15160"/>
              <a:ext cx="1466121" cy="140801"/>
            </a:xfrm>
            <a:custGeom>
              <a:avLst/>
              <a:pathLst>
                <a:path w="1466121" h="140801">
                  <a:moveTo>
                    <a:pt x="0" y="105601"/>
                  </a:moveTo>
                  <a:lnTo>
                    <a:pt x="209445" y="46933"/>
                  </a:lnTo>
                  <a:lnTo>
                    <a:pt x="418891" y="129068"/>
                  </a:lnTo>
                  <a:lnTo>
                    <a:pt x="628337" y="129068"/>
                  </a:lnTo>
                  <a:lnTo>
                    <a:pt x="837783" y="140801"/>
                  </a:lnTo>
                  <a:lnTo>
                    <a:pt x="1047229" y="105601"/>
                  </a:lnTo>
                  <a:lnTo>
                    <a:pt x="1256675" y="0"/>
                  </a:lnTo>
                  <a:lnTo>
                    <a:pt x="1466121" y="70400"/>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15160"/>
              <a:ext cx="1466121" cy="140801"/>
            </a:xfrm>
            <a:custGeom>
              <a:avLst/>
              <a:pathLst>
                <a:path w="1466121" h="140801">
                  <a:moveTo>
                    <a:pt x="0" y="105601"/>
                  </a:moveTo>
                  <a:lnTo>
                    <a:pt x="209445" y="46933"/>
                  </a:lnTo>
                  <a:lnTo>
                    <a:pt x="418891" y="129068"/>
                  </a:lnTo>
                  <a:lnTo>
                    <a:pt x="628337" y="129068"/>
                  </a:lnTo>
                  <a:lnTo>
                    <a:pt x="837783" y="140801"/>
                  </a:lnTo>
                  <a:lnTo>
                    <a:pt x="1047229" y="105601"/>
                  </a:lnTo>
                  <a:lnTo>
                    <a:pt x="1256675" y="0"/>
                  </a:lnTo>
                  <a:lnTo>
                    <a:pt x="1466121" y="70400"/>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39826"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6" name="tx246"/>
            <p:cNvSpPr/>
            <p:nvPr/>
          </p:nvSpPr>
          <p:spPr>
            <a:xfrm>
              <a:off x="2667332"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8" name="tx248"/>
            <p:cNvSpPr/>
            <p:nvPr/>
          </p:nvSpPr>
          <p:spPr>
            <a:xfrm>
              <a:off x="3068164" y="50656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9" name="tx249"/>
            <p:cNvSpPr/>
            <p:nvPr/>
          </p:nvSpPr>
          <p:spPr>
            <a:xfrm>
              <a:off x="3277610"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0" name="tx250"/>
            <p:cNvSpPr/>
            <p:nvPr/>
          </p:nvSpPr>
          <p:spPr>
            <a:xfrm>
              <a:off x="3487056"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1" name="tx251"/>
            <p:cNvSpPr/>
            <p:nvPr/>
          </p:nvSpPr>
          <p:spPr>
            <a:xfrm>
              <a:off x="3714561" y="4936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2" name="tx252"/>
            <p:cNvSpPr/>
            <p:nvPr/>
          </p:nvSpPr>
          <p:spPr>
            <a:xfrm>
              <a:off x="3905948" y="50070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7" name="tx277"/>
            <p:cNvSpPr/>
            <p:nvPr/>
          </p:nvSpPr>
          <p:spPr>
            <a:xfrm>
              <a:off x="43496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768546"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977992"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5187438"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539688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5606330"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53931"/>
              <a:ext cx="1466121" cy="176002"/>
            </a:xfrm>
            <a:custGeom>
              <a:avLst/>
              <a:pathLst>
                <a:path w="1466121" h="176002">
                  <a:moveTo>
                    <a:pt x="0" y="35200"/>
                  </a:moveTo>
                  <a:lnTo>
                    <a:pt x="209445" y="0"/>
                  </a:lnTo>
                  <a:lnTo>
                    <a:pt x="418891" y="46933"/>
                  </a:lnTo>
                  <a:lnTo>
                    <a:pt x="628337" y="93867"/>
                  </a:lnTo>
                  <a:lnTo>
                    <a:pt x="837783" y="176002"/>
                  </a:lnTo>
                  <a:lnTo>
                    <a:pt x="1047229" y="140801"/>
                  </a:lnTo>
                  <a:lnTo>
                    <a:pt x="1256675" y="105601"/>
                  </a:lnTo>
                  <a:lnTo>
                    <a:pt x="1466121" y="821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53931"/>
              <a:ext cx="1466121" cy="176002"/>
            </a:xfrm>
            <a:custGeom>
              <a:avLst/>
              <a:pathLst>
                <a:path w="1466121" h="176002">
                  <a:moveTo>
                    <a:pt x="0" y="35200"/>
                  </a:moveTo>
                  <a:lnTo>
                    <a:pt x="209445" y="0"/>
                  </a:lnTo>
                  <a:lnTo>
                    <a:pt x="418891" y="46933"/>
                  </a:lnTo>
                  <a:lnTo>
                    <a:pt x="628337" y="93867"/>
                  </a:lnTo>
                  <a:lnTo>
                    <a:pt x="837783" y="176002"/>
                  </a:lnTo>
                  <a:lnTo>
                    <a:pt x="1047229" y="140801"/>
                  </a:lnTo>
                  <a:lnTo>
                    <a:pt x="1256675" y="105601"/>
                  </a:lnTo>
                  <a:lnTo>
                    <a:pt x="1466121" y="821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53931"/>
              <a:ext cx="1466121" cy="176002"/>
            </a:xfrm>
            <a:custGeom>
              <a:avLst/>
              <a:pathLst>
                <a:path w="1466121" h="176002">
                  <a:moveTo>
                    <a:pt x="0" y="35200"/>
                  </a:moveTo>
                  <a:lnTo>
                    <a:pt x="209445" y="0"/>
                  </a:lnTo>
                  <a:lnTo>
                    <a:pt x="418891" y="46933"/>
                  </a:lnTo>
                  <a:lnTo>
                    <a:pt x="628337" y="93867"/>
                  </a:lnTo>
                  <a:lnTo>
                    <a:pt x="837783" y="176002"/>
                  </a:lnTo>
                  <a:lnTo>
                    <a:pt x="1047229" y="140801"/>
                  </a:lnTo>
                  <a:lnTo>
                    <a:pt x="1256675" y="105601"/>
                  </a:lnTo>
                  <a:lnTo>
                    <a:pt x="1466121" y="821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53931"/>
              <a:ext cx="1466121" cy="176002"/>
            </a:xfrm>
            <a:custGeom>
              <a:avLst/>
              <a:pathLst>
                <a:path w="1466121" h="176002">
                  <a:moveTo>
                    <a:pt x="0" y="35200"/>
                  </a:moveTo>
                  <a:lnTo>
                    <a:pt x="209445" y="0"/>
                  </a:lnTo>
                  <a:lnTo>
                    <a:pt x="418891" y="46933"/>
                  </a:lnTo>
                  <a:lnTo>
                    <a:pt x="628337" y="93867"/>
                  </a:lnTo>
                  <a:lnTo>
                    <a:pt x="837783" y="176002"/>
                  </a:lnTo>
                  <a:lnTo>
                    <a:pt x="1047229" y="140801"/>
                  </a:lnTo>
                  <a:lnTo>
                    <a:pt x="1256675" y="105601"/>
                  </a:lnTo>
                  <a:lnTo>
                    <a:pt x="1466121" y="821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22149"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8" name="tx308"/>
            <p:cNvSpPr/>
            <p:nvPr/>
          </p:nvSpPr>
          <p:spPr>
            <a:xfrm>
              <a:off x="43496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0" name="tx310"/>
            <p:cNvSpPr/>
            <p:nvPr/>
          </p:nvSpPr>
          <p:spPr>
            <a:xfrm>
              <a:off x="4750487"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1" name="tx311"/>
            <p:cNvSpPr/>
            <p:nvPr/>
          </p:nvSpPr>
          <p:spPr>
            <a:xfrm>
              <a:off x="4929803" y="25513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12" name="tx312"/>
            <p:cNvSpPr/>
            <p:nvPr/>
          </p:nvSpPr>
          <p:spPr>
            <a:xfrm>
              <a:off x="5139249" y="25161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3" name="tx313"/>
            <p:cNvSpPr/>
            <p:nvPr/>
          </p:nvSpPr>
          <p:spPr>
            <a:xfrm>
              <a:off x="5378824"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4" name="tx314"/>
            <p:cNvSpPr/>
            <p:nvPr/>
          </p:nvSpPr>
          <p:spPr>
            <a:xfrm>
              <a:off x="5588270" y="24575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34545"/>
              <a:ext cx="1466121" cy="586674"/>
            </a:xfrm>
            <a:custGeom>
              <a:avLst/>
              <a:pathLst>
                <a:path w="1466121" h="586674">
                  <a:moveTo>
                    <a:pt x="0" y="0"/>
                  </a:moveTo>
                  <a:lnTo>
                    <a:pt x="209445" y="23466"/>
                  </a:lnTo>
                  <a:lnTo>
                    <a:pt x="418891" y="93867"/>
                  </a:lnTo>
                  <a:lnTo>
                    <a:pt x="628337" y="586674"/>
                  </a:lnTo>
                  <a:lnTo>
                    <a:pt x="837783" y="164268"/>
                  </a:lnTo>
                  <a:lnTo>
                    <a:pt x="1047229" y="187735"/>
                  </a:lnTo>
                  <a:lnTo>
                    <a:pt x="1256675" y="222936"/>
                  </a:lnTo>
                  <a:lnTo>
                    <a:pt x="1466121" y="222936"/>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5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9" name="tx339"/>
            <p:cNvSpPr/>
            <p:nvPr/>
          </p:nvSpPr>
          <p:spPr>
            <a:xfrm>
              <a:off x="43496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49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1" name="tx341"/>
            <p:cNvSpPr/>
            <p:nvPr/>
          </p:nvSpPr>
          <p:spPr>
            <a:xfrm>
              <a:off x="4720357" y="42426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42" name="tx342"/>
            <p:cNvSpPr/>
            <p:nvPr/>
          </p:nvSpPr>
          <p:spPr>
            <a:xfrm>
              <a:off x="4929803" y="382025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43" name="tx343"/>
            <p:cNvSpPr/>
            <p:nvPr/>
          </p:nvSpPr>
          <p:spPr>
            <a:xfrm>
              <a:off x="5139249" y="3843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4" name="tx344"/>
            <p:cNvSpPr/>
            <p:nvPr/>
          </p:nvSpPr>
          <p:spPr>
            <a:xfrm>
              <a:off x="5348695"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45" name="tx345"/>
            <p:cNvSpPr/>
            <p:nvPr/>
          </p:nvSpPr>
          <p:spPr>
            <a:xfrm>
              <a:off x="5558141"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62094"/>
              <a:ext cx="1466121" cy="340271"/>
            </a:xfrm>
            <a:custGeom>
              <a:avLst/>
              <a:pathLst>
                <a:path w="1466121" h="340271">
                  <a:moveTo>
                    <a:pt x="0" y="11733"/>
                  </a:moveTo>
                  <a:lnTo>
                    <a:pt x="209445" y="0"/>
                  </a:lnTo>
                  <a:lnTo>
                    <a:pt x="418891" y="140801"/>
                  </a:lnTo>
                  <a:lnTo>
                    <a:pt x="628337" y="140801"/>
                  </a:lnTo>
                  <a:lnTo>
                    <a:pt x="837783" y="340271"/>
                  </a:lnTo>
                  <a:lnTo>
                    <a:pt x="1047229" y="234669"/>
                  </a:lnTo>
                  <a:lnTo>
                    <a:pt x="1256675" y="211202"/>
                  </a:lnTo>
                  <a:lnTo>
                    <a:pt x="1466121" y="328537"/>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0" name="tx370"/>
            <p:cNvSpPr/>
            <p:nvPr/>
          </p:nvSpPr>
          <p:spPr>
            <a:xfrm>
              <a:off x="43496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2" name="tx372"/>
            <p:cNvSpPr/>
            <p:nvPr/>
          </p:nvSpPr>
          <p:spPr>
            <a:xfrm>
              <a:off x="4720357"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73" name="tx373"/>
            <p:cNvSpPr/>
            <p:nvPr/>
          </p:nvSpPr>
          <p:spPr>
            <a:xfrm>
              <a:off x="4929803" y="53238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74" name="tx374"/>
            <p:cNvSpPr/>
            <p:nvPr/>
          </p:nvSpPr>
          <p:spPr>
            <a:xfrm>
              <a:off x="5139249" y="52182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75" name="tx375"/>
            <p:cNvSpPr/>
            <p:nvPr/>
          </p:nvSpPr>
          <p:spPr>
            <a:xfrm>
              <a:off x="5348695" y="519474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76" name="tx376"/>
            <p:cNvSpPr/>
            <p:nvPr/>
          </p:nvSpPr>
          <p:spPr>
            <a:xfrm>
              <a:off x="5558141" y="53120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49849"/>
              <a:ext cx="1466121" cy="70400"/>
            </a:xfrm>
            <a:custGeom>
              <a:avLst/>
              <a:pathLst>
                <a:path w="1466121" h="70400">
                  <a:moveTo>
                    <a:pt x="0" y="35200"/>
                  </a:moveTo>
                  <a:lnTo>
                    <a:pt x="209445" y="0"/>
                  </a:lnTo>
                  <a:lnTo>
                    <a:pt x="418891" y="35200"/>
                  </a:lnTo>
                  <a:lnTo>
                    <a:pt x="628337" y="46933"/>
                  </a:lnTo>
                  <a:lnTo>
                    <a:pt x="837783" y="46933"/>
                  </a:lnTo>
                  <a:lnTo>
                    <a:pt x="1047229" y="58667"/>
                  </a:lnTo>
                  <a:lnTo>
                    <a:pt x="1256675" y="70400"/>
                  </a:lnTo>
                  <a:lnTo>
                    <a:pt x="1466121" y="11733"/>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49849"/>
              <a:ext cx="1466121" cy="70400"/>
            </a:xfrm>
            <a:custGeom>
              <a:avLst/>
              <a:pathLst>
                <a:path w="1466121" h="70400">
                  <a:moveTo>
                    <a:pt x="0" y="35200"/>
                  </a:moveTo>
                  <a:lnTo>
                    <a:pt x="209445" y="0"/>
                  </a:lnTo>
                  <a:lnTo>
                    <a:pt x="418891" y="35200"/>
                  </a:lnTo>
                  <a:lnTo>
                    <a:pt x="628337" y="46933"/>
                  </a:lnTo>
                  <a:lnTo>
                    <a:pt x="837783" y="46933"/>
                  </a:lnTo>
                  <a:lnTo>
                    <a:pt x="1047229" y="58667"/>
                  </a:lnTo>
                  <a:lnTo>
                    <a:pt x="1256675" y="70400"/>
                  </a:lnTo>
                  <a:lnTo>
                    <a:pt x="1466121" y="11733"/>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49849"/>
              <a:ext cx="1466121" cy="70400"/>
            </a:xfrm>
            <a:custGeom>
              <a:avLst/>
              <a:pathLst>
                <a:path w="1466121" h="70400">
                  <a:moveTo>
                    <a:pt x="0" y="35200"/>
                  </a:moveTo>
                  <a:lnTo>
                    <a:pt x="209445" y="0"/>
                  </a:lnTo>
                  <a:lnTo>
                    <a:pt x="418891" y="35200"/>
                  </a:lnTo>
                  <a:lnTo>
                    <a:pt x="628337" y="46933"/>
                  </a:lnTo>
                  <a:lnTo>
                    <a:pt x="837783" y="46933"/>
                  </a:lnTo>
                  <a:lnTo>
                    <a:pt x="1047229" y="58667"/>
                  </a:lnTo>
                  <a:lnTo>
                    <a:pt x="1256675" y="70400"/>
                  </a:lnTo>
                  <a:lnTo>
                    <a:pt x="1466121" y="11733"/>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49849"/>
              <a:ext cx="1466121" cy="70400"/>
            </a:xfrm>
            <a:custGeom>
              <a:avLst/>
              <a:pathLst>
                <a:path w="1466121" h="70400">
                  <a:moveTo>
                    <a:pt x="0" y="35200"/>
                  </a:moveTo>
                  <a:lnTo>
                    <a:pt x="209445" y="0"/>
                  </a:lnTo>
                  <a:lnTo>
                    <a:pt x="418891" y="35200"/>
                  </a:lnTo>
                  <a:lnTo>
                    <a:pt x="628337" y="46933"/>
                  </a:lnTo>
                  <a:lnTo>
                    <a:pt x="837783" y="46933"/>
                  </a:lnTo>
                  <a:lnTo>
                    <a:pt x="1047229" y="58667"/>
                  </a:lnTo>
                  <a:lnTo>
                    <a:pt x="1256675" y="70400"/>
                  </a:lnTo>
                  <a:lnTo>
                    <a:pt x="1466121" y="11733"/>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1" name="tx401"/>
            <p:cNvSpPr/>
            <p:nvPr/>
          </p:nvSpPr>
          <p:spPr>
            <a:xfrm>
              <a:off x="603197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106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3" name="tx403"/>
            <p:cNvSpPr/>
            <p:nvPr/>
          </p:nvSpPr>
          <p:spPr>
            <a:xfrm>
              <a:off x="6432809"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642255" y="1118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5" name="tx405"/>
            <p:cNvSpPr/>
            <p:nvPr/>
          </p:nvSpPr>
          <p:spPr>
            <a:xfrm>
              <a:off x="6851701" y="11299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6" name="tx406"/>
            <p:cNvSpPr/>
            <p:nvPr/>
          </p:nvSpPr>
          <p:spPr>
            <a:xfrm>
              <a:off x="7061147" y="1141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7" name="tx407"/>
            <p:cNvSpPr/>
            <p:nvPr/>
          </p:nvSpPr>
          <p:spPr>
            <a:xfrm>
              <a:off x="7270593" y="10830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42197"/>
              <a:ext cx="1466121" cy="58667"/>
            </a:xfrm>
            <a:custGeom>
              <a:avLst/>
              <a:pathLst>
                <a:path w="1466121" h="58667">
                  <a:moveTo>
                    <a:pt x="0" y="0"/>
                  </a:moveTo>
                  <a:lnTo>
                    <a:pt x="209445" y="11733"/>
                  </a:lnTo>
                  <a:lnTo>
                    <a:pt x="418891" y="11733"/>
                  </a:lnTo>
                  <a:lnTo>
                    <a:pt x="628337" y="23466"/>
                  </a:lnTo>
                  <a:lnTo>
                    <a:pt x="837783" y="35200"/>
                  </a:lnTo>
                  <a:lnTo>
                    <a:pt x="1047229" y="46933"/>
                  </a:lnTo>
                  <a:lnTo>
                    <a:pt x="1256675" y="46933"/>
                  </a:lnTo>
                  <a:lnTo>
                    <a:pt x="1466121" y="58667"/>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42197"/>
              <a:ext cx="1466121" cy="58667"/>
            </a:xfrm>
            <a:custGeom>
              <a:avLst/>
              <a:pathLst>
                <a:path w="1466121" h="58667">
                  <a:moveTo>
                    <a:pt x="0" y="0"/>
                  </a:moveTo>
                  <a:lnTo>
                    <a:pt x="209445" y="11733"/>
                  </a:lnTo>
                  <a:lnTo>
                    <a:pt x="418891" y="11733"/>
                  </a:lnTo>
                  <a:lnTo>
                    <a:pt x="628337" y="23466"/>
                  </a:lnTo>
                  <a:lnTo>
                    <a:pt x="837783" y="35200"/>
                  </a:lnTo>
                  <a:lnTo>
                    <a:pt x="1047229" y="46933"/>
                  </a:lnTo>
                  <a:lnTo>
                    <a:pt x="1256675" y="46933"/>
                  </a:lnTo>
                  <a:lnTo>
                    <a:pt x="1466121" y="58667"/>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42197"/>
              <a:ext cx="1466121" cy="58667"/>
            </a:xfrm>
            <a:custGeom>
              <a:avLst/>
              <a:pathLst>
                <a:path w="1466121" h="58667">
                  <a:moveTo>
                    <a:pt x="0" y="0"/>
                  </a:moveTo>
                  <a:lnTo>
                    <a:pt x="209445" y="11733"/>
                  </a:lnTo>
                  <a:lnTo>
                    <a:pt x="418891" y="11733"/>
                  </a:lnTo>
                  <a:lnTo>
                    <a:pt x="628337" y="23466"/>
                  </a:lnTo>
                  <a:lnTo>
                    <a:pt x="837783" y="35200"/>
                  </a:lnTo>
                  <a:lnTo>
                    <a:pt x="1047229" y="46933"/>
                  </a:lnTo>
                  <a:lnTo>
                    <a:pt x="1256675" y="46933"/>
                  </a:lnTo>
                  <a:lnTo>
                    <a:pt x="1466121" y="58667"/>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42197"/>
              <a:ext cx="1466121" cy="58667"/>
            </a:xfrm>
            <a:custGeom>
              <a:avLst/>
              <a:pathLst>
                <a:path w="1466121" h="58667">
                  <a:moveTo>
                    <a:pt x="0" y="0"/>
                  </a:moveTo>
                  <a:lnTo>
                    <a:pt x="209445" y="11733"/>
                  </a:lnTo>
                  <a:lnTo>
                    <a:pt x="418891" y="11733"/>
                  </a:lnTo>
                  <a:lnTo>
                    <a:pt x="628337" y="23466"/>
                  </a:lnTo>
                  <a:lnTo>
                    <a:pt x="837783" y="35200"/>
                  </a:lnTo>
                  <a:lnTo>
                    <a:pt x="1047229" y="46933"/>
                  </a:lnTo>
                  <a:lnTo>
                    <a:pt x="1256675" y="46933"/>
                  </a:lnTo>
                  <a:lnTo>
                    <a:pt x="1466121" y="58667"/>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636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41423"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432809" y="2387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5" name="tx435"/>
            <p:cNvSpPr/>
            <p:nvPr/>
          </p:nvSpPr>
          <p:spPr>
            <a:xfrm>
              <a:off x="6642255" y="23988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6851701"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tx437"/>
            <p:cNvSpPr/>
            <p:nvPr/>
          </p:nvSpPr>
          <p:spPr>
            <a:xfrm>
              <a:off x="7061147" y="24105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8" name="tx438"/>
            <p:cNvSpPr/>
            <p:nvPr/>
          </p:nvSpPr>
          <p:spPr>
            <a:xfrm>
              <a:off x="7270593" y="2422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58012"/>
              <a:ext cx="1466121" cy="176002"/>
            </a:xfrm>
            <a:custGeom>
              <a:avLst/>
              <a:pathLst>
                <a:path w="1466121" h="176002">
                  <a:moveTo>
                    <a:pt x="0" y="35200"/>
                  </a:moveTo>
                  <a:lnTo>
                    <a:pt x="209445" y="0"/>
                  </a:lnTo>
                  <a:lnTo>
                    <a:pt x="418891" y="23466"/>
                  </a:lnTo>
                  <a:lnTo>
                    <a:pt x="628337" y="176002"/>
                  </a:lnTo>
                  <a:lnTo>
                    <a:pt x="837783" y="105601"/>
                  </a:lnTo>
                  <a:lnTo>
                    <a:pt x="1047229" y="11733"/>
                  </a:lnTo>
                  <a:lnTo>
                    <a:pt x="1256675" y="11733"/>
                  </a:lnTo>
                  <a:lnTo>
                    <a:pt x="1466121" y="2346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58012"/>
              <a:ext cx="1466121" cy="176002"/>
            </a:xfrm>
            <a:custGeom>
              <a:avLst/>
              <a:pathLst>
                <a:path w="1466121" h="176002">
                  <a:moveTo>
                    <a:pt x="0" y="35200"/>
                  </a:moveTo>
                  <a:lnTo>
                    <a:pt x="209445" y="0"/>
                  </a:lnTo>
                  <a:lnTo>
                    <a:pt x="418891" y="23466"/>
                  </a:lnTo>
                  <a:lnTo>
                    <a:pt x="628337" y="176002"/>
                  </a:lnTo>
                  <a:lnTo>
                    <a:pt x="837783" y="105601"/>
                  </a:lnTo>
                  <a:lnTo>
                    <a:pt x="1047229" y="11733"/>
                  </a:lnTo>
                  <a:lnTo>
                    <a:pt x="1256675" y="11733"/>
                  </a:lnTo>
                  <a:lnTo>
                    <a:pt x="1466121" y="2346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58012"/>
              <a:ext cx="1466121" cy="176002"/>
            </a:xfrm>
            <a:custGeom>
              <a:avLst/>
              <a:pathLst>
                <a:path w="1466121" h="176002">
                  <a:moveTo>
                    <a:pt x="0" y="35200"/>
                  </a:moveTo>
                  <a:lnTo>
                    <a:pt x="209445" y="0"/>
                  </a:lnTo>
                  <a:lnTo>
                    <a:pt x="418891" y="23466"/>
                  </a:lnTo>
                  <a:lnTo>
                    <a:pt x="628337" y="176002"/>
                  </a:lnTo>
                  <a:lnTo>
                    <a:pt x="837783" y="105601"/>
                  </a:lnTo>
                  <a:lnTo>
                    <a:pt x="1047229" y="11733"/>
                  </a:lnTo>
                  <a:lnTo>
                    <a:pt x="1256675" y="11733"/>
                  </a:lnTo>
                  <a:lnTo>
                    <a:pt x="1466121" y="2346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58012"/>
              <a:ext cx="1466121" cy="176002"/>
            </a:xfrm>
            <a:custGeom>
              <a:avLst/>
              <a:pathLst>
                <a:path w="1466121" h="176002">
                  <a:moveTo>
                    <a:pt x="0" y="35200"/>
                  </a:moveTo>
                  <a:lnTo>
                    <a:pt x="209445" y="0"/>
                  </a:lnTo>
                  <a:lnTo>
                    <a:pt x="418891" y="23466"/>
                  </a:lnTo>
                  <a:lnTo>
                    <a:pt x="628337" y="176002"/>
                  </a:lnTo>
                  <a:lnTo>
                    <a:pt x="837783" y="105601"/>
                  </a:lnTo>
                  <a:lnTo>
                    <a:pt x="1047229" y="11733"/>
                  </a:lnTo>
                  <a:lnTo>
                    <a:pt x="1256675" y="11733"/>
                  </a:lnTo>
                  <a:lnTo>
                    <a:pt x="1466121" y="2346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04472" y="37146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3" name="tx463"/>
            <p:cNvSpPr/>
            <p:nvPr/>
          </p:nvSpPr>
          <p:spPr>
            <a:xfrm>
              <a:off x="603197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5" name="tx465"/>
            <p:cNvSpPr/>
            <p:nvPr/>
          </p:nvSpPr>
          <p:spPr>
            <a:xfrm>
              <a:off x="6402680" y="38554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66" name="tx466"/>
            <p:cNvSpPr/>
            <p:nvPr/>
          </p:nvSpPr>
          <p:spPr>
            <a:xfrm>
              <a:off x="6642255" y="37850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67" name="tx467"/>
            <p:cNvSpPr/>
            <p:nvPr/>
          </p:nvSpPr>
          <p:spPr>
            <a:xfrm>
              <a:off x="6851701"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8" name="tx468"/>
            <p:cNvSpPr/>
            <p:nvPr/>
          </p:nvSpPr>
          <p:spPr>
            <a:xfrm>
              <a:off x="7061147" y="3691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9" name="tx469"/>
            <p:cNvSpPr/>
            <p:nvPr/>
          </p:nvSpPr>
          <p:spPr>
            <a:xfrm>
              <a:off x="7270593" y="37029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03427"/>
              <a:ext cx="1466121" cy="246403"/>
            </a:xfrm>
            <a:custGeom>
              <a:avLst/>
              <a:pathLst>
                <a:path w="1466121" h="246403">
                  <a:moveTo>
                    <a:pt x="0" y="117334"/>
                  </a:moveTo>
                  <a:lnTo>
                    <a:pt x="209445" y="58667"/>
                  </a:lnTo>
                  <a:lnTo>
                    <a:pt x="418891" y="70400"/>
                  </a:lnTo>
                  <a:lnTo>
                    <a:pt x="628337" y="35200"/>
                  </a:lnTo>
                  <a:lnTo>
                    <a:pt x="837783" y="0"/>
                  </a:lnTo>
                  <a:lnTo>
                    <a:pt x="1047229" y="152535"/>
                  </a:lnTo>
                  <a:lnTo>
                    <a:pt x="1256675" y="199469"/>
                  </a:lnTo>
                  <a:lnTo>
                    <a:pt x="1466121" y="246403"/>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422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4" name="tx494"/>
            <p:cNvSpPr/>
            <p:nvPr/>
          </p:nvSpPr>
          <p:spPr>
            <a:xfrm>
              <a:off x="6031977"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6" name="tx496"/>
            <p:cNvSpPr/>
            <p:nvPr/>
          </p:nvSpPr>
          <p:spPr>
            <a:xfrm>
              <a:off x="6450869" y="49600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7" name="tx497"/>
            <p:cNvSpPr/>
            <p:nvPr/>
          </p:nvSpPr>
          <p:spPr>
            <a:xfrm>
              <a:off x="6660315" y="49248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8" name="tx498"/>
            <p:cNvSpPr/>
            <p:nvPr/>
          </p:nvSpPr>
          <p:spPr>
            <a:xfrm>
              <a:off x="6851701" y="50774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9" name="tx499"/>
            <p:cNvSpPr/>
            <p:nvPr/>
          </p:nvSpPr>
          <p:spPr>
            <a:xfrm>
              <a:off x="7031018" y="512434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00" name="tx500"/>
            <p:cNvSpPr/>
            <p:nvPr/>
          </p:nvSpPr>
          <p:spPr>
            <a:xfrm>
              <a:off x="7240463" y="517127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8985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9651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031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52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318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498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65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49849"/>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4984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4984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5" name="tx525"/>
            <p:cNvSpPr/>
            <p:nvPr/>
          </p:nvSpPr>
          <p:spPr>
            <a:xfrm>
              <a:off x="771429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7" name="tx527"/>
            <p:cNvSpPr/>
            <p:nvPr/>
          </p:nvSpPr>
          <p:spPr>
            <a:xfrm>
              <a:off x="8133191"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8" name="tx528"/>
            <p:cNvSpPr/>
            <p:nvPr/>
          </p:nvSpPr>
          <p:spPr>
            <a:xfrm>
              <a:off x="8342637"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9" name="tx529"/>
            <p:cNvSpPr/>
            <p:nvPr/>
          </p:nvSpPr>
          <p:spPr>
            <a:xfrm>
              <a:off x="8552083"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8970975" y="10712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393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059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726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6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472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539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605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53931"/>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53931"/>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53931"/>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53931"/>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53931"/>
              <a:ext cx="1466121" cy="117334"/>
            </a:xfrm>
            <a:custGeom>
              <a:avLst/>
              <a:pathLst>
                <a:path w="1466121" h="117334">
                  <a:moveTo>
                    <a:pt x="0" y="0"/>
                  </a:moveTo>
                  <a:lnTo>
                    <a:pt x="209445" y="0"/>
                  </a:lnTo>
                  <a:lnTo>
                    <a:pt x="418891" y="105601"/>
                  </a:lnTo>
                  <a:lnTo>
                    <a:pt x="628337" y="93867"/>
                  </a:lnTo>
                  <a:lnTo>
                    <a:pt x="837783" y="105601"/>
                  </a:lnTo>
                  <a:lnTo>
                    <a:pt x="1047229" y="117334"/>
                  </a:lnTo>
                  <a:lnTo>
                    <a:pt x="1256675" y="117334"/>
                  </a:lnTo>
                  <a:lnTo>
                    <a:pt x="1466121" y="93867"/>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5393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75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58" name="tx558"/>
            <p:cNvSpPr/>
            <p:nvPr/>
          </p:nvSpPr>
          <p:spPr>
            <a:xfrm>
              <a:off x="8115132"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59" name="tx559"/>
            <p:cNvSpPr/>
            <p:nvPr/>
          </p:nvSpPr>
          <p:spPr>
            <a:xfrm>
              <a:off x="8324578" y="24809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0" name="tx560"/>
            <p:cNvSpPr/>
            <p:nvPr/>
          </p:nvSpPr>
          <p:spPr>
            <a:xfrm>
              <a:off x="8503894"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1" name="tx561"/>
            <p:cNvSpPr/>
            <p:nvPr/>
          </p:nvSpPr>
          <p:spPr>
            <a:xfrm>
              <a:off x="8713340" y="24927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2" name="tx562"/>
            <p:cNvSpPr/>
            <p:nvPr/>
          </p:nvSpPr>
          <p:spPr>
            <a:xfrm>
              <a:off x="8952916" y="246924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801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0468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1134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6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134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580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467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11078"/>
              <a:ext cx="1466121" cy="246403"/>
            </a:xfrm>
            <a:custGeom>
              <a:avLst/>
              <a:pathLst>
                <a:path w="1466121" h="246403">
                  <a:moveTo>
                    <a:pt x="0" y="46933"/>
                  </a:moveTo>
                  <a:lnTo>
                    <a:pt x="209445" y="46933"/>
                  </a:lnTo>
                  <a:lnTo>
                    <a:pt x="418891" y="46933"/>
                  </a:lnTo>
                  <a:lnTo>
                    <a:pt x="628337" y="246403"/>
                  </a:lnTo>
                  <a:lnTo>
                    <a:pt x="837783" y="46933"/>
                  </a:lnTo>
                  <a:lnTo>
                    <a:pt x="1047229" y="0"/>
                  </a:lnTo>
                  <a:lnTo>
                    <a:pt x="1256675" y="105601"/>
                  </a:lnTo>
                  <a:lnTo>
                    <a:pt x="1466121" y="140801"/>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11078"/>
              <a:ext cx="1466121" cy="246403"/>
            </a:xfrm>
            <a:custGeom>
              <a:avLst/>
              <a:pathLst>
                <a:path w="1466121" h="246403">
                  <a:moveTo>
                    <a:pt x="0" y="46933"/>
                  </a:moveTo>
                  <a:lnTo>
                    <a:pt x="209445" y="46933"/>
                  </a:lnTo>
                  <a:lnTo>
                    <a:pt x="418891" y="46933"/>
                  </a:lnTo>
                  <a:lnTo>
                    <a:pt x="628337" y="246403"/>
                  </a:lnTo>
                  <a:lnTo>
                    <a:pt x="837783" y="46933"/>
                  </a:lnTo>
                  <a:lnTo>
                    <a:pt x="1047229" y="0"/>
                  </a:lnTo>
                  <a:lnTo>
                    <a:pt x="1256675" y="105601"/>
                  </a:lnTo>
                  <a:lnTo>
                    <a:pt x="1466121" y="140801"/>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58012"/>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11078"/>
              <a:ext cx="1466121" cy="246403"/>
            </a:xfrm>
            <a:custGeom>
              <a:avLst/>
              <a:pathLst>
                <a:path w="1466121" h="246403">
                  <a:moveTo>
                    <a:pt x="0" y="46933"/>
                  </a:moveTo>
                  <a:lnTo>
                    <a:pt x="209445" y="46933"/>
                  </a:lnTo>
                  <a:lnTo>
                    <a:pt x="418891" y="46933"/>
                  </a:lnTo>
                  <a:lnTo>
                    <a:pt x="628337" y="246403"/>
                  </a:lnTo>
                  <a:lnTo>
                    <a:pt x="837783" y="46933"/>
                  </a:lnTo>
                  <a:lnTo>
                    <a:pt x="1047229" y="0"/>
                  </a:lnTo>
                  <a:lnTo>
                    <a:pt x="1256675" y="105601"/>
                  </a:lnTo>
                  <a:lnTo>
                    <a:pt x="1466121" y="140801"/>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11078"/>
              <a:ext cx="1466121" cy="246403"/>
            </a:xfrm>
            <a:custGeom>
              <a:avLst/>
              <a:pathLst>
                <a:path w="1466121" h="246403">
                  <a:moveTo>
                    <a:pt x="0" y="46933"/>
                  </a:moveTo>
                  <a:lnTo>
                    <a:pt x="209445" y="46933"/>
                  </a:lnTo>
                  <a:lnTo>
                    <a:pt x="418891" y="46933"/>
                  </a:lnTo>
                  <a:lnTo>
                    <a:pt x="628337" y="246403"/>
                  </a:lnTo>
                  <a:lnTo>
                    <a:pt x="837783" y="46933"/>
                  </a:lnTo>
                  <a:lnTo>
                    <a:pt x="1047229" y="0"/>
                  </a:lnTo>
                  <a:lnTo>
                    <a:pt x="1256675" y="105601"/>
                  </a:lnTo>
                  <a:lnTo>
                    <a:pt x="1466121" y="140801"/>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5801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23745"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8085002" y="38789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90" name="tx590"/>
            <p:cNvSpPr/>
            <p:nvPr/>
          </p:nvSpPr>
          <p:spPr>
            <a:xfrm>
              <a:off x="8342637" y="36794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1" name="tx591"/>
            <p:cNvSpPr/>
            <p:nvPr/>
          </p:nvSpPr>
          <p:spPr>
            <a:xfrm>
              <a:off x="8552083" y="3632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2" name="tx592"/>
            <p:cNvSpPr/>
            <p:nvPr/>
          </p:nvSpPr>
          <p:spPr>
            <a:xfrm>
              <a:off x="8743470" y="37381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3" name="tx593"/>
            <p:cNvSpPr/>
            <p:nvPr/>
          </p:nvSpPr>
          <p:spPr>
            <a:xfrm>
              <a:off x="8952916" y="3773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210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0876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1542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7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543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209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875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62094"/>
              <a:ext cx="1466121" cy="11733"/>
            </a:xfrm>
            <a:custGeom>
              <a:avLst/>
              <a:pathLst>
                <a:path w="1466121" h="11733">
                  <a:moveTo>
                    <a:pt x="0" y="0"/>
                  </a:moveTo>
                  <a:lnTo>
                    <a:pt x="209445" y="0"/>
                  </a:lnTo>
                  <a:lnTo>
                    <a:pt x="418891" y="11733"/>
                  </a:lnTo>
                  <a:lnTo>
                    <a:pt x="628337" y="11733"/>
                  </a:lnTo>
                  <a:lnTo>
                    <a:pt x="837783" y="11733"/>
                  </a:lnTo>
                  <a:lnTo>
                    <a:pt x="1047229" y="11733"/>
                  </a:lnTo>
                  <a:lnTo>
                    <a:pt x="1256675" y="11733"/>
                  </a:lnTo>
                  <a:lnTo>
                    <a:pt x="1466121" y="1173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62094"/>
              <a:ext cx="1466121" cy="11733"/>
            </a:xfrm>
            <a:custGeom>
              <a:avLst/>
              <a:pathLst>
                <a:path w="1466121" h="11733">
                  <a:moveTo>
                    <a:pt x="0" y="0"/>
                  </a:moveTo>
                  <a:lnTo>
                    <a:pt x="209445" y="0"/>
                  </a:lnTo>
                  <a:lnTo>
                    <a:pt x="418891" y="11733"/>
                  </a:lnTo>
                  <a:lnTo>
                    <a:pt x="628337" y="11733"/>
                  </a:lnTo>
                  <a:lnTo>
                    <a:pt x="837783" y="11733"/>
                  </a:lnTo>
                  <a:lnTo>
                    <a:pt x="1047229" y="11733"/>
                  </a:lnTo>
                  <a:lnTo>
                    <a:pt x="1256675" y="11733"/>
                  </a:lnTo>
                  <a:lnTo>
                    <a:pt x="1466121" y="1173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2094"/>
              <a:ext cx="1466121" cy="70400"/>
            </a:xfrm>
            <a:custGeom>
              <a:avLst/>
              <a:pathLst>
                <a:path w="1466121" h="70400">
                  <a:moveTo>
                    <a:pt x="0" y="23466"/>
                  </a:moveTo>
                  <a:lnTo>
                    <a:pt x="209445" y="0"/>
                  </a:lnTo>
                  <a:lnTo>
                    <a:pt x="418891" y="23466"/>
                  </a:lnTo>
                  <a:lnTo>
                    <a:pt x="628337" y="70400"/>
                  </a:lnTo>
                  <a:lnTo>
                    <a:pt x="837783" y="23466"/>
                  </a:lnTo>
                  <a:lnTo>
                    <a:pt x="1047229" y="35200"/>
                  </a:lnTo>
                  <a:lnTo>
                    <a:pt x="1256675" y="23466"/>
                  </a:lnTo>
                  <a:lnTo>
                    <a:pt x="1466121" y="23466"/>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62094"/>
              <a:ext cx="1466121" cy="11733"/>
            </a:xfrm>
            <a:custGeom>
              <a:avLst/>
              <a:pathLst>
                <a:path w="1466121" h="11733">
                  <a:moveTo>
                    <a:pt x="0" y="0"/>
                  </a:moveTo>
                  <a:lnTo>
                    <a:pt x="209445" y="0"/>
                  </a:lnTo>
                  <a:lnTo>
                    <a:pt x="418891" y="11733"/>
                  </a:lnTo>
                  <a:lnTo>
                    <a:pt x="628337" y="11733"/>
                  </a:lnTo>
                  <a:lnTo>
                    <a:pt x="837783" y="11733"/>
                  </a:lnTo>
                  <a:lnTo>
                    <a:pt x="1047229" y="11733"/>
                  </a:lnTo>
                  <a:lnTo>
                    <a:pt x="1256675" y="11733"/>
                  </a:lnTo>
                  <a:lnTo>
                    <a:pt x="1466121" y="1173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62094"/>
              <a:ext cx="1466121" cy="11733"/>
            </a:xfrm>
            <a:custGeom>
              <a:avLst/>
              <a:pathLst>
                <a:path w="1466121" h="11733">
                  <a:moveTo>
                    <a:pt x="0" y="0"/>
                  </a:moveTo>
                  <a:lnTo>
                    <a:pt x="209445" y="0"/>
                  </a:lnTo>
                  <a:lnTo>
                    <a:pt x="418891" y="11733"/>
                  </a:lnTo>
                  <a:lnTo>
                    <a:pt x="628337" y="11733"/>
                  </a:lnTo>
                  <a:lnTo>
                    <a:pt x="837783" y="11733"/>
                  </a:lnTo>
                  <a:lnTo>
                    <a:pt x="1047229" y="11733"/>
                  </a:lnTo>
                  <a:lnTo>
                    <a:pt x="1256675" y="11733"/>
                  </a:lnTo>
                  <a:lnTo>
                    <a:pt x="1466121" y="1173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209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504854"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8" name="tx618"/>
            <p:cNvSpPr/>
            <p:nvPr/>
          </p:nvSpPr>
          <p:spPr>
            <a:xfrm>
              <a:off x="7714299" y="4983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15132"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1" name="tx621"/>
            <p:cNvSpPr/>
            <p:nvPr/>
          </p:nvSpPr>
          <p:spPr>
            <a:xfrm>
              <a:off x="8324578"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2" name="tx622"/>
            <p:cNvSpPr/>
            <p:nvPr/>
          </p:nvSpPr>
          <p:spPr>
            <a:xfrm>
              <a:off x="8534024"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3" name="tx623"/>
            <p:cNvSpPr/>
            <p:nvPr/>
          </p:nvSpPr>
          <p:spPr>
            <a:xfrm>
              <a:off x="8743470"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4" name="tx624"/>
            <p:cNvSpPr/>
            <p:nvPr/>
          </p:nvSpPr>
          <p:spPr>
            <a:xfrm>
              <a:off x="8952916" y="4995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5" name="tx625"/>
            <p:cNvSpPr/>
            <p:nvPr/>
          </p:nvSpPr>
          <p:spPr>
            <a:xfrm>
              <a:off x="1377133"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6" name="tx626"/>
            <p:cNvSpPr/>
            <p:nvPr/>
          </p:nvSpPr>
          <p:spPr>
            <a:xfrm>
              <a:off x="3093792"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7" name="tx627"/>
            <p:cNvSpPr/>
            <p:nvPr/>
          </p:nvSpPr>
          <p:spPr>
            <a:xfrm>
              <a:off x="4642337"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8" name="tx628"/>
            <p:cNvSpPr/>
            <p:nvPr/>
          </p:nvSpPr>
          <p:spPr>
            <a:xfrm>
              <a:off x="6413768"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29" name="tx629"/>
            <p:cNvSpPr/>
            <p:nvPr/>
          </p:nvSpPr>
          <p:spPr>
            <a:xfrm>
              <a:off x="8010320" y="463977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630" name="tx630"/>
            <p:cNvSpPr/>
            <p:nvPr/>
          </p:nvSpPr>
          <p:spPr>
            <a:xfrm>
              <a:off x="1364926"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31" name="tx631"/>
            <p:cNvSpPr/>
            <p:nvPr/>
          </p:nvSpPr>
          <p:spPr>
            <a:xfrm>
              <a:off x="2901127"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2" name="tx632"/>
            <p:cNvSpPr/>
            <p:nvPr/>
          </p:nvSpPr>
          <p:spPr>
            <a:xfrm>
              <a:off x="4670501"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3" name="tx633"/>
            <p:cNvSpPr/>
            <p:nvPr/>
          </p:nvSpPr>
          <p:spPr>
            <a:xfrm>
              <a:off x="6408739"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4" name="tx634"/>
            <p:cNvSpPr/>
            <p:nvPr/>
          </p:nvSpPr>
          <p:spPr>
            <a:xfrm>
              <a:off x="7997839"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5" name="tx635"/>
            <p:cNvSpPr/>
            <p:nvPr/>
          </p:nvSpPr>
          <p:spPr>
            <a:xfrm>
              <a:off x="1417778"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2947670"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7" name="tx637"/>
            <p:cNvSpPr/>
            <p:nvPr/>
          </p:nvSpPr>
          <p:spPr>
            <a:xfrm>
              <a:off x="4791659" y="2031614"/>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8" name="tx638"/>
            <p:cNvSpPr/>
            <p:nvPr/>
          </p:nvSpPr>
          <p:spPr>
            <a:xfrm>
              <a:off x="6343405" y="203161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639" name="tx639"/>
            <p:cNvSpPr/>
            <p:nvPr/>
          </p:nvSpPr>
          <p:spPr>
            <a:xfrm>
              <a:off x="8050417"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40" name="tx64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925862"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642" name="tx642"/>
            <p:cNvSpPr/>
            <p:nvPr/>
          </p:nvSpPr>
          <p:spPr>
            <a:xfrm>
              <a:off x="4574169"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3" name="tx643"/>
            <p:cNvSpPr/>
            <p:nvPr/>
          </p:nvSpPr>
          <p:spPr>
            <a:xfrm>
              <a:off x="6349715" y="727533"/>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Colombia</a:t>
              </a:r>
            </a:p>
          </p:txBody>
        </p:sp>
        <p:sp>
          <p:nvSpPr>
            <p:cNvPr id="644" name="tx644"/>
            <p:cNvSpPr/>
            <p:nvPr/>
          </p:nvSpPr>
          <p:spPr>
            <a:xfrm>
              <a:off x="8134450"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51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318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09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65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5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3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49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65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60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072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139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205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6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47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539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605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68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134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180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4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13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58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4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76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542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20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8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7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5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2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8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62424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FCV countries,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17 of these 20 countries (Afghanistan, Bangladesh, Colombia, DRC, Guatemala, Haiti, Honduras, Lebanon, Malawi, Myanmar, Nigeria, Philippines, Sudan, Syria, Venezuela, Yemen, and Zimbabwe). The largest decline in coverage was 28% points in Venezuela from 85% in 2019 to 57% in 2025. Coverage was unchanged in 3 of these 20 countries (Burkina Faso, Cuba, and Mozambique).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3183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952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721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49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48453" y="573499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9" name="pl9"/>
            <p:cNvSpPr/>
            <p:nvPr/>
          </p:nvSpPr>
          <p:spPr>
            <a:xfrm>
              <a:off x="1448453" y="557439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0" name="pl10"/>
            <p:cNvSpPr/>
            <p:nvPr/>
          </p:nvSpPr>
          <p:spPr>
            <a:xfrm>
              <a:off x="1448453" y="541380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1" name="pl11"/>
            <p:cNvSpPr/>
            <p:nvPr/>
          </p:nvSpPr>
          <p:spPr>
            <a:xfrm>
              <a:off x="1448453" y="525320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2" name="pl12"/>
            <p:cNvSpPr/>
            <p:nvPr/>
          </p:nvSpPr>
          <p:spPr>
            <a:xfrm>
              <a:off x="1448453" y="509260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3" name="pl13"/>
            <p:cNvSpPr/>
            <p:nvPr/>
          </p:nvSpPr>
          <p:spPr>
            <a:xfrm>
              <a:off x="1448453" y="493200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4" name="pl14"/>
            <p:cNvSpPr/>
            <p:nvPr/>
          </p:nvSpPr>
          <p:spPr>
            <a:xfrm>
              <a:off x="1448453" y="477141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5" name="pl15"/>
            <p:cNvSpPr/>
            <p:nvPr/>
          </p:nvSpPr>
          <p:spPr>
            <a:xfrm>
              <a:off x="1448453" y="461081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6" name="pl16"/>
            <p:cNvSpPr/>
            <p:nvPr/>
          </p:nvSpPr>
          <p:spPr>
            <a:xfrm>
              <a:off x="1448453" y="445021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7" name="pl17"/>
            <p:cNvSpPr/>
            <p:nvPr/>
          </p:nvSpPr>
          <p:spPr>
            <a:xfrm>
              <a:off x="1448453" y="428961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8" name="pl18"/>
            <p:cNvSpPr/>
            <p:nvPr/>
          </p:nvSpPr>
          <p:spPr>
            <a:xfrm>
              <a:off x="1448453" y="412902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9" name="pl19"/>
            <p:cNvSpPr/>
            <p:nvPr/>
          </p:nvSpPr>
          <p:spPr>
            <a:xfrm>
              <a:off x="1448453" y="396842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0" name="pl20"/>
            <p:cNvSpPr/>
            <p:nvPr/>
          </p:nvSpPr>
          <p:spPr>
            <a:xfrm>
              <a:off x="1448453" y="380782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1" name="pl21"/>
            <p:cNvSpPr/>
            <p:nvPr/>
          </p:nvSpPr>
          <p:spPr>
            <a:xfrm>
              <a:off x="1448453" y="364722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2" name="pl22"/>
            <p:cNvSpPr/>
            <p:nvPr/>
          </p:nvSpPr>
          <p:spPr>
            <a:xfrm>
              <a:off x="1448453" y="348663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3" name="pl23"/>
            <p:cNvSpPr/>
            <p:nvPr/>
          </p:nvSpPr>
          <p:spPr>
            <a:xfrm>
              <a:off x="1448453" y="3326032"/>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4" name="pl24"/>
            <p:cNvSpPr/>
            <p:nvPr/>
          </p:nvSpPr>
          <p:spPr>
            <a:xfrm>
              <a:off x="1448453" y="316543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5" name="pl25"/>
            <p:cNvSpPr/>
            <p:nvPr/>
          </p:nvSpPr>
          <p:spPr>
            <a:xfrm>
              <a:off x="1448453" y="300483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6" name="pl26"/>
            <p:cNvSpPr/>
            <p:nvPr/>
          </p:nvSpPr>
          <p:spPr>
            <a:xfrm>
              <a:off x="1448453" y="284423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7" name="pl27"/>
            <p:cNvSpPr/>
            <p:nvPr/>
          </p:nvSpPr>
          <p:spPr>
            <a:xfrm>
              <a:off x="1448453" y="268364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8" name="pl28"/>
            <p:cNvSpPr/>
            <p:nvPr/>
          </p:nvSpPr>
          <p:spPr>
            <a:xfrm>
              <a:off x="1448453" y="252304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9" name="pl29"/>
            <p:cNvSpPr/>
            <p:nvPr/>
          </p:nvSpPr>
          <p:spPr>
            <a:xfrm>
              <a:off x="1448453" y="236244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0" name="pl30"/>
            <p:cNvSpPr/>
            <p:nvPr/>
          </p:nvSpPr>
          <p:spPr>
            <a:xfrm>
              <a:off x="1448453" y="220184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1" name="pl31"/>
            <p:cNvSpPr/>
            <p:nvPr/>
          </p:nvSpPr>
          <p:spPr>
            <a:xfrm>
              <a:off x="1448453" y="204125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2" name="pl32"/>
            <p:cNvSpPr/>
            <p:nvPr/>
          </p:nvSpPr>
          <p:spPr>
            <a:xfrm>
              <a:off x="1448453" y="188065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3" name="pl33"/>
            <p:cNvSpPr/>
            <p:nvPr/>
          </p:nvSpPr>
          <p:spPr>
            <a:xfrm>
              <a:off x="1448453" y="172005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4" name="pl34"/>
            <p:cNvSpPr/>
            <p:nvPr/>
          </p:nvSpPr>
          <p:spPr>
            <a:xfrm>
              <a:off x="1448453" y="155945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5" name="pl35"/>
            <p:cNvSpPr/>
            <p:nvPr/>
          </p:nvSpPr>
          <p:spPr>
            <a:xfrm>
              <a:off x="1448453" y="139886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6" name="pl36"/>
            <p:cNvSpPr/>
            <p:nvPr/>
          </p:nvSpPr>
          <p:spPr>
            <a:xfrm>
              <a:off x="1448453" y="123826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7" name="pl37"/>
            <p:cNvSpPr/>
            <p:nvPr/>
          </p:nvSpPr>
          <p:spPr>
            <a:xfrm>
              <a:off x="1448453" y="107766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8" name="pl38"/>
            <p:cNvSpPr/>
            <p:nvPr/>
          </p:nvSpPr>
          <p:spPr>
            <a:xfrm>
              <a:off x="1448453" y="91706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9" name="pl39"/>
            <p:cNvSpPr/>
            <p:nvPr/>
          </p:nvSpPr>
          <p:spPr>
            <a:xfrm>
              <a:off x="1448453" y="75647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40" name="pl40"/>
            <p:cNvSpPr/>
            <p:nvPr/>
          </p:nvSpPr>
          <p:spPr>
            <a:xfrm>
              <a:off x="175799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3056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85337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40106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794875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886847" y="75647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6" name="pl46"/>
            <p:cNvSpPr/>
            <p:nvPr/>
          </p:nvSpPr>
          <p:spPr>
            <a:xfrm>
              <a:off x="7701124" y="917067"/>
              <a:ext cx="185722" cy="0"/>
            </a:xfrm>
            <a:custGeom>
              <a:avLst/>
              <a:pathLst>
                <a:path w="185722" h="0">
                  <a:moveTo>
                    <a:pt x="0" y="0"/>
                  </a:moveTo>
                  <a:lnTo>
                    <a:pt x="0" y="0"/>
                  </a:lnTo>
                  <a:lnTo>
                    <a:pt x="0" y="0"/>
                  </a:lnTo>
                  <a:lnTo>
                    <a:pt x="61907" y="0"/>
                  </a:lnTo>
                  <a:lnTo>
                    <a:pt x="123815" y="0"/>
                  </a:lnTo>
                  <a:lnTo>
                    <a:pt x="123815" y="0"/>
                  </a:lnTo>
                  <a:lnTo>
                    <a:pt x="185722" y="0"/>
                  </a:lnTo>
                </a:path>
              </a:pathLst>
            </a:custGeom>
            <a:ln w="108405" cap="flat">
              <a:solidFill>
                <a:srgbClr val="E8E8E8">
                  <a:alpha val="100000"/>
                </a:srgbClr>
              </a:solidFill>
              <a:prstDash val="solid"/>
              <a:round/>
            </a:ln>
          </p:spPr>
          <p:txBody>
            <a:bodyPr/>
            <a:lstStyle/>
            <a:p/>
          </p:txBody>
        </p:sp>
        <p:sp>
          <p:nvSpPr>
            <p:cNvPr id="47" name="pl47"/>
            <p:cNvSpPr/>
            <p:nvPr/>
          </p:nvSpPr>
          <p:spPr>
            <a:xfrm>
              <a:off x="6710602" y="1077665"/>
              <a:ext cx="1176244" cy="0"/>
            </a:xfrm>
            <a:custGeom>
              <a:avLst/>
              <a:pathLst>
                <a:path w="1176244" h="0">
                  <a:moveTo>
                    <a:pt x="0" y="0"/>
                  </a:moveTo>
                  <a:lnTo>
                    <a:pt x="433353" y="0"/>
                  </a:lnTo>
                  <a:lnTo>
                    <a:pt x="742891" y="0"/>
                  </a:lnTo>
                  <a:lnTo>
                    <a:pt x="990522" y="0"/>
                  </a:lnTo>
                  <a:lnTo>
                    <a:pt x="990522" y="0"/>
                  </a:lnTo>
                  <a:lnTo>
                    <a:pt x="1176244" y="0"/>
                  </a:lnTo>
                  <a:lnTo>
                    <a:pt x="1176244" y="0"/>
                  </a:lnTo>
                </a:path>
              </a:pathLst>
            </a:custGeom>
            <a:ln w="108405" cap="flat">
              <a:solidFill>
                <a:srgbClr val="E8E8E8">
                  <a:alpha val="100000"/>
                </a:srgbClr>
              </a:solidFill>
              <a:prstDash val="solid"/>
              <a:round/>
            </a:ln>
          </p:spPr>
          <p:txBody>
            <a:bodyPr/>
            <a:lstStyle/>
            <a:p/>
          </p:txBody>
        </p:sp>
        <p:sp>
          <p:nvSpPr>
            <p:cNvPr id="48" name="pl48"/>
            <p:cNvSpPr/>
            <p:nvPr/>
          </p:nvSpPr>
          <p:spPr>
            <a:xfrm>
              <a:off x="7205863" y="1238263"/>
              <a:ext cx="619076" cy="0"/>
            </a:xfrm>
            <a:custGeom>
              <a:avLst/>
              <a:pathLst>
                <a:path w="619076" h="0">
                  <a:moveTo>
                    <a:pt x="0" y="0"/>
                  </a:moveTo>
                  <a:lnTo>
                    <a:pt x="371445" y="0"/>
                  </a:lnTo>
                  <a:lnTo>
                    <a:pt x="371445" y="0"/>
                  </a:lnTo>
                  <a:lnTo>
                    <a:pt x="371445" y="0"/>
                  </a:lnTo>
                  <a:lnTo>
                    <a:pt x="371445" y="0"/>
                  </a:lnTo>
                  <a:lnTo>
                    <a:pt x="495261" y="0"/>
                  </a:lnTo>
                  <a:lnTo>
                    <a:pt x="619076" y="0"/>
                  </a:lnTo>
                </a:path>
              </a:pathLst>
            </a:custGeom>
            <a:ln w="108405" cap="flat">
              <a:solidFill>
                <a:srgbClr val="E8E8E8">
                  <a:alpha val="100000"/>
                </a:srgbClr>
              </a:solidFill>
              <a:prstDash val="solid"/>
              <a:round/>
            </a:ln>
          </p:spPr>
          <p:txBody>
            <a:bodyPr/>
            <a:lstStyle/>
            <a:p/>
          </p:txBody>
        </p:sp>
        <p:sp>
          <p:nvSpPr>
            <p:cNvPr id="49" name="pl49"/>
            <p:cNvSpPr/>
            <p:nvPr/>
          </p:nvSpPr>
          <p:spPr>
            <a:xfrm>
              <a:off x="7639216" y="139886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0" name="pl50"/>
            <p:cNvSpPr/>
            <p:nvPr/>
          </p:nvSpPr>
          <p:spPr>
            <a:xfrm>
              <a:off x="7453493" y="1559458"/>
              <a:ext cx="247630" cy="0"/>
            </a:xfrm>
            <a:custGeom>
              <a:avLst/>
              <a:pathLst>
                <a:path w="247630" h="0">
                  <a:moveTo>
                    <a:pt x="0" y="0"/>
                  </a:moveTo>
                  <a:lnTo>
                    <a:pt x="61907" y="0"/>
                  </a:lnTo>
                  <a:lnTo>
                    <a:pt x="123815" y="0"/>
                  </a:lnTo>
                  <a:lnTo>
                    <a:pt x="123815" y="0"/>
                  </a:lnTo>
                  <a:lnTo>
                    <a:pt x="185722" y="0"/>
                  </a:lnTo>
                  <a:lnTo>
                    <a:pt x="185722" y="0"/>
                  </a:lnTo>
                  <a:lnTo>
                    <a:pt x="247630" y="0"/>
                  </a:lnTo>
                </a:path>
              </a:pathLst>
            </a:custGeom>
            <a:ln w="108405" cap="flat">
              <a:solidFill>
                <a:srgbClr val="E8E8E8">
                  <a:alpha val="100000"/>
                </a:srgbClr>
              </a:solidFill>
              <a:prstDash val="solid"/>
              <a:round/>
            </a:ln>
          </p:spPr>
          <p:txBody>
            <a:bodyPr/>
            <a:lstStyle/>
            <a:p/>
          </p:txBody>
        </p:sp>
        <p:sp>
          <p:nvSpPr>
            <p:cNvPr id="51" name="pl51"/>
            <p:cNvSpPr/>
            <p:nvPr/>
          </p:nvSpPr>
          <p:spPr>
            <a:xfrm>
              <a:off x="6586786" y="1720056"/>
              <a:ext cx="1052429" cy="0"/>
            </a:xfrm>
            <a:custGeom>
              <a:avLst/>
              <a:pathLst>
                <a:path w="1052429" h="0">
                  <a:moveTo>
                    <a:pt x="0" y="0"/>
                  </a:moveTo>
                  <a:lnTo>
                    <a:pt x="680983" y="0"/>
                  </a:lnTo>
                  <a:lnTo>
                    <a:pt x="804799" y="0"/>
                  </a:lnTo>
                  <a:lnTo>
                    <a:pt x="928614" y="0"/>
                  </a:lnTo>
                  <a:lnTo>
                    <a:pt x="928614" y="0"/>
                  </a:lnTo>
                  <a:lnTo>
                    <a:pt x="1052429" y="0"/>
                  </a:lnTo>
                  <a:lnTo>
                    <a:pt x="1052429" y="0"/>
                  </a:lnTo>
                </a:path>
              </a:pathLst>
            </a:custGeom>
            <a:ln w="108405" cap="flat">
              <a:solidFill>
                <a:srgbClr val="E8E8E8">
                  <a:alpha val="100000"/>
                </a:srgbClr>
              </a:solidFill>
              <a:prstDash val="solid"/>
              <a:round/>
            </a:ln>
          </p:spPr>
          <p:txBody>
            <a:bodyPr/>
            <a:lstStyle/>
            <a:p/>
          </p:txBody>
        </p:sp>
        <p:sp>
          <p:nvSpPr>
            <p:cNvPr id="52" name="pl52"/>
            <p:cNvSpPr/>
            <p:nvPr/>
          </p:nvSpPr>
          <p:spPr>
            <a:xfrm>
              <a:off x="7267770" y="1880653"/>
              <a:ext cx="371445" cy="0"/>
            </a:xfrm>
            <a:custGeom>
              <a:avLst/>
              <a:pathLst>
                <a:path w="371445" h="0">
                  <a:moveTo>
                    <a:pt x="0" y="0"/>
                  </a:moveTo>
                  <a:lnTo>
                    <a:pt x="61907" y="0"/>
                  </a:lnTo>
                  <a:lnTo>
                    <a:pt x="123815" y="0"/>
                  </a:lnTo>
                  <a:lnTo>
                    <a:pt x="123815" y="0"/>
                  </a:lnTo>
                  <a:lnTo>
                    <a:pt x="185722" y="0"/>
                  </a:lnTo>
                  <a:lnTo>
                    <a:pt x="309538" y="0"/>
                  </a:lnTo>
                  <a:lnTo>
                    <a:pt x="371445" y="0"/>
                  </a:lnTo>
                </a:path>
              </a:pathLst>
            </a:custGeom>
            <a:ln w="108405" cap="flat">
              <a:solidFill>
                <a:srgbClr val="E8E8E8">
                  <a:alpha val="100000"/>
                </a:srgbClr>
              </a:solidFill>
              <a:prstDash val="solid"/>
              <a:round/>
            </a:ln>
          </p:spPr>
          <p:txBody>
            <a:bodyPr/>
            <a:lstStyle/>
            <a:p/>
          </p:txBody>
        </p:sp>
        <p:sp>
          <p:nvSpPr>
            <p:cNvPr id="53" name="pl53"/>
            <p:cNvSpPr/>
            <p:nvPr/>
          </p:nvSpPr>
          <p:spPr>
            <a:xfrm>
              <a:off x="7267770" y="2041251"/>
              <a:ext cx="495261" cy="0"/>
            </a:xfrm>
            <a:custGeom>
              <a:avLst/>
              <a:pathLst>
                <a:path w="495261" h="0">
                  <a:moveTo>
                    <a:pt x="0" y="0"/>
                  </a:moveTo>
                  <a:lnTo>
                    <a:pt x="309538" y="0"/>
                  </a:lnTo>
                  <a:lnTo>
                    <a:pt x="309538" y="0"/>
                  </a:lnTo>
                  <a:lnTo>
                    <a:pt x="371445" y="0"/>
                  </a:lnTo>
                  <a:lnTo>
                    <a:pt x="371445" y="0"/>
                  </a:lnTo>
                  <a:lnTo>
                    <a:pt x="371445" y="0"/>
                  </a:lnTo>
                  <a:lnTo>
                    <a:pt x="495261" y="0"/>
                  </a:lnTo>
                </a:path>
              </a:pathLst>
            </a:custGeom>
            <a:ln w="108405" cap="flat">
              <a:solidFill>
                <a:srgbClr val="E8E8E8">
                  <a:alpha val="100000"/>
                </a:srgbClr>
              </a:solidFill>
              <a:prstDash val="solid"/>
              <a:round/>
            </a:ln>
          </p:spPr>
          <p:txBody>
            <a:bodyPr/>
            <a:lstStyle/>
            <a:p/>
          </p:txBody>
        </p:sp>
        <p:sp>
          <p:nvSpPr>
            <p:cNvPr id="54" name="pl54"/>
            <p:cNvSpPr/>
            <p:nvPr/>
          </p:nvSpPr>
          <p:spPr>
            <a:xfrm>
              <a:off x="7515401" y="2201849"/>
              <a:ext cx="371445" cy="0"/>
            </a:xfrm>
            <a:custGeom>
              <a:avLst/>
              <a:pathLst>
                <a:path w="371445" h="0">
                  <a:moveTo>
                    <a:pt x="0" y="0"/>
                  </a:moveTo>
                  <a:lnTo>
                    <a:pt x="371445" y="0"/>
                  </a:lnTo>
                  <a:lnTo>
                    <a:pt x="371445" y="0"/>
                  </a:lnTo>
                  <a:lnTo>
                    <a:pt x="371445" y="0"/>
                  </a:lnTo>
                  <a:lnTo>
                    <a:pt x="371445" y="0"/>
                  </a:lnTo>
                  <a:lnTo>
                    <a:pt x="371445" y="0"/>
                  </a:lnTo>
                  <a:lnTo>
                    <a:pt x="371445" y="0"/>
                  </a:lnTo>
                </a:path>
              </a:pathLst>
            </a:custGeom>
            <a:ln w="108405" cap="flat">
              <a:solidFill>
                <a:srgbClr val="E8E8E8">
                  <a:alpha val="100000"/>
                </a:srgbClr>
              </a:solidFill>
              <a:prstDash val="solid"/>
              <a:round/>
            </a:ln>
          </p:spPr>
          <p:txBody>
            <a:bodyPr/>
            <a:lstStyle/>
            <a:p/>
          </p:txBody>
        </p:sp>
        <p:sp>
          <p:nvSpPr>
            <p:cNvPr id="55" name="pl55"/>
            <p:cNvSpPr/>
            <p:nvPr/>
          </p:nvSpPr>
          <p:spPr>
            <a:xfrm>
              <a:off x="7143955" y="2362446"/>
              <a:ext cx="433353" cy="0"/>
            </a:xfrm>
            <a:custGeom>
              <a:avLst/>
              <a:pathLst>
                <a:path w="433353" h="0">
                  <a:moveTo>
                    <a:pt x="0" y="0"/>
                  </a:moveTo>
                  <a:lnTo>
                    <a:pt x="185722" y="0"/>
                  </a:lnTo>
                  <a:lnTo>
                    <a:pt x="247630" y="0"/>
                  </a:lnTo>
                  <a:lnTo>
                    <a:pt x="371445" y="0"/>
                  </a:lnTo>
                  <a:lnTo>
                    <a:pt x="371445" y="0"/>
                  </a:lnTo>
                  <a:lnTo>
                    <a:pt x="433353" y="0"/>
                  </a:lnTo>
                  <a:lnTo>
                    <a:pt x="433353" y="0"/>
                  </a:lnTo>
                </a:path>
              </a:pathLst>
            </a:custGeom>
            <a:ln w="108405" cap="flat">
              <a:solidFill>
                <a:srgbClr val="E8E8E8">
                  <a:alpha val="100000"/>
                </a:srgbClr>
              </a:solidFill>
              <a:prstDash val="solid"/>
              <a:round/>
            </a:ln>
          </p:spPr>
          <p:txBody>
            <a:bodyPr/>
            <a:lstStyle/>
            <a:p/>
          </p:txBody>
        </p:sp>
        <p:sp>
          <p:nvSpPr>
            <p:cNvPr id="56" name="pl56"/>
            <p:cNvSpPr/>
            <p:nvPr/>
          </p:nvSpPr>
          <p:spPr>
            <a:xfrm>
              <a:off x="7515401" y="2523044"/>
              <a:ext cx="61907" cy="0"/>
            </a:xfrm>
            <a:custGeom>
              <a:avLst/>
              <a:pathLst>
                <a:path w="61907" h="0">
                  <a:moveTo>
                    <a:pt x="0" y="0"/>
                  </a:moveTo>
                  <a:lnTo>
                    <a:pt x="0" y="0"/>
                  </a:lnTo>
                  <a:lnTo>
                    <a:pt x="0" y="0"/>
                  </a:lnTo>
                  <a:lnTo>
                    <a:pt x="0" y="0"/>
                  </a:lnTo>
                  <a:lnTo>
                    <a:pt x="0" y="0"/>
                  </a:lnTo>
                  <a:lnTo>
                    <a:pt x="0" y="0"/>
                  </a:lnTo>
                  <a:lnTo>
                    <a:pt x="61907" y="0"/>
                  </a:lnTo>
                </a:path>
              </a:pathLst>
            </a:custGeom>
            <a:ln w="108405" cap="flat">
              <a:solidFill>
                <a:srgbClr val="E8E8E8">
                  <a:alpha val="100000"/>
                </a:srgbClr>
              </a:solidFill>
              <a:prstDash val="solid"/>
              <a:round/>
            </a:ln>
          </p:spPr>
          <p:txBody>
            <a:bodyPr/>
            <a:lstStyle/>
            <a:p/>
          </p:txBody>
        </p:sp>
        <p:sp>
          <p:nvSpPr>
            <p:cNvPr id="57" name="pl57"/>
            <p:cNvSpPr/>
            <p:nvPr/>
          </p:nvSpPr>
          <p:spPr>
            <a:xfrm>
              <a:off x="6401064" y="2683641"/>
              <a:ext cx="990522" cy="0"/>
            </a:xfrm>
            <a:custGeom>
              <a:avLst/>
              <a:pathLst>
                <a:path w="990522" h="0">
                  <a:moveTo>
                    <a:pt x="0" y="0"/>
                  </a:moveTo>
                  <a:lnTo>
                    <a:pt x="371445" y="0"/>
                  </a:lnTo>
                  <a:lnTo>
                    <a:pt x="433353" y="0"/>
                  </a:lnTo>
                  <a:lnTo>
                    <a:pt x="557168" y="0"/>
                  </a:lnTo>
                  <a:lnTo>
                    <a:pt x="619076" y="0"/>
                  </a:lnTo>
                  <a:lnTo>
                    <a:pt x="928614" y="0"/>
                  </a:lnTo>
                  <a:lnTo>
                    <a:pt x="990522" y="0"/>
                  </a:lnTo>
                </a:path>
              </a:pathLst>
            </a:custGeom>
            <a:ln w="108405" cap="flat">
              <a:solidFill>
                <a:srgbClr val="E8E8E8">
                  <a:alpha val="100000"/>
                </a:srgbClr>
              </a:solidFill>
              <a:prstDash val="solid"/>
              <a:round/>
            </a:ln>
          </p:spPr>
          <p:txBody>
            <a:bodyPr/>
            <a:lstStyle/>
            <a:p/>
          </p:txBody>
        </p:sp>
        <p:sp>
          <p:nvSpPr>
            <p:cNvPr id="58" name="pl58"/>
            <p:cNvSpPr/>
            <p:nvPr/>
          </p:nvSpPr>
          <p:spPr>
            <a:xfrm>
              <a:off x="6462971" y="2844239"/>
              <a:ext cx="866706" cy="0"/>
            </a:xfrm>
            <a:custGeom>
              <a:avLst/>
              <a:pathLst>
                <a:path w="866706" h="0">
                  <a:moveTo>
                    <a:pt x="0" y="0"/>
                  </a:moveTo>
                  <a:lnTo>
                    <a:pt x="309538" y="0"/>
                  </a:lnTo>
                  <a:lnTo>
                    <a:pt x="433353" y="0"/>
                  </a:lnTo>
                  <a:lnTo>
                    <a:pt x="866706" y="0"/>
                  </a:lnTo>
                  <a:lnTo>
                    <a:pt x="866706" y="0"/>
                  </a:lnTo>
                  <a:lnTo>
                    <a:pt x="866706" y="0"/>
                  </a:lnTo>
                  <a:lnTo>
                    <a:pt x="866706" y="0"/>
                  </a:lnTo>
                </a:path>
              </a:pathLst>
            </a:custGeom>
            <a:ln w="108405" cap="flat">
              <a:solidFill>
                <a:srgbClr val="E8E8E8">
                  <a:alpha val="100000"/>
                </a:srgbClr>
              </a:solidFill>
              <a:prstDash val="solid"/>
              <a:round/>
            </a:ln>
          </p:spPr>
          <p:txBody>
            <a:bodyPr/>
            <a:lstStyle/>
            <a:p/>
          </p:txBody>
        </p:sp>
        <p:sp>
          <p:nvSpPr>
            <p:cNvPr id="59" name="pl59"/>
            <p:cNvSpPr/>
            <p:nvPr/>
          </p:nvSpPr>
          <p:spPr>
            <a:xfrm>
              <a:off x="7205863" y="3004837"/>
              <a:ext cx="247630" cy="0"/>
            </a:xfrm>
            <a:custGeom>
              <a:avLst/>
              <a:pathLst>
                <a:path w="247630" h="0">
                  <a:moveTo>
                    <a:pt x="0" y="0"/>
                  </a:moveTo>
                  <a:lnTo>
                    <a:pt x="61907" y="0"/>
                  </a:lnTo>
                  <a:lnTo>
                    <a:pt x="61907" y="0"/>
                  </a:lnTo>
                  <a:lnTo>
                    <a:pt x="123815" y="0"/>
                  </a:lnTo>
                  <a:lnTo>
                    <a:pt x="185722" y="0"/>
                  </a:lnTo>
                  <a:lnTo>
                    <a:pt x="247630" y="0"/>
                  </a:lnTo>
                  <a:lnTo>
                    <a:pt x="247630" y="0"/>
                  </a:lnTo>
                </a:path>
              </a:pathLst>
            </a:custGeom>
            <a:ln w="108405" cap="flat">
              <a:solidFill>
                <a:srgbClr val="E8E8E8">
                  <a:alpha val="100000"/>
                </a:srgbClr>
              </a:solidFill>
              <a:prstDash val="solid"/>
              <a:round/>
            </a:ln>
          </p:spPr>
          <p:txBody>
            <a:bodyPr/>
            <a:lstStyle/>
            <a:p/>
          </p:txBody>
        </p:sp>
        <p:sp>
          <p:nvSpPr>
            <p:cNvPr id="60" name="pl60"/>
            <p:cNvSpPr/>
            <p:nvPr/>
          </p:nvSpPr>
          <p:spPr>
            <a:xfrm>
              <a:off x="7082048" y="3165434"/>
              <a:ext cx="619076" cy="0"/>
            </a:xfrm>
            <a:custGeom>
              <a:avLst/>
              <a:pathLst>
                <a:path w="619076" h="0">
                  <a:moveTo>
                    <a:pt x="0" y="0"/>
                  </a:moveTo>
                  <a:lnTo>
                    <a:pt x="0" y="0"/>
                  </a:lnTo>
                  <a:lnTo>
                    <a:pt x="61907" y="0"/>
                  </a:lnTo>
                  <a:lnTo>
                    <a:pt x="61907" y="0"/>
                  </a:lnTo>
                  <a:lnTo>
                    <a:pt x="123815" y="0"/>
                  </a:lnTo>
                  <a:lnTo>
                    <a:pt x="123815" y="0"/>
                  </a:lnTo>
                  <a:lnTo>
                    <a:pt x="619076" y="0"/>
                  </a:lnTo>
                </a:path>
              </a:pathLst>
            </a:custGeom>
            <a:ln w="108405" cap="flat">
              <a:solidFill>
                <a:srgbClr val="E8E8E8">
                  <a:alpha val="100000"/>
                </a:srgbClr>
              </a:solidFill>
              <a:prstDash val="solid"/>
              <a:round/>
            </a:ln>
          </p:spPr>
          <p:txBody>
            <a:bodyPr/>
            <a:lstStyle/>
            <a:p/>
          </p:txBody>
        </p:sp>
        <p:sp>
          <p:nvSpPr>
            <p:cNvPr id="61" name="pl61"/>
            <p:cNvSpPr/>
            <p:nvPr/>
          </p:nvSpPr>
          <p:spPr>
            <a:xfrm>
              <a:off x="6215341" y="3326032"/>
              <a:ext cx="866706" cy="0"/>
            </a:xfrm>
            <a:custGeom>
              <a:avLst/>
              <a:pathLst>
                <a:path w="866706" h="0">
                  <a:moveTo>
                    <a:pt x="0" y="0"/>
                  </a:moveTo>
                  <a:lnTo>
                    <a:pt x="123815" y="0"/>
                  </a:lnTo>
                  <a:lnTo>
                    <a:pt x="247630" y="0"/>
                  </a:lnTo>
                  <a:lnTo>
                    <a:pt x="247630" y="0"/>
                  </a:lnTo>
                  <a:lnTo>
                    <a:pt x="557168" y="0"/>
                  </a:lnTo>
                  <a:lnTo>
                    <a:pt x="619076" y="0"/>
                  </a:lnTo>
                  <a:lnTo>
                    <a:pt x="866706" y="0"/>
                  </a:lnTo>
                </a:path>
              </a:pathLst>
            </a:custGeom>
            <a:ln w="108405" cap="flat">
              <a:solidFill>
                <a:srgbClr val="E8E8E8">
                  <a:alpha val="100000"/>
                </a:srgbClr>
              </a:solidFill>
              <a:prstDash val="solid"/>
              <a:round/>
            </a:ln>
          </p:spPr>
          <p:txBody>
            <a:bodyPr/>
            <a:lstStyle/>
            <a:p/>
          </p:txBody>
        </p:sp>
        <p:sp>
          <p:nvSpPr>
            <p:cNvPr id="62" name="pl62"/>
            <p:cNvSpPr/>
            <p:nvPr/>
          </p:nvSpPr>
          <p:spPr>
            <a:xfrm>
              <a:off x="6029618" y="3486630"/>
              <a:ext cx="1052429" cy="0"/>
            </a:xfrm>
            <a:custGeom>
              <a:avLst/>
              <a:pathLst>
                <a:path w="1052429" h="0">
                  <a:moveTo>
                    <a:pt x="0" y="0"/>
                  </a:moveTo>
                  <a:lnTo>
                    <a:pt x="309538" y="0"/>
                  </a:lnTo>
                  <a:lnTo>
                    <a:pt x="619076" y="0"/>
                  </a:lnTo>
                  <a:lnTo>
                    <a:pt x="804799" y="0"/>
                  </a:lnTo>
                  <a:lnTo>
                    <a:pt x="866706" y="0"/>
                  </a:lnTo>
                  <a:lnTo>
                    <a:pt x="928614" y="0"/>
                  </a:lnTo>
                  <a:lnTo>
                    <a:pt x="1052429" y="0"/>
                  </a:lnTo>
                </a:path>
              </a:pathLst>
            </a:custGeom>
            <a:ln w="108405" cap="flat">
              <a:solidFill>
                <a:srgbClr val="E8E8E8">
                  <a:alpha val="100000"/>
                </a:srgbClr>
              </a:solidFill>
              <a:prstDash val="solid"/>
              <a:round/>
            </a:ln>
          </p:spPr>
          <p:txBody>
            <a:bodyPr/>
            <a:lstStyle/>
            <a:p/>
          </p:txBody>
        </p:sp>
        <p:sp>
          <p:nvSpPr>
            <p:cNvPr id="63" name="pl63"/>
            <p:cNvSpPr/>
            <p:nvPr/>
          </p:nvSpPr>
          <p:spPr>
            <a:xfrm>
              <a:off x="7082048" y="3647227"/>
              <a:ext cx="804799" cy="0"/>
            </a:xfrm>
            <a:custGeom>
              <a:avLst/>
              <a:pathLst>
                <a:path w="804799" h="0">
                  <a:moveTo>
                    <a:pt x="0" y="0"/>
                  </a:moveTo>
                  <a:lnTo>
                    <a:pt x="309538" y="0"/>
                  </a:lnTo>
                  <a:lnTo>
                    <a:pt x="495261" y="0"/>
                  </a:lnTo>
                  <a:lnTo>
                    <a:pt x="619076" y="0"/>
                  </a:lnTo>
                  <a:lnTo>
                    <a:pt x="619076" y="0"/>
                  </a:lnTo>
                  <a:lnTo>
                    <a:pt x="804799" y="0"/>
                  </a:lnTo>
                  <a:lnTo>
                    <a:pt x="804799" y="0"/>
                  </a:lnTo>
                </a:path>
              </a:pathLst>
            </a:custGeom>
            <a:ln w="108405" cap="flat">
              <a:solidFill>
                <a:srgbClr val="E8E8E8">
                  <a:alpha val="100000"/>
                </a:srgbClr>
              </a:solidFill>
              <a:prstDash val="solid"/>
              <a:round/>
            </a:ln>
          </p:spPr>
          <p:txBody>
            <a:bodyPr/>
            <a:lstStyle/>
            <a:p/>
          </p:txBody>
        </p:sp>
        <p:sp>
          <p:nvSpPr>
            <p:cNvPr id="64" name="pl64"/>
            <p:cNvSpPr/>
            <p:nvPr/>
          </p:nvSpPr>
          <p:spPr>
            <a:xfrm>
              <a:off x="4729558" y="3807825"/>
              <a:ext cx="3157289" cy="0"/>
            </a:xfrm>
            <a:custGeom>
              <a:avLst/>
              <a:pathLst>
                <a:path w="3157289" h="0">
                  <a:moveTo>
                    <a:pt x="0" y="0"/>
                  </a:moveTo>
                  <a:lnTo>
                    <a:pt x="557168" y="0"/>
                  </a:lnTo>
                  <a:lnTo>
                    <a:pt x="2166766" y="0"/>
                  </a:lnTo>
                  <a:lnTo>
                    <a:pt x="2785843" y="0"/>
                  </a:lnTo>
                  <a:lnTo>
                    <a:pt x="2785843" y="0"/>
                  </a:lnTo>
                  <a:lnTo>
                    <a:pt x="3095381" y="0"/>
                  </a:lnTo>
                  <a:lnTo>
                    <a:pt x="3157289" y="0"/>
                  </a:lnTo>
                </a:path>
              </a:pathLst>
            </a:custGeom>
            <a:ln w="108405" cap="flat">
              <a:solidFill>
                <a:srgbClr val="E8E8E8">
                  <a:alpha val="100000"/>
                </a:srgbClr>
              </a:solidFill>
              <a:prstDash val="solid"/>
              <a:round/>
            </a:ln>
          </p:spPr>
          <p:txBody>
            <a:bodyPr/>
            <a:lstStyle/>
            <a:p/>
          </p:txBody>
        </p:sp>
        <p:sp>
          <p:nvSpPr>
            <p:cNvPr id="65" name="pl65"/>
            <p:cNvSpPr/>
            <p:nvPr/>
          </p:nvSpPr>
          <p:spPr>
            <a:xfrm>
              <a:off x="6710602" y="3968423"/>
              <a:ext cx="247630" cy="0"/>
            </a:xfrm>
            <a:custGeom>
              <a:avLst/>
              <a:pathLst>
                <a:path w="247630" h="0">
                  <a:moveTo>
                    <a:pt x="0" y="0"/>
                  </a:moveTo>
                  <a:lnTo>
                    <a:pt x="61907" y="0"/>
                  </a:lnTo>
                  <a:lnTo>
                    <a:pt x="61907" y="0"/>
                  </a:lnTo>
                  <a:lnTo>
                    <a:pt x="123815" y="0"/>
                  </a:lnTo>
                  <a:lnTo>
                    <a:pt x="123815" y="0"/>
                  </a:lnTo>
                  <a:lnTo>
                    <a:pt x="185722" y="0"/>
                  </a:lnTo>
                  <a:lnTo>
                    <a:pt x="247630" y="0"/>
                  </a:lnTo>
                </a:path>
              </a:pathLst>
            </a:custGeom>
            <a:ln w="108405" cap="flat">
              <a:solidFill>
                <a:srgbClr val="E8E8E8">
                  <a:alpha val="100000"/>
                </a:srgbClr>
              </a:solidFill>
              <a:prstDash val="solid"/>
              <a:round/>
            </a:ln>
          </p:spPr>
          <p:txBody>
            <a:bodyPr/>
            <a:lstStyle/>
            <a:p/>
          </p:txBody>
        </p:sp>
        <p:sp>
          <p:nvSpPr>
            <p:cNvPr id="66" name="pl66"/>
            <p:cNvSpPr/>
            <p:nvPr/>
          </p:nvSpPr>
          <p:spPr>
            <a:xfrm>
              <a:off x="6091525" y="4129020"/>
              <a:ext cx="1300060" cy="0"/>
            </a:xfrm>
            <a:custGeom>
              <a:avLst/>
              <a:pathLst>
                <a:path w="1300060" h="0">
                  <a:moveTo>
                    <a:pt x="0" y="0"/>
                  </a:moveTo>
                  <a:lnTo>
                    <a:pt x="557168" y="0"/>
                  </a:lnTo>
                  <a:lnTo>
                    <a:pt x="742891" y="0"/>
                  </a:lnTo>
                  <a:lnTo>
                    <a:pt x="1052429" y="0"/>
                  </a:lnTo>
                  <a:lnTo>
                    <a:pt x="1052429" y="0"/>
                  </a:lnTo>
                  <a:lnTo>
                    <a:pt x="1052429" y="0"/>
                  </a:lnTo>
                  <a:lnTo>
                    <a:pt x="1300060" y="0"/>
                  </a:lnTo>
                </a:path>
              </a:pathLst>
            </a:custGeom>
            <a:ln w="108405" cap="flat">
              <a:solidFill>
                <a:srgbClr val="E8E8E8">
                  <a:alpha val="100000"/>
                </a:srgbClr>
              </a:solidFill>
              <a:prstDash val="solid"/>
              <a:round/>
            </a:ln>
          </p:spPr>
          <p:txBody>
            <a:bodyPr/>
            <a:lstStyle/>
            <a:p/>
          </p:txBody>
        </p:sp>
        <p:sp>
          <p:nvSpPr>
            <p:cNvPr id="67" name="pl67"/>
            <p:cNvSpPr/>
            <p:nvPr/>
          </p:nvSpPr>
          <p:spPr>
            <a:xfrm>
              <a:off x="6091525" y="4289618"/>
              <a:ext cx="928614" cy="0"/>
            </a:xfrm>
            <a:custGeom>
              <a:avLst/>
              <a:pathLst>
                <a:path w="928614" h="0">
                  <a:moveTo>
                    <a:pt x="0" y="0"/>
                  </a:moveTo>
                  <a:lnTo>
                    <a:pt x="185722" y="0"/>
                  </a:lnTo>
                  <a:lnTo>
                    <a:pt x="371445" y="0"/>
                  </a:lnTo>
                  <a:lnTo>
                    <a:pt x="433353" y="0"/>
                  </a:lnTo>
                  <a:lnTo>
                    <a:pt x="495261" y="0"/>
                  </a:lnTo>
                  <a:lnTo>
                    <a:pt x="680983" y="0"/>
                  </a:lnTo>
                  <a:lnTo>
                    <a:pt x="928614" y="0"/>
                  </a:lnTo>
                </a:path>
              </a:pathLst>
            </a:custGeom>
            <a:ln w="108405" cap="flat">
              <a:solidFill>
                <a:srgbClr val="E8E8E8">
                  <a:alpha val="100000"/>
                </a:srgbClr>
              </a:solidFill>
              <a:prstDash val="solid"/>
              <a:round/>
            </a:ln>
          </p:spPr>
          <p:txBody>
            <a:bodyPr/>
            <a:lstStyle/>
            <a:p/>
          </p:txBody>
        </p:sp>
        <p:sp>
          <p:nvSpPr>
            <p:cNvPr id="68" name="pl68"/>
            <p:cNvSpPr/>
            <p:nvPr/>
          </p:nvSpPr>
          <p:spPr>
            <a:xfrm>
              <a:off x="5596264" y="4450215"/>
              <a:ext cx="1052429" cy="0"/>
            </a:xfrm>
            <a:custGeom>
              <a:avLst/>
              <a:pathLst>
                <a:path w="1052429" h="0">
                  <a:moveTo>
                    <a:pt x="0" y="0"/>
                  </a:moveTo>
                  <a:lnTo>
                    <a:pt x="123815" y="0"/>
                  </a:lnTo>
                  <a:lnTo>
                    <a:pt x="371445" y="0"/>
                  </a:lnTo>
                  <a:lnTo>
                    <a:pt x="928614" y="0"/>
                  </a:lnTo>
                  <a:lnTo>
                    <a:pt x="928614" y="0"/>
                  </a:lnTo>
                  <a:lnTo>
                    <a:pt x="990522" y="0"/>
                  </a:lnTo>
                  <a:lnTo>
                    <a:pt x="1052429" y="0"/>
                  </a:lnTo>
                </a:path>
              </a:pathLst>
            </a:custGeom>
            <a:ln w="108405" cap="flat">
              <a:solidFill>
                <a:srgbClr val="E8E8E8">
                  <a:alpha val="100000"/>
                </a:srgbClr>
              </a:solidFill>
              <a:prstDash val="solid"/>
              <a:round/>
            </a:ln>
          </p:spPr>
          <p:txBody>
            <a:bodyPr/>
            <a:lstStyle/>
            <a:p/>
          </p:txBody>
        </p:sp>
        <p:sp>
          <p:nvSpPr>
            <p:cNvPr id="69" name="pl69"/>
            <p:cNvSpPr/>
            <p:nvPr/>
          </p:nvSpPr>
          <p:spPr>
            <a:xfrm>
              <a:off x="4543835" y="4610813"/>
              <a:ext cx="2971566" cy="0"/>
            </a:xfrm>
            <a:custGeom>
              <a:avLst/>
              <a:pathLst>
                <a:path w="2971566" h="0">
                  <a:moveTo>
                    <a:pt x="0" y="0"/>
                  </a:moveTo>
                  <a:lnTo>
                    <a:pt x="1919136" y="0"/>
                  </a:lnTo>
                  <a:lnTo>
                    <a:pt x="1919136" y="0"/>
                  </a:lnTo>
                  <a:lnTo>
                    <a:pt x="2104859" y="0"/>
                  </a:lnTo>
                  <a:lnTo>
                    <a:pt x="2228674" y="0"/>
                  </a:lnTo>
                  <a:lnTo>
                    <a:pt x="2600120" y="0"/>
                  </a:lnTo>
                  <a:lnTo>
                    <a:pt x="2971566" y="0"/>
                  </a:lnTo>
                </a:path>
              </a:pathLst>
            </a:custGeom>
            <a:ln w="108405" cap="flat">
              <a:solidFill>
                <a:srgbClr val="E8E8E8">
                  <a:alpha val="100000"/>
                </a:srgbClr>
              </a:solidFill>
              <a:prstDash val="solid"/>
              <a:round/>
            </a:ln>
          </p:spPr>
          <p:txBody>
            <a:bodyPr/>
            <a:lstStyle/>
            <a:p/>
          </p:txBody>
        </p:sp>
        <p:sp>
          <p:nvSpPr>
            <p:cNvPr id="70" name="pl70"/>
            <p:cNvSpPr/>
            <p:nvPr/>
          </p:nvSpPr>
          <p:spPr>
            <a:xfrm>
              <a:off x="5967710" y="4771411"/>
              <a:ext cx="495261" cy="0"/>
            </a:xfrm>
            <a:custGeom>
              <a:avLst/>
              <a:pathLst>
                <a:path w="495261" h="0">
                  <a:moveTo>
                    <a:pt x="0" y="0"/>
                  </a:moveTo>
                  <a:lnTo>
                    <a:pt x="185722" y="0"/>
                  </a:lnTo>
                  <a:lnTo>
                    <a:pt x="309538" y="0"/>
                  </a:lnTo>
                  <a:lnTo>
                    <a:pt x="495261" y="0"/>
                  </a:lnTo>
                  <a:lnTo>
                    <a:pt x="495261" y="0"/>
                  </a:lnTo>
                  <a:lnTo>
                    <a:pt x="495261" y="0"/>
                  </a:lnTo>
                  <a:lnTo>
                    <a:pt x="495261" y="0"/>
                  </a:lnTo>
                </a:path>
              </a:pathLst>
            </a:custGeom>
            <a:ln w="108405" cap="flat">
              <a:solidFill>
                <a:srgbClr val="E8E8E8">
                  <a:alpha val="100000"/>
                </a:srgbClr>
              </a:solidFill>
              <a:prstDash val="solid"/>
              <a:round/>
            </a:ln>
          </p:spPr>
          <p:txBody>
            <a:bodyPr/>
            <a:lstStyle/>
            <a:p/>
          </p:txBody>
        </p:sp>
        <p:sp>
          <p:nvSpPr>
            <p:cNvPr id="71" name="pl71"/>
            <p:cNvSpPr/>
            <p:nvPr/>
          </p:nvSpPr>
          <p:spPr>
            <a:xfrm>
              <a:off x="6029618" y="4932008"/>
              <a:ext cx="742891" cy="0"/>
            </a:xfrm>
            <a:custGeom>
              <a:avLst/>
              <a:pathLst>
                <a:path w="742891" h="0">
                  <a:moveTo>
                    <a:pt x="0" y="0"/>
                  </a:moveTo>
                  <a:lnTo>
                    <a:pt x="61907" y="0"/>
                  </a:lnTo>
                  <a:lnTo>
                    <a:pt x="61907" y="0"/>
                  </a:lnTo>
                  <a:lnTo>
                    <a:pt x="185722" y="0"/>
                  </a:lnTo>
                  <a:lnTo>
                    <a:pt x="371445" y="0"/>
                  </a:lnTo>
                  <a:lnTo>
                    <a:pt x="495261" y="0"/>
                  </a:lnTo>
                  <a:lnTo>
                    <a:pt x="742891" y="0"/>
                  </a:lnTo>
                </a:path>
              </a:pathLst>
            </a:custGeom>
            <a:ln w="108405" cap="flat">
              <a:solidFill>
                <a:srgbClr val="E8E8E8">
                  <a:alpha val="100000"/>
                </a:srgbClr>
              </a:solidFill>
              <a:prstDash val="solid"/>
              <a:round/>
            </a:ln>
          </p:spPr>
          <p:txBody>
            <a:bodyPr/>
            <a:lstStyle/>
            <a:p/>
          </p:txBody>
        </p:sp>
        <p:sp>
          <p:nvSpPr>
            <p:cNvPr id="72" name="pl72"/>
            <p:cNvSpPr/>
            <p:nvPr/>
          </p:nvSpPr>
          <p:spPr>
            <a:xfrm>
              <a:off x="5286726" y="5092606"/>
              <a:ext cx="928614" cy="0"/>
            </a:xfrm>
            <a:custGeom>
              <a:avLst/>
              <a:pathLst>
                <a:path w="928614" h="0">
                  <a:moveTo>
                    <a:pt x="0" y="0"/>
                  </a:moveTo>
                  <a:lnTo>
                    <a:pt x="371445" y="0"/>
                  </a:lnTo>
                  <a:lnTo>
                    <a:pt x="804799" y="0"/>
                  </a:lnTo>
                  <a:lnTo>
                    <a:pt x="804799" y="0"/>
                  </a:lnTo>
                  <a:lnTo>
                    <a:pt x="866706" y="0"/>
                  </a:lnTo>
                  <a:lnTo>
                    <a:pt x="866706" y="0"/>
                  </a:lnTo>
                  <a:lnTo>
                    <a:pt x="928614" y="0"/>
                  </a:lnTo>
                </a:path>
              </a:pathLst>
            </a:custGeom>
            <a:ln w="108405" cap="flat">
              <a:solidFill>
                <a:srgbClr val="E8E8E8">
                  <a:alpha val="100000"/>
                </a:srgbClr>
              </a:solidFill>
              <a:prstDash val="solid"/>
              <a:round/>
            </a:ln>
          </p:spPr>
          <p:txBody>
            <a:bodyPr/>
            <a:lstStyle/>
            <a:p/>
          </p:txBody>
        </p:sp>
        <p:sp>
          <p:nvSpPr>
            <p:cNvPr id="73" name="pl73"/>
            <p:cNvSpPr/>
            <p:nvPr/>
          </p:nvSpPr>
          <p:spPr>
            <a:xfrm>
              <a:off x="5720080" y="5253204"/>
              <a:ext cx="371445" cy="0"/>
            </a:xfrm>
            <a:custGeom>
              <a:avLst/>
              <a:pathLst>
                <a:path w="371445" h="0">
                  <a:moveTo>
                    <a:pt x="0" y="0"/>
                  </a:moveTo>
                  <a:lnTo>
                    <a:pt x="185722" y="0"/>
                  </a:lnTo>
                  <a:lnTo>
                    <a:pt x="247630" y="0"/>
                  </a:lnTo>
                  <a:lnTo>
                    <a:pt x="309538" y="0"/>
                  </a:lnTo>
                  <a:lnTo>
                    <a:pt x="309538" y="0"/>
                  </a:lnTo>
                  <a:lnTo>
                    <a:pt x="309538" y="0"/>
                  </a:lnTo>
                  <a:lnTo>
                    <a:pt x="371445" y="0"/>
                  </a:lnTo>
                </a:path>
              </a:pathLst>
            </a:custGeom>
            <a:ln w="108405" cap="flat">
              <a:solidFill>
                <a:srgbClr val="E8E8E8">
                  <a:alpha val="100000"/>
                </a:srgbClr>
              </a:solidFill>
              <a:prstDash val="solid"/>
              <a:round/>
            </a:ln>
          </p:spPr>
          <p:txBody>
            <a:bodyPr/>
            <a:lstStyle/>
            <a:p/>
          </p:txBody>
        </p:sp>
        <p:sp>
          <p:nvSpPr>
            <p:cNvPr id="74" name="pl74"/>
            <p:cNvSpPr/>
            <p:nvPr/>
          </p:nvSpPr>
          <p:spPr>
            <a:xfrm>
              <a:off x="4481927" y="5413801"/>
              <a:ext cx="928614" cy="0"/>
            </a:xfrm>
            <a:custGeom>
              <a:avLst/>
              <a:pathLst>
                <a:path w="928614" h="0">
                  <a:moveTo>
                    <a:pt x="0" y="0"/>
                  </a:moveTo>
                  <a:lnTo>
                    <a:pt x="123815" y="0"/>
                  </a:lnTo>
                  <a:lnTo>
                    <a:pt x="247630" y="0"/>
                  </a:lnTo>
                  <a:lnTo>
                    <a:pt x="309538" y="0"/>
                  </a:lnTo>
                  <a:lnTo>
                    <a:pt x="371445" y="0"/>
                  </a:lnTo>
                  <a:lnTo>
                    <a:pt x="495261" y="0"/>
                  </a:lnTo>
                  <a:lnTo>
                    <a:pt x="928614" y="0"/>
                  </a:lnTo>
                </a:path>
              </a:pathLst>
            </a:custGeom>
            <a:ln w="108405" cap="flat">
              <a:solidFill>
                <a:srgbClr val="E8E8E8">
                  <a:alpha val="100000"/>
                </a:srgbClr>
              </a:solidFill>
              <a:prstDash val="solid"/>
              <a:round/>
            </a:ln>
          </p:spPr>
          <p:txBody>
            <a:bodyPr/>
            <a:lstStyle/>
            <a:p/>
          </p:txBody>
        </p:sp>
        <p:sp>
          <p:nvSpPr>
            <p:cNvPr id="75" name="pl75"/>
            <p:cNvSpPr/>
            <p:nvPr/>
          </p:nvSpPr>
          <p:spPr>
            <a:xfrm>
              <a:off x="5224819" y="5574399"/>
              <a:ext cx="1795321" cy="0"/>
            </a:xfrm>
            <a:custGeom>
              <a:avLst/>
              <a:pathLst>
                <a:path w="1795321" h="0">
                  <a:moveTo>
                    <a:pt x="0" y="0"/>
                  </a:moveTo>
                  <a:lnTo>
                    <a:pt x="61907" y="0"/>
                  </a:lnTo>
                  <a:lnTo>
                    <a:pt x="557168" y="0"/>
                  </a:lnTo>
                  <a:lnTo>
                    <a:pt x="680983" y="0"/>
                  </a:lnTo>
                  <a:lnTo>
                    <a:pt x="1052429" y="0"/>
                  </a:lnTo>
                  <a:lnTo>
                    <a:pt x="1052429" y="0"/>
                  </a:lnTo>
                  <a:lnTo>
                    <a:pt x="1795321" y="0"/>
                  </a:lnTo>
                </a:path>
              </a:pathLst>
            </a:custGeom>
            <a:ln w="108405" cap="flat">
              <a:solidFill>
                <a:srgbClr val="E8E8E8">
                  <a:alpha val="100000"/>
                </a:srgbClr>
              </a:solidFill>
              <a:prstDash val="solid"/>
              <a:round/>
            </a:ln>
          </p:spPr>
          <p:txBody>
            <a:bodyPr/>
            <a:lstStyle/>
            <a:p/>
          </p:txBody>
        </p:sp>
        <p:sp>
          <p:nvSpPr>
            <p:cNvPr id="76" name="pl76"/>
            <p:cNvSpPr/>
            <p:nvPr/>
          </p:nvSpPr>
          <p:spPr>
            <a:xfrm>
              <a:off x="4791465" y="5734997"/>
              <a:ext cx="1300060" cy="0"/>
            </a:xfrm>
            <a:custGeom>
              <a:avLst/>
              <a:pathLst>
                <a:path w="1300060" h="0">
                  <a:moveTo>
                    <a:pt x="0" y="0"/>
                  </a:moveTo>
                  <a:lnTo>
                    <a:pt x="247630" y="0"/>
                  </a:lnTo>
                  <a:lnTo>
                    <a:pt x="495261" y="0"/>
                  </a:lnTo>
                  <a:lnTo>
                    <a:pt x="928614" y="0"/>
                  </a:lnTo>
                  <a:lnTo>
                    <a:pt x="990522" y="0"/>
                  </a:lnTo>
                  <a:lnTo>
                    <a:pt x="1114337" y="0"/>
                  </a:lnTo>
                  <a:lnTo>
                    <a:pt x="1300060" y="0"/>
                  </a:lnTo>
                </a:path>
              </a:pathLst>
            </a:custGeom>
            <a:ln w="108405" cap="flat">
              <a:solidFill>
                <a:srgbClr val="E8E8E8">
                  <a:alpha val="100000"/>
                </a:srgbClr>
              </a:solidFill>
              <a:prstDash val="solid"/>
              <a:round/>
            </a:ln>
          </p:spPr>
          <p:txBody>
            <a:bodyPr/>
            <a:lstStyle/>
            <a:p/>
          </p:txBody>
        </p:sp>
        <p:sp>
          <p:nvSpPr>
            <p:cNvPr id="77" name="pt77"/>
            <p:cNvSpPr/>
            <p:nvPr/>
          </p:nvSpPr>
          <p:spPr>
            <a:xfrm>
              <a:off x="6025118"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87025"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15580"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63210"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25118"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25118"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901303"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82347"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82347"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82347"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82347"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82347"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82347"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10901"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347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21084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34656"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5847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45847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768009"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829917"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7754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848873"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725058"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601242"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477427"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786965"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972688"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406042"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025118"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34656"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644194"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29917"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53732"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891825"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077548"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34716"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448993"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387086"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387086"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25178"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263270"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572809"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953732"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891825"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768009"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768009"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706102"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829917"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829917"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20439"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58531"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20439"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82347"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696624"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82347"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387086"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72809"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82347"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696624"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077548"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015640"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768009"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520379"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087025"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272748"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458471"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582286"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44899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44899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387086"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25178"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263270"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263270"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20136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696624"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39455"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201363"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139455"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077548"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077548"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201363"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758531"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634716"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634716"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263270"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634716"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572809"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572809"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829917"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396564"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768009"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953732"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01564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387086"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325178"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325178"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891825"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458471"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768009"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325178"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25178"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325178"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510901"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39455"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4539335"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768009"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644194"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6458471"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458471"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44899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510901"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572809"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696624"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572809"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634716"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634716"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6210841"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6087025"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528222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5653672"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614893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614893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6087025"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387086"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39455"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325178"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510901"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572809"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572809"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510901"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139455"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139455"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6087025"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39455"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387086"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6829917"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6644194"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5715580"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591764"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5963210"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6644194"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6520379"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6582286"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6520379"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5963210"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6148933"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6272748"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6458471"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6458471"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6458471"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6458471"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882347"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820439"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510901"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510901"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528222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4725058"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6891825"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652037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6087025"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087025"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6025118"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6210841"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76800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6396564"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7263270"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510901"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65822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510901"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763471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763471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7015640"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6272748"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6272748"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220319"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5777487"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5901303"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282226"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7696624"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696624"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7139455"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448993"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6706102"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7882347"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7882347"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5777487"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5715580"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5901303"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6087025"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5282226"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5034596"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86965"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757280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201363"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757280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782043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pt291"/>
            <p:cNvSpPr/>
            <p:nvPr/>
          </p:nvSpPr>
          <p:spPr>
            <a:xfrm>
              <a:off x="757280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2" name="pt292"/>
            <p:cNvSpPr/>
            <p:nvPr/>
          </p:nvSpPr>
          <p:spPr>
            <a:xfrm>
              <a:off x="757280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3" name="pt293"/>
            <p:cNvSpPr/>
            <p:nvPr/>
          </p:nvSpPr>
          <p:spPr>
            <a:xfrm>
              <a:off x="7696624"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4" name="pt294"/>
            <p:cNvSpPr/>
            <p:nvPr/>
          </p:nvSpPr>
          <p:spPr>
            <a:xfrm>
              <a:off x="7572809"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5" name="pt295"/>
            <p:cNvSpPr/>
            <p:nvPr/>
          </p:nvSpPr>
          <p:spPr>
            <a:xfrm>
              <a:off x="7510901"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6" name="pt296"/>
            <p:cNvSpPr/>
            <p:nvPr/>
          </p:nvSpPr>
          <p:spPr>
            <a:xfrm>
              <a:off x="7510901"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7" name="pt297"/>
            <p:cNvSpPr/>
            <p:nvPr/>
          </p:nvSpPr>
          <p:spPr>
            <a:xfrm>
              <a:off x="7510901"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8" name="pt298"/>
            <p:cNvSpPr/>
            <p:nvPr/>
          </p:nvSpPr>
          <p:spPr>
            <a:xfrm>
              <a:off x="7510901"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9" name="pt299"/>
            <p:cNvSpPr/>
            <p:nvPr/>
          </p:nvSpPr>
          <p:spPr>
            <a:xfrm>
              <a:off x="7510901"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0" name="pt300"/>
            <p:cNvSpPr/>
            <p:nvPr/>
          </p:nvSpPr>
          <p:spPr>
            <a:xfrm>
              <a:off x="7510901"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1" name="pt301"/>
            <p:cNvSpPr/>
            <p:nvPr/>
          </p:nvSpPr>
          <p:spPr>
            <a:xfrm>
              <a:off x="5970915" y="519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5970915" y="519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5847100" y="519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828144" y="21431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828144" y="21431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456698" y="21431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580514" y="13401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580514" y="13401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580514" y="13401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6156638" y="32673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6775715" y="32673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023345" y="32673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4794670" y="53550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4918486" y="53550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5351839" y="53550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5970915" y="34279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6837622" y="34279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023345" y="34279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580514" y="18219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209068" y="18219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518606" y="18219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828144" y="6977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7828144" y="6977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7828144" y="6977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6899530" y="39097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6775715" y="39097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6775715" y="39097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642421" y="8583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766237" y="8583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828144" y="8583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642421" y="35885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642421" y="35885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023345" y="35885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6961437" y="42309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6404269" y="42309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6528084" y="42309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pt337"/>
            <p:cNvSpPr/>
            <p:nvPr/>
          </p:nvSpPr>
          <p:spPr>
            <a:xfrm>
              <a:off x="7394791" y="29461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8" name="pt338"/>
            <p:cNvSpPr/>
            <p:nvPr/>
          </p:nvSpPr>
          <p:spPr>
            <a:xfrm>
              <a:off x="7209068" y="29461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9" name="pt339"/>
            <p:cNvSpPr/>
            <p:nvPr/>
          </p:nvSpPr>
          <p:spPr>
            <a:xfrm>
              <a:off x="7147160" y="29461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0" name="pt340"/>
            <p:cNvSpPr/>
            <p:nvPr/>
          </p:nvSpPr>
          <p:spPr>
            <a:xfrm>
              <a:off x="7642421" y="31067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1" name="pt341"/>
            <p:cNvSpPr/>
            <p:nvPr/>
          </p:nvSpPr>
          <p:spPr>
            <a:xfrm>
              <a:off x="7023345" y="31067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2" name="pt342"/>
            <p:cNvSpPr/>
            <p:nvPr/>
          </p:nvSpPr>
          <p:spPr>
            <a:xfrm>
              <a:off x="7147160" y="31067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3" name="pt343"/>
            <p:cNvSpPr/>
            <p:nvPr/>
          </p:nvSpPr>
          <p:spPr>
            <a:xfrm>
              <a:off x="7704329" y="19825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4" name="pt344"/>
            <p:cNvSpPr/>
            <p:nvPr/>
          </p:nvSpPr>
          <p:spPr>
            <a:xfrm>
              <a:off x="7518606" y="19825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5" name="pt345"/>
            <p:cNvSpPr/>
            <p:nvPr/>
          </p:nvSpPr>
          <p:spPr>
            <a:xfrm>
              <a:off x="7518606" y="19825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6" name="pt346"/>
            <p:cNvSpPr/>
            <p:nvPr/>
          </p:nvSpPr>
          <p:spPr>
            <a:xfrm>
              <a:off x="6775715" y="2624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7" name="pt347"/>
            <p:cNvSpPr/>
            <p:nvPr/>
          </p:nvSpPr>
          <p:spPr>
            <a:xfrm>
              <a:off x="7332883" y="2624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8" name="pt348"/>
            <p:cNvSpPr/>
            <p:nvPr/>
          </p:nvSpPr>
          <p:spPr>
            <a:xfrm>
              <a:off x="7270976" y="2624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9" name="pt349"/>
            <p:cNvSpPr/>
            <p:nvPr/>
          </p:nvSpPr>
          <p:spPr>
            <a:xfrm>
              <a:off x="7270976" y="27855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0" name="pt350"/>
            <p:cNvSpPr/>
            <p:nvPr/>
          </p:nvSpPr>
          <p:spPr>
            <a:xfrm>
              <a:off x="7270976" y="27855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1" name="pt351"/>
            <p:cNvSpPr/>
            <p:nvPr/>
          </p:nvSpPr>
          <p:spPr>
            <a:xfrm>
              <a:off x="7270976" y="27855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2" name="pt352"/>
            <p:cNvSpPr/>
            <p:nvPr/>
          </p:nvSpPr>
          <p:spPr>
            <a:xfrm>
              <a:off x="7456698" y="45521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3" name="pt353"/>
            <p:cNvSpPr/>
            <p:nvPr/>
          </p:nvSpPr>
          <p:spPr>
            <a:xfrm>
              <a:off x="6404269" y="45521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4" name="pt354"/>
            <p:cNvSpPr/>
            <p:nvPr/>
          </p:nvSpPr>
          <p:spPr>
            <a:xfrm>
              <a:off x="6404269" y="45521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5" name="pt355"/>
            <p:cNvSpPr/>
            <p:nvPr/>
          </p:nvSpPr>
          <p:spPr>
            <a:xfrm>
              <a:off x="7394791" y="15007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6" name="pt356"/>
            <p:cNvSpPr/>
            <p:nvPr/>
          </p:nvSpPr>
          <p:spPr>
            <a:xfrm>
              <a:off x="7580514" y="15007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7" name="pt357"/>
            <p:cNvSpPr/>
            <p:nvPr/>
          </p:nvSpPr>
          <p:spPr>
            <a:xfrm>
              <a:off x="7580514" y="15007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8" name="pt358"/>
            <p:cNvSpPr/>
            <p:nvPr/>
          </p:nvSpPr>
          <p:spPr>
            <a:xfrm>
              <a:off x="6156638" y="50339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9" name="pt359"/>
            <p:cNvSpPr/>
            <p:nvPr/>
          </p:nvSpPr>
          <p:spPr>
            <a:xfrm>
              <a:off x="6094731" y="50339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0" name="pt360"/>
            <p:cNvSpPr/>
            <p:nvPr/>
          </p:nvSpPr>
          <p:spPr>
            <a:xfrm>
              <a:off x="6032823" y="50339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1" name="pt361"/>
            <p:cNvSpPr/>
            <p:nvPr/>
          </p:nvSpPr>
          <p:spPr>
            <a:xfrm>
              <a:off x="7332883" y="23037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2" name="pt362"/>
            <p:cNvSpPr/>
            <p:nvPr/>
          </p:nvSpPr>
          <p:spPr>
            <a:xfrm>
              <a:off x="7518606" y="23037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3" name="pt363"/>
            <p:cNvSpPr/>
            <p:nvPr/>
          </p:nvSpPr>
          <p:spPr>
            <a:xfrm>
              <a:off x="7456698" y="23037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4" name="pt364"/>
            <p:cNvSpPr/>
            <p:nvPr/>
          </p:nvSpPr>
          <p:spPr>
            <a:xfrm>
              <a:off x="7085253" y="40703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5" name="pt365"/>
            <p:cNvSpPr/>
            <p:nvPr/>
          </p:nvSpPr>
          <p:spPr>
            <a:xfrm>
              <a:off x="6775715" y="40703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6" name="pt366"/>
            <p:cNvSpPr/>
            <p:nvPr/>
          </p:nvSpPr>
          <p:spPr>
            <a:xfrm>
              <a:off x="6589992" y="40703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7" name="pt367"/>
            <p:cNvSpPr/>
            <p:nvPr/>
          </p:nvSpPr>
          <p:spPr>
            <a:xfrm>
              <a:off x="5661377" y="43915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8" name="pt368"/>
            <p:cNvSpPr/>
            <p:nvPr/>
          </p:nvSpPr>
          <p:spPr>
            <a:xfrm>
              <a:off x="6528084" y="43915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9" name="pt369"/>
            <p:cNvSpPr/>
            <p:nvPr/>
          </p:nvSpPr>
          <p:spPr>
            <a:xfrm>
              <a:off x="6466176" y="43915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0" name="pt370"/>
            <p:cNvSpPr/>
            <p:nvPr/>
          </p:nvSpPr>
          <p:spPr>
            <a:xfrm>
              <a:off x="5909008" y="47127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1" name="pt371"/>
            <p:cNvSpPr/>
            <p:nvPr/>
          </p:nvSpPr>
          <p:spPr>
            <a:xfrm>
              <a:off x="6404269" y="47127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2" name="pt372"/>
            <p:cNvSpPr/>
            <p:nvPr/>
          </p:nvSpPr>
          <p:spPr>
            <a:xfrm>
              <a:off x="6404269" y="47127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3" name="pt373"/>
            <p:cNvSpPr/>
            <p:nvPr/>
          </p:nvSpPr>
          <p:spPr>
            <a:xfrm>
              <a:off x="7828144" y="37491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4" name="pt374"/>
            <p:cNvSpPr/>
            <p:nvPr/>
          </p:nvSpPr>
          <p:spPr>
            <a:xfrm>
              <a:off x="4670855" y="37491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5" name="pt375"/>
            <p:cNvSpPr/>
            <p:nvPr/>
          </p:nvSpPr>
          <p:spPr>
            <a:xfrm>
              <a:off x="6837622" y="37491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6" name="pt376"/>
            <p:cNvSpPr/>
            <p:nvPr/>
          </p:nvSpPr>
          <p:spPr>
            <a:xfrm>
              <a:off x="6466176" y="48733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7" name="pt377"/>
            <p:cNvSpPr/>
            <p:nvPr/>
          </p:nvSpPr>
          <p:spPr>
            <a:xfrm>
              <a:off x="6713807" y="48733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8" name="pt378"/>
            <p:cNvSpPr/>
            <p:nvPr/>
          </p:nvSpPr>
          <p:spPr>
            <a:xfrm>
              <a:off x="6342361" y="48733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9" name="pt379"/>
            <p:cNvSpPr/>
            <p:nvPr/>
          </p:nvSpPr>
          <p:spPr>
            <a:xfrm>
              <a:off x="7209068" y="16613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0" name="pt380"/>
            <p:cNvSpPr/>
            <p:nvPr/>
          </p:nvSpPr>
          <p:spPr>
            <a:xfrm>
              <a:off x="7580514" y="16613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1" name="pt381"/>
            <p:cNvSpPr/>
            <p:nvPr/>
          </p:nvSpPr>
          <p:spPr>
            <a:xfrm>
              <a:off x="7580514" y="16613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2" name="pt382"/>
            <p:cNvSpPr/>
            <p:nvPr/>
          </p:nvSpPr>
          <p:spPr>
            <a:xfrm>
              <a:off x="6961437" y="55156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3" name="pt383"/>
            <p:cNvSpPr/>
            <p:nvPr/>
          </p:nvSpPr>
          <p:spPr>
            <a:xfrm>
              <a:off x="5847100" y="55156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4" name="pt384"/>
            <p:cNvSpPr/>
            <p:nvPr/>
          </p:nvSpPr>
          <p:spPr>
            <a:xfrm>
              <a:off x="5228024" y="55156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5" name="pt385"/>
            <p:cNvSpPr/>
            <p:nvPr/>
          </p:nvSpPr>
          <p:spPr>
            <a:xfrm>
              <a:off x="7642421" y="10189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6" name="pt386"/>
            <p:cNvSpPr/>
            <p:nvPr/>
          </p:nvSpPr>
          <p:spPr>
            <a:xfrm>
              <a:off x="7828144" y="10189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7" name="pt387"/>
            <p:cNvSpPr/>
            <p:nvPr/>
          </p:nvSpPr>
          <p:spPr>
            <a:xfrm>
              <a:off x="7828144" y="10189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8" name="pt388"/>
            <p:cNvSpPr/>
            <p:nvPr/>
          </p:nvSpPr>
          <p:spPr>
            <a:xfrm>
              <a:off x="5723285" y="56762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9" name="pt389"/>
            <p:cNvSpPr/>
            <p:nvPr/>
          </p:nvSpPr>
          <p:spPr>
            <a:xfrm>
              <a:off x="4980393" y="56762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0" name="pt390"/>
            <p:cNvSpPr/>
            <p:nvPr/>
          </p:nvSpPr>
          <p:spPr>
            <a:xfrm>
              <a:off x="4732763" y="56762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1" name="pt391"/>
            <p:cNvSpPr/>
            <p:nvPr/>
          </p:nvSpPr>
          <p:spPr>
            <a:xfrm>
              <a:off x="7518606" y="11795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2" name="pt392"/>
            <p:cNvSpPr/>
            <p:nvPr/>
          </p:nvSpPr>
          <p:spPr>
            <a:xfrm>
              <a:off x="7518606" y="11795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3" name="pt393"/>
            <p:cNvSpPr/>
            <p:nvPr/>
          </p:nvSpPr>
          <p:spPr>
            <a:xfrm>
              <a:off x="7642421" y="11795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4" name="pt394"/>
            <p:cNvSpPr/>
            <p:nvPr/>
          </p:nvSpPr>
          <p:spPr>
            <a:xfrm>
              <a:off x="7518606" y="24643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5" name="pt395"/>
            <p:cNvSpPr/>
            <p:nvPr/>
          </p:nvSpPr>
          <p:spPr>
            <a:xfrm>
              <a:off x="7456698" y="24643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6" name="pt396"/>
            <p:cNvSpPr/>
            <p:nvPr/>
          </p:nvSpPr>
          <p:spPr>
            <a:xfrm>
              <a:off x="7456698" y="24643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7" name="tx397"/>
            <p:cNvSpPr/>
            <p:nvPr/>
          </p:nvSpPr>
          <p:spPr>
            <a:xfrm>
              <a:off x="901466" y="5670257"/>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98" name="tx398"/>
            <p:cNvSpPr/>
            <p:nvPr/>
          </p:nvSpPr>
          <p:spPr>
            <a:xfrm>
              <a:off x="733125" y="5509659"/>
              <a:ext cx="652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Venezuela</a:t>
              </a:r>
            </a:p>
          </p:txBody>
        </p:sp>
        <p:sp>
          <p:nvSpPr>
            <p:cNvPr id="399" name="tx399"/>
            <p:cNvSpPr/>
            <p:nvPr/>
          </p:nvSpPr>
          <p:spPr>
            <a:xfrm>
              <a:off x="1036522" y="5349062"/>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400" name="tx400"/>
            <p:cNvSpPr/>
            <p:nvPr/>
          </p:nvSpPr>
          <p:spPr>
            <a:xfrm>
              <a:off x="593313" y="5188464"/>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401" name="tx401"/>
            <p:cNvSpPr/>
            <p:nvPr/>
          </p:nvSpPr>
          <p:spPr>
            <a:xfrm>
              <a:off x="888847" y="5027867"/>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402" name="tx402"/>
            <p:cNvSpPr/>
            <p:nvPr/>
          </p:nvSpPr>
          <p:spPr>
            <a:xfrm>
              <a:off x="1013114" y="4867269"/>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403" name="tx403"/>
            <p:cNvSpPr/>
            <p:nvPr/>
          </p:nvSpPr>
          <p:spPr>
            <a:xfrm>
              <a:off x="523270" y="4706671"/>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404" name="tx404"/>
            <p:cNvSpPr/>
            <p:nvPr/>
          </p:nvSpPr>
          <p:spPr>
            <a:xfrm>
              <a:off x="927343" y="4706671"/>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405" name="tx405"/>
            <p:cNvSpPr/>
            <p:nvPr/>
          </p:nvSpPr>
          <p:spPr>
            <a:xfrm>
              <a:off x="749035" y="4546074"/>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406" name="tx406"/>
            <p:cNvSpPr/>
            <p:nvPr/>
          </p:nvSpPr>
          <p:spPr>
            <a:xfrm>
              <a:off x="826668" y="4385476"/>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407" name="tx407"/>
            <p:cNvSpPr/>
            <p:nvPr/>
          </p:nvSpPr>
          <p:spPr>
            <a:xfrm>
              <a:off x="1106383" y="4224878"/>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Haiti</a:t>
              </a:r>
            </a:p>
          </p:txBody>
        </p:sp>
        <p:sp>
          <p:nvSpPr>
            <p:cNvPr id="408" name="tx408"/>
            <p:cNvSpPr/>
            <p:nvPr/>
          </p:nvSpPr>
          <p:spPr>
            <a:xfrm>
              <a:off x="710173" y="4064281"/>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409" name="tx409"/>
            <p:cNvSpPr/>
            <p:nvPr/>
          </p:nvSpPr>
          <p:spPr>
            <a:xfrm>
              <a:off x="1028841" y="3903683"/>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410" name="tx410"/>
            <p:cNvSpPr/>
            <p:nvPr/>
          </p:nvSpPr>
          <p:spPr>
            <a:xfrm>
              <a:off x="927343" y="3743085"/>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411" name="tx411"/>
            <p:cNvSpPr/>
            <p:nvPr/>
          </p:nvSpPr>
          <p:spPr>
            <a:xfrm>
              <a:off x="702218" y="358248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Guatemala</a:t>
              </a:r>
            </a:p>
          </p:txBody>
        </p:sp>
        <p:sp>
          <p:nvSpPr>
            <p:cNvPr id="412" name="tx412"/>
            <p:cNvSpPr/>
            <p:nvPr/>
          </p:nvSpPr>
          <p:spPr>
            <a:xfrm>
              <a:off x="997386" y="3421890"/>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413" name="tx413"/>
            <p:cNvSpPr/>
            <p:nvPr/>
          </p:nvSpPr>
          <p:spPr>
            <a:xfrm>
              <a:off x="678992" y="3261293"/>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414" name="tx414"/>
            <p:cNvSpPr/>
            <p:nvPr/>
          </p:nvSpPr>
          <p:spPr>
            <a:xfrm>
              <a:off x="841755" y="3100695"/>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415" name="tx415"/>
            <p:cNvSpPr/>
            <p:nvPr/>
          </p:nvSpPr>
          <p:spPr>
            <a:xfrm>
              <a:off x="779942" y="2940097"/>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Honduras</a:t>
              </a:r>
            </a:p>
          </p:txBody>
        </p:sp>
        <p:sp>
          <p:nvSpPr>
            <p:cNvPr id="416" name="tx416"/>
            <p:cNvSpPr/>
            <p:nvPr/>
          </p:nvSpPr>
          <p:spPr>
            <a:xfrm>
              <a:off x="531408" y="2779500"/>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Mozambique*</a:t>
              </a:r>
            </a:p>
          </p:txBody>
        </p:sp>
        <p:sp>
          <p:nvSpPr>
            <p:cNvPr id="417" name="tx417"/>
            <p:cNvSpPr/>
            <p:nvPr/>
          </p:nvSpPr>
          <p:spPr>
            <a:xfrm>
              <a:off x="1075293" y="2618902"/>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418" name="tx418"/>
            <p:cNvSpPr/>
            <p:nvPr/>
          </p:nvSpPr>
          <p:spPr>
            <a:xfrm>
              <a:off x="741354" y="2458304"/>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Zimbabwe</a:t>
              </a:r>
            </a:p>
          </p:txBody>
        </p:sp>
        <p:sp>
          <p:nvSpPr>
            <p:cNvPr id="419" name="tx419"/>
            <p:cNvSpPr/>
            <p:nvPr/>
          </p:nvSpPr>
          <p:spPr>
            <a:xfrm>
              <a:off x="795487" y="2297707"/>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420" name="tx420"/>
            <p:cNvSpPr/>
            <p:nvPr/>
          </p:nvSpPr>
          <p:spPr>
            <a:xfrm>
              <a:off x="647720" y="2137109"/>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421" name="tx421"/>
            <p:cNvSpPr/>
            <p:nvPr/>
          </p:nvSpPr>
          <p:spPr>
            <a:xfrm>
              <a:off x="951117" y="1976511"/>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422" name="tx422"/>
            <p:cNvSpPr/>
            <p:nvPr/>
          </p:nvSpPr>
          <p:spPr>
            <a:xfrm>
              <a:off x="795669" y="1815914"/>
              <a:ext cx="5901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Colombia</a:t>
              </a:r>
            </a:p>
          </p:txBody>
        </p:sp>
        <p:sp>
          <p:nvSpPr>
            <p:cNvPr id="423" name="tx423"/>
            <p:cNvSpPr/>
            <p:nvPr/>
          </p:nvSpPr>
          <p:spPr>
            <a:xfrm>
              <a:off x="904392" y="1655316"/>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424" name="tx424"/>
            <p:cNvSpPr/>
            <p:nvPr/>
          </p:nvSpPr>
          <p:spPr>
            <a:xfrm>
              <a:off x="997569" y="1494719"/>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425" name="tx425"/>
            <p:cNvSpPr/>
            <p:nvPr/>
          </p:nvSpPr>
          <p:spPr>
            <a:xfrm>
              <a:off x="508182" y="1334121"/>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426" name="tx426"/>
            <p:cNvSpPr/>
            <p:nvPr/>
          </p:nvSpPr>
          <p:spPr>
            <a:xfrm>
              <a:off x="1020795" y="1334121"/>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427" name="tx427"/>
            <p:cNvSpPr/>
            <p:nvPr/>
          </p:nvSpPr>
          <p:spPr>
            <a:xfrm>
              <a:off x="865530" y="1173523"/>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428" name="tx428"/>
            <p:cNvSpPr/>
            <p:nvPr/>
          </p:nvSpPr>
          <p:spPr>
            <a:xfrm>
              <a:off x="813775" y="1012926"/>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429" name="tx429"/>
            <p:cNvSpPr/>
            <p:nvPr/>
          </p:nvSpPr>
          <p:spPr>
            <a:xfrm>
              <a:off x="1090838" y="1012926"/>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430" name="tx430"/>
            <p:cNvSpPr/>
            <p:nvPr/>
          </p:nvSpPr>
          <p:spPr>
            <a:xfrm>
              <a:off x="671311" y="852328"/>
              <a:ext cx="1241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El</a:t>
              </a:r>
            </a:p>
          </p:txBody>
        </p:sp>
        <p:sp>
          <p:nvSpPr>
            <p:cNvPr id="431" name="tx431"/>
            <p:cNvSpPr/>
            <p:nvPr/>
          </p:nvSpPr>
          <p:spPr>
            <a:xfrm>
              <a:off x="834349" y="852328"/>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Salvador</a:t>
              </a:r>
            </a:p>
          </p:txBody>
        </p:sp>
        <p:sp>
          <p:nvSpPr>
            <p:cNvPr id="432" name="tx432"/>
            <p:cNvSpPr/>
            <p:nvPr/>
          </p:nvSpPr>
          <p:spPr>
            <a:xfrm>
              <a:off x="1051793" y="69173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Cuba</a:t>
              </a:r>
            </a:p>
          </p:txBody>
        </p:sp>
        <p:sp>
          <p:nvSpPr>
            <p:cNvPr id="433" name="tx433"/>
            <p:cNvSpPr/>
            <p:nvPr/>
          </p:nvSpPr>
          <p:spPr>
            <a:xfrm>
              <a:off x="172690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34" name="tx434"/>
            <p:cNvSpPr/>
            <p:nvPr/>
          </p:nvSpPr>
          <p:spPr>
            <a:xfrm>
              <a:off x="324350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35" name="tx435"/>
            <p:cNvSpPr/>
            <p:nvPr/>
          </p:nvSpPr>
          <p:spPr>
            <a:xfrm>
              <a:off x="479119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36" name="tx436"/>
            <p:cNvSpPr/>
            <p:nvPr/>
          </p:nvSpPr>
          <p:spPr>
            <a:xfrm>
              <a:off x="633888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37" name="tx437"/>
            <p:cNvSpPr/>
            <p:nvPr/>
          </p:nvSpPr>
          <p:spPr>
            <a:xfrm>
              <a:off x="7855486"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8" name="tx438"/>
            <p:cNvSpPr/>
            <p:nvPr/>
          </p:nvSpPr>
          <p:spPr>
            <a:xfrm>
              <a:off x="4422325"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9" name="pt439"/>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0" name="pt440"/>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1" name="pt441"/>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2" name="tx442"/>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443" name="tx443"/>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444" name="tx444"/>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445" name="tx445"/>
            <p:cNvSpPr/>
            <p:nvPr/>
          </p:nvSpPr>
          <p:spPr>
            <a:xfrm>
              <a:off x="1448453" y="435349"/>
              <a:ext cx="406615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FCV countries, 2019-2025</a:t>
              </a:r>
            </a:p>
          </p:txBody>
        </p:sp>
        <p:sp>
          <p:nvSpPr>
            <p:cNvPr id="446" name="tx446"/>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47" name="tx447"/>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448" name="tx448"/>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449" name="tx449"/>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13 (out of 32) countries had lower coverage than in 2019.
In 2025, 12 countries had lower DTP1 coverage than in 2024.
In 2025, 17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442642"/>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5" name="pl5"/>
            <p:cNvSpPr/>
            <p:nvPr/>
          </p:nvSpPr>
          <p:spPr>
            <a:xfrm>
              <a:off x="1180446" y="5223667"/>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6" name="pl6"/>
            <p:cNvSpPr/>
            <p:nvPr/>
          </p:nvSpPr>
          <p:spPr>
            <a:xfrm>
              <a:off x="1180446" y="5004691"/>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7" name="pl7"/>
            <p:cNvSpPr/>
            <p:nvPr/>
          </p:nvSpPr>
          <p:spPr>
            <a:xfrm>
              <a:off x="1180446" y="4785716"/>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8" name="pl8"/>
            <p:cNvSpPr/>
            <p:nvPr/>
          </p:nvSpPr>
          <p:spPr>
            <a:xfrm>
              <a:off x="1180446" y="4566741"/>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9" name="pl9"/>
            <p:cNvSpPr/>
            <p:nvPr/>
          </p:nvSpPr>
          <p:spPr>
            <a:xfrm>
              <a:off x="1180446" y="4347765"/>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0" name="pl10"/>
            <p:cNvSpPr/>
            <p:nvPr/>
          </p:nvSpPr>
          <p:spPr>
            <a:xfrm>
              <a:off x="1180446" y="4128790"/>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1" name="pl11"/>
            <p:cNvSpPr/>
            <p:nvPr/>
          </p:nvSpPr>
          <p:spPr>
            <a:xfrm>
              <a:off x="1180446" y="3909815"/>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2" name="pl12"/>
            <p:cNvSpPr/>
            <p:nvPr/>
          </p:nvSpPr>
          <p:spPr>
            <a:xfrm>
              <a:off x="1180446" y="3690839"/>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 name="pl13"/>
            <p:cNvSpPr/>
            <p:nvPr/>
          </p:nvSpPr>
          <p:spPr>
            <a:xfrm>
              <a:off x="1180446" y="3471864"/>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4" name="pl14"/>
            <p:cNvSpPr/>
            <p:nvPr/>
          </p:nvSpPr>
          <p:spPr>
            <a:xfrm>
              <a:off x="1180446" y="3252889"/>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5" name="pl15"/>
            <p:cNvSpPr/>
            <p:nvPr/>
          </p:nvSpPr>
          <p:spPr>
            <a:xfrm>
              <a:off x="1180446" y="3033914"/>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6" name="pl16"/>
            <p:cNvSpPr/>
            <p:nvPr/>
          </p:nvSpPr>
          <p:spPr>
            <a:xfrm>
              <a:off x="1180446" y="2814938"/>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7" name="pl17"/>
            <p:cNvSpPr/>
            <p:nvPr/>
          </p:nvSpPr>
          <p:spPr>
            <a:xfrm>
              <a:off x="1180446" y="2595963"/>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8" name="pl18"/>
            <p:cNvSpPr/>
            <p:nvPr/>
          </p:nvSpPr>
          <p:spPr>
            <a:xfrm>
              <a:off x="1180446" y="2376988"/>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9" name="pl19"/>
            <p:cNvSpPr/>
            <p:nvPr/>
          </p:nvSpPr>
          <p:spPr>
            <a:xfrm>
              <a:off x="1180446" y="2158012"/>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20" name="pl20"/>
            <p:cNvSpPr/>
            <p:nvPr/>
          </p:nvSpPr>
          <p:spPr>
            <a:xfrm>
              <a:off x="1180446" y="1939037"/>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21" name="pl21"/>
            <p:cNvSpPr/>
            <p:nvPr/>
          </p:nvSpPr>
          <p:spPr>
            <a:xfrm>
              <a:off x="12756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931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106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2281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5456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8631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180519" y="1939037"/>
              <a:ext cx="444477" cy="0"/>
            </a:xfrm>
            <a:custGeom>
              <a:avLst/>
              <a:pathLst>
                <a:path w="444477" h="0">
                  <a:moveTo>
                    <a:pt x="0" y="0"/>
                  </a:moveTo>
                  <a:lnTo>
                    <a:pt x="444477" y="0"/>
                  </a:lnTo>
                </a:path>
              </a:pathLst>
            </a:custGeom>
            <a:ln w="81303" cap="flat">
              <a:solidFill>
                <a:srgbClr val="E8E8E8">
                  <a:alpha val="100000"/>
                </a:srgbClr>
              </a:solidFill>
              <a:prstDash val="solid"/>
              <a:round/>
            </a:ln>
          </p:spPr>
          <p:txBody>
            <a:bodyPr/>
            <a:lstStyle/>
            <a:p/>
          </p:txBody>
        </p:sp>
        <p:sp>
          <p:nvSpPr>
            <p:cNvPr id="28" name="pl28"/>
            <p:cNvSpPr/>
            <p:nvPr/>
          </p:nvSpPr>
          <p:spPr>
            <a:xfrm>
              <a:off x="2482129" y="2158012"/>
              <a:ext cx="269861" cy="0"/>
            </a:xfrm>
            <a:custGeom>
              <a:avLst/>
              <a:pathLst>
                <a:path w="269861" h="0">
                  <a:moveTo>
                    <a:pt x="0" y="0"/>
                  </a:moveTo>
                  <a:lnTo>
                    <a:pt x="269861" y="0"/>
                  </a:lnTo>
                </a:path>
              </a:pathLst>
            </a:custGeom>
            <a:ln w="81303" cap="flat">
              <a:solidFill>
                <a:srgbClr val="E8E8E8">
                  <a:alpha val="100000"/>
                </a:srgbClr>
              </a:solidFill>
              <a:prstDash val="solid"/>
              <a:round/>
            </a:ln>
          </p:spPr>
          <p:txBody>
            <a:bodyPr/>
            <a:lstStyle/>
            <a:p/>
          </p:txBody>
        </p:sp>
        <p:sp>
          <p:nvSpPr>
            <p:cNvPr id="29" name="pl29"/>
            <p:cNvSpPr/>
            <p:nvPr/>
          </p:nvSpPr>
          <p:spPr>
            <a:xfrm>
              <a:off x="2593248" y="2376988"/>
              <a:ext cx="253986" cy="0"/>
            </a:xfrm>
            <a:custGeom>
              <a:avLst/>
              <a:pathLst>
                <a:path w="253986" h="0">
                  <a:moveTo>
                    <a:pt x="0" y="0"/>
                  </a:moveTo>
                  <a:lnTo>
                    <a:pt x="253986" y="0"/>
                  </a:lnTo>
                </a:path>
              </a:pathLst>
            </a:custGeom>
            <a:ln w="81303" cap="flat">
              <a:solidFill>
                <a:srgbClr val="E8E8E8">
                  <a:alpha val="100000"/>
                </a:srgbClr>
              </a:solidFill>
              <a:prstDash val="solid"/>
              <a:round/>
            </a:ln>
          </p:spPr>
          <p:txBody>
            <a:bodyPr/>
            <a:lstStyle/>
            <a:p/>
          </p:txBody>
        </p:sp>
        <p:sp>
          <p:nvSpPr>
            <p:cNvPr id="30" name="pl30"/>
            <p:cNvSpPr/>
            <p:nvPr/>
          </p:nvSpPr>
          <p:spPr>
            <a:xfrm>
              <a:off x="2053526" y="2595963"/>
              <a:ext cx="253986" cy="0"/>
            </a:xfrm>
            <a:custGeom>
              <a:avLst/>
              <a:pathLst>
                <a:path w="253986" h="0">
                  <a:moveTo>
                    <a:pt x="0" y="0"/>
                  </a:moveTo>
                  <a:lnTo>
                    <a:pt x="253986" y="0"/>
                  </a:lnTo>
                </a:path>
              </a:pathLst>
            </a:custGeom>
            <a:ln w="81303" cap="flat">
              <a:solidFill>
                <a:srgbClr val="E8E8E8">
                  <a:alpha val="100000"/>
                </a:srgbClr>
              </a:solidFill>
              <a:prstDash val="solid"/>
              <a:round/>
            </a:ln>
          </p:spPr>
          <p:txBody>
            <a:bodyPr/>
            <a:lstStyle/>
            <a:p/>
          </p:txBody>
        </p:sp>
        <p:sp>
          <p:nvSpPr>
            <p:cNvPr id="31" name="pl31"/>
            <p:cNvSpPr/>
            <p:nvPr/>
          </p:nvSpPr>
          <p:spPr>
            <a:xfrm>
              <a:off x="2640870" y="2814938"/>
              <a:ext cx="158741" cy="0"/>
            </a:xfrm>
            <a:custGeom>
              <a:avLst/>
              <a:pathLst>
                <a:path w="158741" h="0">
                  <a:moveTo>
                    <a:pt x="0" y="0"/>
                  </a:moveTo>
                  <a:lnTo>
                    <a:pt x="158741" y="0"/>
                  </a:lnTo>
                </a:path>
              </a:pathLst>
            </a:custGeom>
            <a:ln w="81303" cap="flat">
              <a:solidFill>
                <a:srgbClr val="E8E8E8">
                  <a:alpha val="100000"/>
                </a:srgbClr>
              </a:solidFill>
              <a:prstDash val="solid"/>
              <a:round/>
            </a:ln>
          </p:spPr>
          <p:txBody>
            <a:bodyPr/>
            <a:lstStyle/>
            <a:p/>
          </p:txBody>
        </p:sp>
        <p:sp>
          <p:nvSpPr>
            <p:cNvPr id="32" name="pl32"/>
            <p:cNvSpPr/>
            <p:nvPr/>
          </p:nvSpPr>
          <p:spPr>
            <a:xfrm>
              <a:off x="2672619" y="3033914"/>
              <a:ext cx="126993" cy="0"/>
            </a:xfrm>
            <a:custGeom>
              <a:avLst/>
              <a:pathLst>
                <a:path w="126993" h="0">
                  <a:moveTo>
                    <a:pt x="0" y="0"/>
                  </a:moveTo>
                  <a:lnTo>
                    <a:pt x="126993" y="0"/>
                  </a:lnTo>
                </a:path>
              </a:pathLst>
            </a:custGeom>
            <a:ln w="81303" cap="flat">
              <a:solidFill>
                <a:srgbClr val="E8E8E8">
                  <a:alpha val="100000"/>
                </a:srgbClr>
              </a:solidFill>
              <a:prstDash val="solid"/>
              <a:round/>
            </a:ln>
          </p:spPr>
          <p:txBody>
            <a:bodyPr/>
            <a:lstStyle/>
            <a:p/>
          </p:txBody>
        </p:sp>
        <p:sp>
          <p:nvSpPr>
            <p:cNvPr id="33" name="pl33"/>
            <p:cNvSpPr/>
            <p:nvPr/>
          </p:nvSpPr>
          <p:spPr>
            <a:xfrm>
              <a:off x="2529751" y="3252889"/>
              <a:ext cx="126993" cy="0"/>
            </a:xfrm>
            <a:custGeom>
              <a:avLst/>
              <a:pathLst>
                <a:path w="126993" h="0">
                  <a:moveTo>
                    <a:pt x="0" y="0"/>
                  </a:moveTo>
                  <a:lnTo>
                    <a:pt x="126993" y="0"/>
                  </a:lnTo>
                </a:path>
              </a:pathLst>
            </a:custGeom>
            <a:ln w="81303" cap="flat">
              <a:solidFill>
                <a:srgbClr val="E8E8E8">
                  <a:alpha val="100000"/>
                </a:srgbClr>
              </a:solidFill>
              <a:prstDash val="solid"/>
              <a:round/>
            </a:ln>
          </p:spPr>
          <p:txBody>
            <a:bodyPr/>
            <a:lstStyle/>
            <a:p/>
          </p:txBody>
        </p:sp>
        <p:sp>
          <p:nvSpPr>
            <p:cNvPr id="34" name="pl34"/>
            <p:cNvSpPr/>
            <p:nvPr/>
          </p:nvSpPr>
          <p:spPr>
            <a:xfrm>
              <a:off x="2513877" y="3471864"/>
              <a:ext cx="111119" cy="0"/>
            </a:xfrm>
            <a:custGeom>
              <a:avLst/>
              <a:pathLst>
                <a:path w="111119" h="0">
                  <a:moveTo>
                    <a:pt x="0" y="0"/>
                  </a:moveTo>
                  <a:lnTo>
                    <a:pt x="111119" y="0"/>
                  </a:lnTo>
                </a:path>
              </a:pathLst>
            </a:custGeom>
            <a:ln w="81303" cap="flat">
              <a:solidFill>
                <a:srgbClr val="E8E8E8">
                  <a:alpha val="100000"/>
                </a:srgbClr>
              </a:solidFill>
              <a:prstDash val="solid"/>
              <a:round/>
            </a:ln>
          </p:spPr>
          <p:txBody>
            <a:bodyPr/>
            <a:lstStyle/>
            <a:p/>
          </p:txBody>
        </p:sp>
        <p:sp>
          <p:nvSpPr>
            <p:cNvPr id="35" name="pl35"/>
            <p:cNvSpPr/>
            <p:nvPr/>
          </p:nvSpPr>
          <p:spPr>
            <a:xfrm>
              <a:off x="2751990" y="3690839"/>
              <a:ext cx="95245" cy="0"/>
            </a:xfrm>
            <a:custGeom>
              <a:avLst/>
              <a:pathLst>
                <a:path w="95245" h="0">
                  <a:moveTo>
                    <a:pt x="0" y="0"/>
                  </a:moveTo>
                  <a:lnTo>
                    <a:pt x="95245" y="0"/>
                  </a:lnTo>
                </a:path>
              </a:pathLst>
            </a:custGeom>
            <a:ln w="81303" cap="flat">
              <a:solidFill>
                <a:srgbClr val="E8E8E8">
                  <a:alpha val="100000"/>
                </a:srgbClr>
              </a:solidFill>
              <a:prstDash val="solid"/>
              <a:round/>
            </a:ln>
          </p:spPr>
          <p:txBody>
            <a:bodyPr/>
            <a:lstStyle/>
            <a:p/>
          </p:txBody>
        </p:sp>
        <p:sp>
          <p:nvSpPr>
            <p:cNvPr id="36" name="pl36"/>
            <p:cNvSpPr/>
            <p:nvPr/>
          </p:nvSpPr>
          <p:spPr>
            <a:xfrm>
              <a:off x="2672619" y="3909815"/>
              <a:ext cx="63496" cy="0"/>
            </a:xfrm>
            <a:custGeom>
              <a:avLst/>
              <a:pathLst>
                <a:path w="63496" h="0">
                  <a:moveTo>
                    <a:pt x="0" y="0"/>
                  </a:moveTo>
                  <a:lnTo>
                    <a:pt x="63496" y="0"/>
                  </a:lnTo>
                </a:path>
              </a:pathLst>
            </a:custGeom>
            <a:ln w="81303" cap="flat">
              <a:solidFill>
                <a:srgbClr val="E8E8E8">
                  <a:alpha val="100000"/>
                </a:srgbClr>
              </a:solidFill>
              <a:prstDash val="solid"/>
              <a:round/>
            </a:ln>
          </p:spPr>
          <p:txBody>
            <a:bodyPr/>
            <a:lstStyle/>
            <a:p/>
          </p:txBody>
        </p:sp>
        <p:sp>
          <p:nvSpPr>
            <p:cNvPr id="37" name="pl37"/>
            <p:cNvSpPr/>
            <p:nvPr/>
          </p:nvSpPr>
          <p:spPr>
            <a:xfrm>
              <a:off x="2767864" y="4128790"/>
              <a:ext cx="47622" cy="0"/>
            </a:xfrm>
            <a:custGeom>
              <a:avLst/>
              <a:pathLst>
                <a:path w="47622" h="0">
                  <a:moveTo>
                    <a:pt x="0" y="0"/>
                  </a:moveTo>
                  <a:lnTo>
                    <a:pt x="47622" y="0"/>
                  </a:lnTo>
                </a:path>
              </a:pathLst>
            </a:custGeom>
            <a:ln w="81303" cap="flat">
              <a:solidFill>
                <a:srgbClr val="E8E8E8">
                  <a:alpha val="100000"/>
                </a:srgbClr>
              </a:solidFill>
              <a:prstDash val="solid"/>
              <a:round/>
            </a:ln>
          </p:spPr>
          <p:txBody>
            <a:bodyPr/>
            <a:lstStyle/>
            <a:p/>
          </p:txBody>
        </p:sp>
        <p:sp>
          <p:nvSpPr>
            <p:cNvPr id="38" name="pl38"/>
            <p:cNvSpPr/>
            <p:nvPr/>
          </p:nvSpPr>
          <p:spPr>
            <a:xfrm>
              <a:off x="2339261" y="4347765"/>
              <a:ext cx="31748" cy="0"/>
            </a:xfrm>
            <a:custGeom>
              <a:avLst/>
              <a:pathLst>
                <a:path w="31748" h="0">
                  <a:moveTo>
                    <a:pt x="0" y="0"/>
                  </a:moveTo>
                  <a:lnTo>
                    <a:pt x="31748" y="0"/>
                  </a:lnTo>
                </a:path>
              </a:pathLst>
            </a:custGeom>
            <a:ln w="81303" cap="flat">
              <a:solidFill>
                <a:srgbClr val="E8E8E8">
                  <a:alpha val="100000"/>
                </a:srgbClr>
              </a:solidFill>
              <a:prstDash val="solid"/>
              <a:round/>
            </a:ln>
          </p:spPr>
          <p:txBody>
            <a:bodyPr/>
            <a:lstStyle/>
            <a:p/>
          </p:txBody>
        </p:sp>
        <p:sp>
          <p:nvSpPr>
            <p:cNvPr id="39" name="pl39"/>
            <p:cNvSpPr/>
            <p:nvPr/>
          </p:nvSpPr>
          <p:spPr>
            <a:xfrm>
              <a:off x="2577374" y="4566741"/>
              <a:ext cx="31748" cy="0"/>
            </a:xfrm>
            <a:custGeom>
              <a:avLst/>
              <a:pathLst>
                <a:path w="31748" h="0">
                  <a:moveTo>
                    <a:pt x="0" y="0"/>
                  </a:moveTo>
                  <a:lnTo>
                    <a:pt x="31748" y="0"/>
                  </a:lnTo>
                </a:path>
              </a:pathLst>
            </a:custGeom>
            <a:ln w="81303" cap="flat">
              <a:solidFill>
                <a:srgbClr val="E8E8E8">
                  <a:alpha val="100000"/>
                </a:srgbClr>
              </a:solidFill>
              <a:prstDash val="solid"/>
              <a:round/>
            </a:ln>
          </p:spPr>
          <p:txBody>
            <a:bodyPr/>
            <a:lstStyle/>
            <a:p/>
          </p:txBody>
        </p:sp>
        <p:sp>
          <p:nvSpPr>
            <p:cNvPr id="40" name="pl40"/>
            <p:cNvSpPr/>
            <p:nvPr/>
          </p:nvSpPr>
          <p:spPr>
            <a:xfrm>
              <a:off x="2386883" y="4785716"/>
              <a:ext cx="31748" cy="0"/>
            </a:xfrm>
            <a:custGeom>
              <a:avLst/>
              <a:pathLst>
                <a:path w="31748" h="0">
                  <a:moveTo>
                    <a:pt x="0" y="0"/>
                  </a:moveTo>
                  <a:lnTo>
                    <a:pt x="31748" y="0"/>
                  </a:lnTo>
                </a:path>
              </a:pathLst>
            </a:custGeom>
            <a:ln w="81303" cap="flat">
              <a:solidFill>
                <a:srgbClr val="E8E8E8">
                  <a:alpha val="100000"/>
                </a:srgbClr>
              </a:solidFill>
              <a:prstDash val="solid"/>
              <a:round/>
            </a:ln>
          </p:spPr>
          <p:txBody>
            <a:bodyPr/>
            <a:lstStyle/>
            <a:p/>
          </p:txBody>
        </p:sp>
        <p:sp>
          <p:nvSpPr>
            <p:cNvPr id="41" name="pl41"/>
            <p:cNvSpPr/>
            <p:nvPr/>
          </p:nvSpPr>
          <p:spPr>
            <a:xfrm>
              <a:off x="2466254" y="5004691"/>
              <a:ext cx="31748" cy="0"/>
            </a:xfrm>
            <a:custGeom>
              <a:avLst/>
              <a:pathLst>
                <a:path w="31748" h="0">
                  <a:moveTo>
                    <a:pt x="0" y="0"/>
                  </a:moveTo>
                  <a:lnTo>
                    <a:pt x="31748" y="0"/>
                  </a:lnTo>
                </a:path>
              </a:pathLst>
            </a:custGeom>
            <a:ln w="81303" cap="flat">
              <a:solidFill>
                <a:srgbClr val="E8E8E8">
                  <a:alpha val="100000"/>
                </a:srgbClr>
              </a:solidFill>
              <a:prstDash val="solid"/>
              <a:round/>
            </a:ln>
          </p:spPr>
          <p:txBody>
            <a:bodyPr/>
            <a:lstStyle/>
            <a:p/>
          </p:txBody>
        </p:sp>
        <p:sp>
          <p:nvSpPr>
            <p:cNvPr id="42" name="pl42"/>
            <p:cNvSpPr/>
            <p:nvPr/>
          </p:nvSpPr>
          <p:spPr>
            <a:xfrm>
              <a:off x="2767864" y="5223667"/>
              <a:ext cx="15874" cy="0"/>
            </a:xfrm>
            <a:custGeom>
              <a:avLst/>
              <a:pathLst>
                <a:path w="15874" h="0">
                  <a:moveTo>
                    <a:pt x="0" y="0"/>
                  </a:moveTo>
                  <a:lnTo>
                    <a:pt x="15874" y="0"/>
                  </a:lnTo>
                </a:path>
              </a:pathLst>
            </a:custGeom>
            <a:ln w="81303" cap="flat">
              <a:solidFill>
                <a:srgbClr val="E8E8E8">
                  <a:alpha val="100000"/>
                </a:srgbClr>
              </a:solidFill>
              <a:prstDash val="solid"/>
              <a:round/>
            </a:ln>
          </p:spPr>
          <p:txBody>
            <a:bodyPr/>
            <a:lstStyle/>
            <a:p/>
          </p:txBody>
        </p:sp>
        <p:sp>
          <p:nvSpPr>
            <p:cNvPr id="43" name="pl43"/>
            <p:cNvSpPr/>
            <p:nvPr/>
          </p:nvSpPr>
          <p:spPr>
            <a:xfrm>
              <a:off x="2751990" y="5442642"/>
              <a:ext cx="15874" cy="0"/>
            </a:xfrm>
            <a:custGeom>
              <a:avLst/>
              <a:pathLst>
                <a:path w="15874" h="0">
                  <a:moveTo>
                    <a:pt x="0" y="0"/>
                  </a:moveTo>
                  <a:lnTo>
                    <a:pt x="15874" y="0"/>
                  </a:lnTo>
                </a:path>
              </a:pathLst>
            </a:custGeom>
            <a:ln w="81303" cap="flat">
              <a:solidFill>
                <a:srgbClr val="E8E8E8">
                  <a:alpha val="100000"/>
                </a:srgbClr>
              </a:solidFill>
              <a:prstDash val="solid"/>
              <a:round/>
            </a:ln>
          </p:spPr>
          <p:txBody>
            <a:bodyPr/>
            <a:lstStyle/>
            <a:p/>
          </p:txBody>
        </p:sp>
        <p:sp>
          <p:nvSpPr>
            <p:cNvPr id="44" name="pt44"/>
            <p:cNvSpPr/>
            <p:nvPr/>
          </p:nvSpPr>
          <p:spPr>
            <a:xfrm>
              <a:off x="2366509"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334761" y="43432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8427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74749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779238"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763364" y="52191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604622"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572874" y="4562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95112"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636370" y="28104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620496"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509377" y="34673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731615"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668119" y="3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795112"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668119" y="30294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810986"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763364" y="41242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747490"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77629" y="21535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414132"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382383" y="47812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652244"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525251" y="32483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842735"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588748" y="23724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2493503"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61754" y="50001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2620496"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176019" y="19345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303013"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2049026" y="2591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763364"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2747490" y="5438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325857" y="430261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294109" y="43026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802083"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70683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738586" y="517851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722712" y="517851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563970" y="45215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532222" y="45215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754460" y="27697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595718" y="27697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2579844" y="342671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2468725" y="342671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2690964" y="386466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627467" y="386466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754460" y="298876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627467" y="298876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770334" y="408363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722712" y="40836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706838" y="211286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436977" y="211286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2373480" y="474056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2341732" y="474056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2611593" y="320773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2484599" y="32077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2802083" y="233183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548096" y="233183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2452851" y="495953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2421102" y="495953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2579844" y="18938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2135367" y="18938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2262361" y="25508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2008374" y="25508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2722712" y="539749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2706838" y="539749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tx112"/>
            <p:cNvSpPr/>
            <p:nvPr/>
          </p:nvSpPr>
          <p:spPr>
            <a:xfrm>
              <a:off x="2998534" y="430643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3" name="tx113"/>
            <p:cNvSpPr/>
            <p:nvPr/>
          </p:nvSpPr>
          <p:spPr>
            <a:xfrm>
              <a:off x="2998534"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14" name="tx114"/>
            <p:cNvSpPr/>
            <p:nvPr/>
          </p:nvSpPr>
          <p:spPr>
            <a:xfrm>
              <a:off x="2998534" y="518233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5" name="tx115"/>
            <p:cNvSpPr/>
            <p:nvPr/>
          </p:nvSpPr>
          <p:spPr>
            <a:xfrm>
              <a:off x="2998534" y="45254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6" name="tx116"/>
            <p:cNvSpPr/>
            <p:nvPr/>
          </p:nvSpPr>
          <p:spPr>
            <a:xfrm>
              <a:off x="2966439" y="277360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117" name="tx117"/>
            <p:cNvSpPr/>
            <p:nvPr/>
          </p:nvSpPr>
          <p:spPr>
            <a:xfrm>
              <a:off x="2998534" y="343053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18" name="tx118"/>
            <p:cNvSpPr/>
            <p:nvPr/>
          </p:nvSpPr>
          <p:spPr>
            <a:xfrm>
              <a:off x="2998534" y="386848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9" name="tx119"/>
            <p:cNvSpPr/>
            <p:nvPr/>
          </p:nvSpPr>
          <p:spPr>
            <a:xfrm>
              <a:off x="2998534" y="299258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0" name="tx120"/>
            <p:cNvSpPr/>
            <p:nvPr/>
          </p:nvSpPr>
          <p:spPr>
            <a:xfrm>
              <a:off x="2998534" y="408745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1" name="tx121"/>
            <p:cNvSpPr/>
            <p:nvPr/>
          </p:nvSpPr>
          <p:spPr>
            <a:xfrm>
              <a:off x="2966439" y="211668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22" name="tx122"/>
            <p:cNvSpPr/>
            <p:nvPr/>
          </p:nvSpPr>
          <p:spPr>
            <a:xfrm>
              <a:off x="2998534" y="474438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3" name="tx123"/>
            <p:cNvSpPr/>
            <p:nvPr/>
          </p:nvSpPr>
          <p:spPr>
            <a:xfrm>
              <a:off x="2998534" y="321155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4" name="tx124"/>
            <p:cNvSpPr/>
            <p:nvPr/>
          </p:nvSpPr>
          <p:spPr>
            <a:xfrm>
              <a:off x="2966439" y="2335657"/>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25" name="tx125"/>
            <p:cNvSpPr/>
            <p:nvPr/>
          </p:nvSpPr>
          <p:spPr>
            <a:xfrm>
              <a:off x="2998534" y="496336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6" name="tx126"/>
            <p:cNvSpPr/>
            <p:nvPr/>
          </p:nvSpPr>
          <p:spPr>
            <a:xfrm>
              <a:off x="2966439" y="189770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-28%</a:t>
              </a:r>
            </a:p>
          </p:txBody>
        </p:sp>
        <p:sp>
          <p:nvSpPr>
            <p:cNvPr id="127" name="tx127"/>
            <p:cNvSpPr/>
            <p:nvPr/>
          </p:nvSpPr>
          <p:spPr>
            <a:xfrm>
              <a:off x="2966439" y="255463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128" name="tx128"/>
            <p:cNvSpPr/>
            <p:nvPr/>
          </p:nvSpPr>
          <p:spPr>
            <a:xfrm>
              <a:off x="2998534" y="540131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9" name="rc129"/>
            <p:cNvSpPr/>
            <p:nvPr/>
          </p:nvSpPr>
          <p:spPr>
            <a:xfrm>
              <a:off x="1180446" y="1807652"/>
              <a:ext cx="2095391"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4073743" y="5388796"/>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1" name="pl131"/>
            <p:cNvSpPr/>
            <p:nvPr/>
          </p:nvSpPr>
          <p:spPr>
            <a:xfrm>
              <a:off x="4073743" y="5080076"/>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2" name="pl132"/>
            <p:cNvSpPr/>
            <p:nvPr/>
          </p:nvSpPr>
          <p:spPr>
            <a:xfrm>
              <a:off x="4073743" y="4771357"/>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3" name="pl133"/>
            <p:cNvSpPr/>
            <p:nvPr/>
          </p:nvSpPr>
          <p:spPr>
            <a:xfrm>
              <a:off x="4073743" y="4462638"/>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4" name="pl134"/>
            <p:cNvSpPr/>
            <p:nvPr/>
          </p:nvSpPr>
          <p:spPr>
            <a:xfrm>
              <a:off x="4073743" y="4153918"/>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5" name="pl135"/>
            <p:cNvSpPr/>
            <p:nvPr/>
          </p:nvSpPr>
          <p:spPr>
            <a:xfrm>
              <a:off x="4073743" y="3845199"/>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6" name="pl136"/>
            <p:cNvSpPr/>
            <p:nvPr/>
          </p:nvSpPr>
          <p:spPr>
            <a:xfrm>
              <a:off x="4073743" y="3536480"/>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7" name="pl137"/>
            <p:cNvSpPr/>
            <p:nvPr/>
          </p:nvSpPr>
          <p:spPr>
            <a:xfrm>
              <a:off x="4073743" y="3227761"/>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8" name="pl138"/>
            <p:cNvSpPr/>
            <p:nvPr/>
          </p:nvSpPr>
          <p:spPr>
            <a:xfrm>
              <a:off x="4073743" y="2919041"/>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39" name="pl139"/>
            <p:cNvSpPr/>
            <p:nvPr/>
          </p:nvSpPr>
          <p:spPr>
            <a:xfrm>
              <a:off x="4073743" y="2610322"/>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40" name="pl140"/>
            <p:cNvSpPr/>
            <p:nvPr/>
          </p:nvSpPr>
          <p:spPr>
            <a:xfrm>
              <a:off x="4073743" y="2301603"/>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41" name="pl141"/>
            <p:cNvSpPr/>
            <p:nvPr/>
          </p:nvSpPr>
          <p:spPr>
            <a:xfrm>
              <a:off x="4073743" y="1992883"/>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142" name="pl142"/>
            <p:cNvSpPr/>
            <p:nvPr/>
          </p:nvSpPr>
          <p:spPr>
            <a:xfrm>
              <a:off x="41689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4864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8039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214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389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7564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64306" y="1992883"/>
              <a:ext cx="269861" cy="0"/>
            </a:xfrm>
            <a:custGeom>
              <a:avLst/>
              <a:pathLst>
                <a:path w="269861" h="0">
                  <a:moveTo>
                    <a:pt x="0" y="0"/>
                  </a:moveTo>
                  <a:lnTo>
                    <a:pt x="269861" y="0"/>
                  </a:lnTo>
                </a:path>
              </a:pathLst>
            </a:custGeom>
            <a:ln w="81303" cap="flat">
              <a:solidFill>
                <a:srgbClr val="E8E8E8">
                  <a:alpha val="100000"/>
                </a:srgbClr>
              </a:solidFill>
              <a:prstDash val="solid"/>
              <a:round/>
            </a:ln>
          </p:spPr>
          <p:txBody>
            <a:bodyPr/>
            <a:lstStyle/>
            <a:p/>
          </p:txBody>
        </p:sp>
        <p:sp>
          <p:nvSpPr>
            <p:cNvPr id="149" name="pl149"/>
            <p:cNvSpPr/>
            <p:nvPr/>
          </p:nvSpPr>
          <p:spPr>
            <a:xfrm>
              <a:off x="5311929" y="2301603"/>
              <a:ext cx="222238" cy="0"/>
            </a:xfrm>
            <a:custGeom>
              <a:avLst/>
              <a:pathLst>
                <a:path w="222238" h="0">
                  <a:moveTo>
                    <a:pt x="0" y="0"/>
                  </a:moveTo>
                  <a:lnTo>
                    <a:pt x="222238" y="0"/>
                  </a:lnTo>
                </a:path>
              </a:pathLst>
            </a:custGeom>
            <a:ln w="81303" cap="flat">
              <a:solidFill>
                <a:srgbClr val="E8E8E8">
                  <a:alpha val="100000"/>
                </a:srgbClr>
              </a:solidFill>
              <a:prstDash val="solid"/>
              <a:round/>
            </a:ln>
          </p:spPr>
          <p:txBody>
            <a:bodyPr/>
            <a:lstStyle/>
            <a:p/>
          </p:txBody>
        </p:sp>
        <p:sp>
          <p:nvSpPr>
            <p:cNvPr id="150" name="pl150"/>
            <p:cNvSpPr/>
            <p:nvPr/>
          </p:nvSpPr>
          <p:spPr>
            <a:xfrm>
              <a:off x="5184936" y="2610322"/>
              <a:ext cx="206364" cy="0"/>
            </a:xfrm>
            <a:custGeom>
              <a:avLst/>
              <a:pathLst>
                <a:path w="206364" h="0">
                  <a:moveTo>
                    <a:pt x="0" y="0"/>
                  </a:moveTo>
                  <a:lnTo>
                    <a:pt x="206364" y="0"/>
                  </a:lnTo>
                </a:path>
              </a:pathLst>
            </a:custGeom>
            <a:ln w="81303" cap="flat">
              <a:solidFill>
                <a:srgbClr val="E8E8E8">
                  <a:alpha val="100000"/>
                </a:srgbClr>
              </a:solidFill>
              <a:prstDash val="solid"/>
              <a:round/>
            </a:ln>
          </p:spPr>
          <p:txBody>
            <a:bodyPr/>
            <a:lstStyle/>
            <a:p/>
          </p:txBody>
        </p:sp>
        <p:sp>
          <p:nvSpPr>
            <p:cNvPr id="151" name="pl151"/>
            <p:cNvSpPr/>
            <p:nvPr/>
          </p:nvSpPr>
          <p:spPr>
            <a:xfrm>
              <a:off x="4962697" y="2919041"/>
              <a:ext cx="142867" cy="0"/>
            </a:xfrm>
            <a:custGeom>
              <a:avLst/>
              <a:pathLst>
                <a:path w="142867" h="0">
                  <a:moveTo>
                    <a:pt x="0" y="0"/>
                  </a:moveTo>
                  <a:lnTo>
                    <a:pt x="142867" y="0"/>
                  </a:lnTo>
                </a:path>
              </a:pathLst>
            </a:custGeom>
            <a:ln w="81303" cap="flat">
              <a:solidFill>
                <a:srgbClr val="E8E8E8">
                  <a:alpha val="100000"/>
                </a:srgbClr>
              </a:solidFill>
              <a:prstDash val="solid"/>
              <a:round/>
            </a:ln>
          </p:spPr>
          <p:txBody>
            <a:bodyPr/>
            <a:lstStyle/>
            <a:p/>
          </p:txBody>
        </p:sp>
        <p:sp>
          <p:nvSpPr>
            <p:cNvPr id="152" name="pl152"/>
            <p:cNvSpPr/>
            <p:nvPr/>
          </p:nvSpPr>
          <p:spPr>
            <a:xfrm>
              <a:off x="5470671" y="3227761"/>
              <a:ext cx="126993" cy="0"/>
            </a:xfrm>
            <a:custGeom>
              <a:avLst/>
              <a:pathLst>
                <a:path w="126993" h="0">
                  <a:moveTo>
                    <a:pt x="0" y="0"/>
                  </a:moveTo>
                  <a:lnTo>
                    <a:pt x="126993" y="0"/>
                  </a:lnTo>
                </a:path>
              </a:pathLst>
            </a:custGeom>
            <a:ln w="81303" cap="flat">
              <a:solidFill>
                <a:srgbClr val="E8E8E8">
                  <a:alpha val="100000"/>
                </a:srgbClr>
              </a:solidFill>
              <a:prstDash val="solid"/>
              <a:round/>
            </a:ln>
          </p:spPr>
          <p:txBody>
            <a:bodyPr/>
            <a:lstStyle/>
            <a:p/>
          </p:txBody>
        </p:sp>
        <p:sp>
          <p:nvSpPr>
            <p:cNvPr id="153" name="pl153"/>
            <p:cNvSpPr/>
            <p:nvPr/>
          </p:nvSpPr>
          <p:spPr>
            <a:xfrm>
              <a:off x="5248432" y="3536480"/>
              <a:ext cx="126993" cy="0"/>
            </a:xfrm>
            <a:custGeom>
              <a:avLst/>
              <a:pathLst>
                <a:path w="126993" h="0">
                  <a:moveTo>
                    <a:pt x="0" y="0"/>
                  </a:moveTo>
                  <a:lnTo>
                    <a:pt x="126993" y="0"/>
                  </a:lnTo>
                </a:path>
              </a:pathLst>
            </a:custGeom>
            <a:ln w="81303" cap="flat">
              <a:solidFill>
                <a:srgbClr val="E8E8E8">
                  <a:alpha val="100000"/>
                </a:srgbClr>
              </a:solidFill>
              <a:prstDash val="solid"/>
              <a:round/>
            </a:ln>
          </p:spPr>
          <p:txBody>
            <a:bodyPr/>
            <a:lstStyle/>
            <a:p/>
          </p:txBody>
        </p:sp>
        <p:sp>
          <p:nvSpPr>
            <p:cNvPr id="154" name="pl154"/>
            <p:cNvSpPr/>
            <p:nvPr/>
          </p:nvSpPr>
          <p:spPr>
            <a:xfrm>
              <a:off x="5581790" y="3845199"/>
              <a:ext cx="95245" cy="0"/>
            </a:xfrm>
            <a:custGeom>
              <a:avLst/>
              <a:pathLst>
                <a:path w="95245" h="0">
                  <a:moveTo>
                    <a:pt x="0" y="0"/>
                  </a:moveTo>
                  <a:lnTo>
                    <a:pt x="95245" y="0"/>
                  </a:lnTo>
                </a:path>
              </a:pathLst>
            </a:custGeom>
            <a:ln w="81303" cap="flat">
              <a:solidFill>
                <a:srgbClr val="E8E8E8">
                  <a:alpha val="100000"/>
                </a:srgbClr>
              </a:solidFill>
              <a:prstDash val="solid"/>
              <a:round/>
            </a:ln>
          </p:spPr>
          <p:txBody>
            <a:bodyPr/>
            <a:lstStyle/>
            <a:p/>
          </p:txBody>
        </p:sp>
        <p:sp>
          <p:nvSpPr>
            <p:cNvPr id="155" name="pl155"/>
            <p:cNvSpPr/>
            <p:nvPr/>
          </p:nvSpPr>
          <p:spPr>
            <a:xfrm>
              <a:off x="5692909" y="4153918"/>
              <a:ext cx="47622" cy="0"/>
            </a:xfrm>
            <a:custGeom>
              <a:avLst/>
              <a:pathLst>
                <a:path w="47622" h="0">
                  <a:moveTo>
                    <a:pt x="0" y="0"/>
                  </a:moveTo>
                  <a:lnTo>
                    <a:pt x="47622" y="0"/>
                  </a:lnTo>
                </a:path>
              </a:pathLst>
            </a:custGeom>
            <a:ln w="81303" cap="flat">
              <a:solidFill>
                <a:srgbClr val="E8E8E8">
                  <a:alpha val="100000"/>
                </a:srgbClr>
              </a:solidFill>
              <a:prstDash val="solid"/>
              <a:round/>
            </a:ln>
          </p:spPr>
          <p:txBody>
            <a:bodyPr/>
            <a:lstStyle/>
            <a:p/>
          </p:txBody>
        </p:sp>
        <p:sp>
          <p:nvSpPr>
            <p:cNvPr id="156" name="pl156"/>
            <p:cNvSpPr/>
            <p:nvPr/>
          </p:nvSpPr>
          <p:spPr>
            <a:xfrm>
              <a:off x="5629413" y="4462638"/>
              <a:ext cx="47622" cy="0"/>
            </a:xfrm>
            <a:custGeom>
              <a:avLst/>
              <a:pathLst>
                <a:path w="47622" h="0">
                  <a:moveTo>
                    <a:pt x="0" y="0"/>
                  </a:moveTo>
                  <a:lnTo>
                    <a:pt x="47622" y="0"/>
                  </a:lnTo>
                </a:path>
              </a:pathLst>
            </a:custGeom>
            <a:ln w="81303" cap="flat">
              <a:solidFill>
                <a:srgbClr val="E8E8E8">
                  <a:alpha val="100000"/>
                </a:srgbClr>
              </a:solidFill>
              <a:prstDash val="solid"/>
              <a:round/>
            </a:ln>
          </p:spPr>
          <p:txBody>
            <a:bodyPr/>
            <a:lstStyle/>
            <a:p/>
          </p:txBody>
        </p:sp>
        <p:sp>
          <p:nvSpPr>
            <p:cNvPr id="157" name="pl157"/>
            <p:cNvSpPr/>
            <p:nvPr/>
          </p:nvSpPr>
          <p:spPr>
            <a:xfrm>
              <a:off x="5692909" y="4771357"/>
              <a:ext cx="47622" cy="0"/>
            </a:xfrm>
            <a:custGeom>
              <a:avLst/>
              <a:pathLst>
                <a:path w="47622" h="0">
                  <a:moveTo>
                    <a:pt x="0" y="0"/>
                  </a:moveTo>
                  <a:lnTo>
                    <a:pt x="47622" y="0"/>
                  </a:lnTo>
                </a:path>
              </a:pathLst>
            </a:custGeom>
            <a:ln w="81303" cap="flat">
              <a:solidFill>
                <a:srgbClr val="E8E8E8">
                  <a:alpha val="100000"/>
                </a:srgbClr>
              </a:solidFill>
              <a:prstDash val="solid"/>
              <a:round/>
            </a:ln>
          </p:spPr>
          <p:txBody>
            <a:bodyPr/>
            <a:lstStyle/>
            <a:p/>
          </p:txBody>
        </p:sp>
        <p:sp>
          <p:nvSpPr>
            <p:cNvPr id="158" name="pl158"/>
            <p:cNvSpPr/>
            <p:nvPr/>
          </p:nvSpPr>
          <p:spPr>
            <a:xfrm>
              <a:off x="5613538" y="5080076"/>
              <a:ext cx="31748" cy="0"/>
            </a:xfrm>
            <a:custGeom>
              <a:avLst/>
              <a:pathLst>
                <a:path w="31748" h="0">
                  <a:moveTo>
                    <a:pt x="0" y="0"/>
                  </a:moveTo>
                  <a:lnTo>
                    <a:pt x="31748" y="0"/>
                  </a:lnTo>
                </a:path>
              </a:pathLst>
            </a:custGeom>
            <a:ln w="81303" cap="flat">
              <a:solidFill>
                <a:srgbClr val="E8E8E8">
                  <a:alpha val="100000"/>
                </a:srgbClr>
              </a:solidFill>
              <a:prstDash val="solid"/>
              <a:round/>
            </a:ln>
          </p:spPr>
          <p:txBody>
            <a:bodyPr/>
            <a:lstStyle/>
            <a:p/>
          </p:txBody>
        </p:sp>
        <p:sp>
          <p:nvSpPr>
            <p:cNvPr id="159" name="pl159"/>
            <p:cNvSpPr/>
            <p:nvPr/>
          </p:nvSpPr>
          <p:spPr>
            <a:xfrm>
              <a:off x="5661161" y="5388796"/>
              <a:ext cx="31748" cy="0"/>
            </a:xfrm>
            <a:custGeom>
              <a:avLst/>
              <a:pathLst>
                <a:path w="31748" h="0">
                  <a:moveTo>
                    <a:pt x="0" y="0"/>
                  </a:moveTo>
                  <a:lnTo>
                    <a:pt x="31748" y="0"/>
                  </a:lnTo>
                </a:path>
              </a:pathLst>
            </a:custGeom>
            <a:ln w="81303" cap="flat">
              <a:solidFill>
                <a:srgbClr val="E8E8E8">
                  <a:alpha val="100000"/>
                </a:srgbClr>
              </a:solidFill>
              <a:prstDash val="solid"/>
              <a:round/>
            </a:ln>
          </p:spPr>
          <p:txBody>
            <a:bodyPr/>
            <a:lstStyle/>
            <a:p/>
          </p:txBody>
        </p:sp>
        <p:sp>
          <p:nvSpPr>
            <p:cNvPr id="160" name="pt160"/>
            <p:cNvSpPr/>
            <p:nvPr/>
          </p:nvSpPr>
          <p:spPr>
            <a:xfrm>
              <a:off x="5307429"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529667"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495819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101065"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259806"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529667"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688409"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736032"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466171"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593164"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624913"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672535"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609038"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640787"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18043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386800"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243932"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370926"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577290"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5672535"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688409"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736032"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656661"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5688409"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266777"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5489016"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4917545"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7" name="pt187"/>
            <p:cNvSpPr/>
            <p:nvPr/>
          </p:nvSpPr>
          <p:spPr>
            <a:xfrm>
              <a:off x="5060413"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5219155"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9" name="pt189"/>
            <p:cNvSpPr/>
            <p:nvPr/>
          </p:nvSpPr>
          <p:spPr>
            <a:xfrm>
              <a:off x="5489016"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5647757"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5695380"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pt192"/>
            <p:cNvSpPr/>
            <p:nvPr/>
          </p:nvSpPr>
          <p:spPr>
            <a:xfrm>
              <a:off x="5425519"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3" name="pt193"/>
            <p:cNvSpPr/>
            <p:nvPr/>
          </p:nvSpPr>
          <p:spPr>
            <a:xfrm>
              <a:off x="5552512"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4" name="pt194"/>
            <p:cNvSpPr/>
            <p:nvPr/>
          </p:nvSpPr>
          <p:spPr>
            <a:xfrm>
              <a:off x="5584261"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5" name="pt195"/>
            <p:cNvSpPr/>
            <p:nvPr/>
          </p:nvSpPr>
          <p:spPr>
            <a:xfrm>
              <a:off x="5631883"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5568386"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5600135"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5139784"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5346148"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5203280"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1" name="pt201"/>
            <p:cNvSpPr/>
            <p:nvPr/>
          </p:nvSpPr>
          <p:spPr>
            <a:xfrm>
              <a:off x="5330274"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5536638"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5631883"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5647757"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5695380"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5616009"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7" name="pt207"/>
            <p:cNvSpPr/>
            <p:nvPr/>
          </p:nvSpPr>
          <p:spPr>
            <a:xfrm>
              <a:off x="5647757"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tx208"/>
            <p:cNvSpPr/>
            <p:nvPr/>
          </p:nvSpPr>
          <p:spPr>
            <a:xfrm>
              <a:off x="5845243" y="2260272"/>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209" name="tx209"/>
            <p:cNvSpPr/>
            <p:nvPr/>
          </p:nvSpPr>
          <p:spPr>
            <a:xfrm>
              <a:off x="5877338" y="287771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210" name="tx210"/>
            <p:cNvSpPr/>
            <p:nvPr/>
          </p:nvSpPr>
          <p:spPr>
            <a:xfrm>
              <a:off x="5845243"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211" name="tx211"/>
            <p:cNvSpPr/>
            <p:nvPr/>
          </p:nvSpPr>
          <p:spPr>
            <a:xfrm>
              <a:off x="5877338"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12" name="tx212"/>
            <p:cNvSpPr/>
            <p:nvPr/>
          </p:nvSpPr>
          <p:spPr>
            <a:xfrm>
              <a:off x="5877338" y="31864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213" name="tx213"/>
            <p:cNvSpPr/>
            <p:nvPr/>
          </p:nvSpPr>
          <p:spPr>
            <a:xfrm>
              <a:off x="5877338"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14" name="tx214"/>
            <p:cNvSpPr/>
            <p:nvPr/>
          </p:nvSpPr>
          <p:spPr>
            <a:xfrm>
              <a:off x="5877338"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15" name="tx215"/>
            <p:cNvSpPr/>
            <p:nvPr/>
          </p:nvSpPr>
          <p:spPr>
            <a:xfrm>
              <a:off x="5845243" y="256899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216" name="tx216"/>
            <p:cNvSpPr/>
            <p:nvPr/>
          </p:nvSpPr>
          <p:spPr>
            <a:xfrm>
              <a:off x="5877338"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217" name="tx217"/>
            <p:cNvSpPr/>
            <p:nvPr/>
          </p:nvSpPr>
          <p:spPr>
            <a:xfrm>
              <a:off x="5877338"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218" name="tx218"/>
            <p:cNvSpPr/>
            <p:nvPr/>
          </p:nvSpPr>
          <p:spPr>
            <a:xfrm>
              <a:off x="5877338"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19" name="tx219"/>
            <p:cNvSpPr/>
            <p:nvPr/>
          </p:nvSpPr>
          <p:spPr>
            <a:xfrm>
              <a:off x="5877338"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20" name="rc220"/>
            <p:cNvSpPr/>
            <p:nvPr/>
          </p:nvSpPr>
          <p:spPr>
            <a:xfrm>
              <a:off x="4073743" y="1807652"/>
              <a:ext cx="2095391" cy="3766375"/>
            </a:xfrm>
            <a:prstGeom prst="rect">
              <a:avLst/>
            </a:prstGeom>
            <a:noFill/>
            <a:ln w="13550" cap="rnd">
              <a:solidFill>
                <a:srgbClr val="999999">
                  <a:alpha val="100000"/>
                </a:srgbClr>
              </a:solidFill>
              <a:prstDash val="solid"/>
              <a:round/>
            </a:ln>
          </p:spPr>
          <p:txBody>
            <a:bodyPr/>
            <a:lstStyle/>
            <a:p/>
          </p:txBody>
        </p:sp>
        <p:sp>
          <p:nvSpPr>
            <p:cNvPr id="221" name="pl221"/>
            <p:cNvSpPr/>
            <p:nvPr/>
          </p:nvSpPr>
          <p:spPr>
            <a:xfrm>
              <a:off x="6979019" y="4867832"/>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222" name="pl222"/>
            <p:cNvSpPr/>
            <p:nvPr/>
          </p:nvSpPr>
          <p:spPr>
            <a:xfrm>
              <a:off x="6979019" y="3690839"/>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223" name="pl223"/>
            <p:cNvSpPr/>
            <p:nvPr/>
          </p:nvSpPr>
          <p:spPr>
            <a:xfrm>
              <a:off x="6979019" y="2513847"/>
              <a:ext cx="2095391" cy="0"/>
            </a:xfrm>
            <a:custGeom>
              <a:avLst/>
              <a:pathLst>
                <a:path w="2095391" h="0">
                  <a:moveTo>
                    <a:pt x="0" y="0"/>
                  </a:moveTo>
                  <a:lnTo>
                    <a:pt x="2095391" y="0"/>
                  </a:lnTo>
                  <a:lnTo>
                    <a:pt x="2095391" y="0"/>
                  </a:lnTo>
                </a:path>
              </a:pathLst>
            </a:custGeom>
            <a:ln w="13550" cap="flat">
              <a:solidFill>
                <a:srgbClr val="EBEBEB">
                  <a:alpha val="100000"/>
                </a:srgbClr>
              </a:solidFill>
              <a:prstDash val="solid"/>
              <a:round/>
            </a:ln>
          </p:spPr>
          <p:txBody>
            <a:bodyPr/>
            <a:lstStyle/>
            <a:p/>
          </p:txBody>
        </p:sp>
        <p:sp>
          <p:nvSpPr>
            <p:cNvPr id="224" name="pl224"/>
            <p:cNvSpPr/>
            <p:nvPr/>
          </p:nvSpPr>
          <p:spPr>
            <a:xfrm>
              <a:off x="70742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3917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7092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0267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3441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616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582311"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31" name="pl231"/>
            <p:cNvSpPr/>
            <p:nvPr/>
          </p:nvSpPr>
          <p:spPr>
            <a:xfrm>
              <a:off x="864580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32" name="pl232"/>
            <p:cNvSpPr/>
            <p:nvPr/>
          </p:nvSpPr>
          <p:spPr>
            <a:xfrm>
              <a:off x="8502940"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33" name="pt233"/>
            <p:cNvSpPr/>
            <p:nvPr/>
          </p:nvSpPr>
          <p:spPr>
            <a:xfrm>
              <a:off x="857781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857781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864130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864130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849844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849844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8537159"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0" name="pt240"/>
            <p:cNvSpPr/>
            <p:nvPr/>
          </p:nvSpPr>
          <p:spPr>
            <a:xfrm>
              <a:off x="853715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860065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860065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3" name="pt243"/>
            <p:cNvSpPr/>
            <p:nvPr/>
          </p:nvSpPr>
          <p:spPr>
            <a:xfrm>
              <a:off x="8457788"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4" name="pt244"/>
            <p:cNvSpPr/>
            <p:nvPr/>
          </p:nvSpPr>
          <p:spPr>
            <a:xfrm>
              <a:off x="8457788"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5" name="tx245"/>
            <p:cNvSpPr/>
            <p:nvPr/>
          </p:nvSpPr>
          <p:spPr>
            <a:xfrm>
              <a:off x="8816355"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6" name="tx246"/>
            <p:cNvSpPr/>
            <p:nvPr/>
          </p:nvSpPr>
          <p:spPr>
            <a:xfrm>
              <a:off x="8816355"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7" name="tx247"/>
            <p:cNvSpPr/>
            <p:nvPr/>
          </p:nvSpPr>
          <p:spPr>
            <a:xfrm>
              <a:off x="8816355"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8" name="rc248"/>
            <p:cNvSpPr/>
            <p:nvPr/>
          </p:nvSpPr>
          <p:spPr>
            <a:xfrm>
              <a:off x="6979019" y="1807652"/>
              <a:ext cx="2095391" cy="3766375"/>
            </a:xfrm>
            <a:prstGeom prst="rect">
              <a:avLst/>
            </a:prstGeom>
            <a:noFill/>
            <a:ln w="13550" cap="rnd">
              <a:solidFill>
                <a:srgbClr val="999999">
                  <a:alpha val="100000"/>
                </a:srgbClr>
              </a:solidFill>
              <a:prstDash val="solid"/>
              <a:round/>
            </a:ln>
          </p:spPr>
          <p:txBody>
            <a:bodyPr/>
            <a:lstStyle/>
            <a:p/>
          </p:txBody>
        </p:sp>
        <p:sp>
          <p:nvSpPr>
            <p:cNvPr id="249" name="rc249"/>
            <p:cNvSpPr/>
            <p:nvPr/>
          </p:nvSpPr>
          <p:spPr>
            <a:xfrm>
              <a:off x="1180446" y="1592799"/>
              <a:ext cx="209539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0" name="tx250"/>
            <p:cNvSpPr/>
            <p:nvPr/>
          </p:nvSpPr>
          <p:spPr>
            <a:xfrm>
              <a:off x="198898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51" name="rc251"/>
            <p:cNvSpPr/>
            <p:nvPr/>
          </p:nvSpPr>
          <p:spPr>
            <a:xfrm>
              <a:off x="4073743" y="1592799"/>
              <a:ext cx="209539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2" name="tx252"/>
            <p:cNvSpPr/>
            <p:nvPr/>
          </p:nvSpPr>
          <p:spPr>
            <a:xfrm>
              <a:off x="490705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53" name="rc253"/>
            <p:cNvSpPr/>
            <p:nvPr/>
          </p:nvSpPr>
          <p:spPr>
            <a:xfrm>
              <a:off x="6979019" y="1592799"/>
              <a:ext cx="209539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4" name="tx254"/>
            <p:cNvSpPr/>
            <p:nvPr/>
          </p:nvSpPr>
          <p:spPr>
            <a:xfrm>
              <a:off x="788073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55" name="pl255"/>
            <p:cNvSpPr/>
            <p:nvPr/>
          </p:nvSpPr>
          <p:spPr>
            <a:xfrm>
              <a:off x="1180446" y="5574027"/>
              <a:ext cx="2095391" cy="0"/>
            </a:xfrm>
            <a:custGeom>
              <a:avLst/>
              <a:pathLst>
                <a:path w="2095391" h="0">
                  <a:moveTo>
                    <a:pt x="0" y="0"/>
                  </a:moveTo>
                  <a:lnTo>
                    <a:pt x="2095391" y="0"/>
                  </a:lnTo>
                </a:path>
              </a:pathLst>
            </a:custGeom>
            <a:ln w="8130" cap="flat">
              <a:solidFill>
                <a:srgbClr val="000000">
                  <a:alpha val="100000"/>
                </a:srgbClr>
              </a:solidFill>
              <a:prstDash val="solid"/>
              <a:round/>
            </a:ln>
          </p:spPr>
          <p:txBody>
            <a:bodyPr/>
            <a:lstStyle/>
            <a:p/>
          </p:txBody>
        </p:sp>
        <p:sp>
          <p:nvSpPr>
            <p:cNvPr id="256" name="pl256"/>
            <p:cNvSpPr/>
            <p:nvPr/>
          </p:nvSpPr>
          <p:spPr>
            <a:xfrm>
              <a:off x="12756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15931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19106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22281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25456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28631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tx262"/>
            <p:cNvSpPr/>
            <p:nvPr/>
          </p:nvSpPr>
          <p:spPr>
            <a:xfrm>
              <a:off x="124460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3" name="tx263"/>
            <p:cNvSpPr/>
            <p:nvPr/>
          </p:nvSpPr>
          <p:spPr>
            <a:xfrm>
              <a:off x="15309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4" name="tx264"/>
            <p:cNvSpPr/>
            <p:nvPr/>
          </p:nvSpPr>
          <p:spPr>
            <a:xfrm>
              <a:off x="18484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5" name="tx265"/>
            <p:cNvSpPr/>
            <p:nvPr/>
          </p:nvSpPr>
          <p:spPr>
            <a:xfrm>
              <a:off x="21659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6" name="tx266"/>
            <p:cNvSpPr/>
            <p:nvPr/>
          </p:nvSpPr>
          <p:spPr>
            <a:xfrm>
              <a:off x="24834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7" name="tx267"/>
            <p:cNvSpPr/>
            <p:nvPr/>
          </p:nvSpPr>
          <p:spPr>
            <a:xfrm>
              <a:off x="276984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8" name="pl268"/>
            <p:cNvSpPr/>
            <p:nvPr/>
          </p:nvSpPr>
          <p:spPr>
            <a:xfrm>
              <a:off x="4073743" y="5574027"/>
              <a:ext cx="2095391" cy="0"/>
            </a:xfrm>
            <a:custGeom>
              <a:avLst/>
              <a:pathLst>
                <a:path w="2095391" h="0">
                  <a:moveTo>
                    <a:pt x="0" y="0"/>
                  </a:moveTo>
                  <a:lnTo>
                    <a:pt x="2095391" y="0"/>
                  </a:lnTo>
                </a:path>
              </a:pathLst>
            </a:custGeom>
            <a:ln w="8130" cap="flat">
              <a:solidFill>
                <a:srgbClr val="000000">
                  <a:alpha val="100000"/>
                </a:srgbClr>
              </a:solidFill>
              <a:prstDash val="solid"/>
              <a:round/>
            </a:ln>
          </p:spPr>
          <p:txBody>
            <a:bodyPr/>
            <a:lstStyle/>
            <a:p/>
          </p:txBody>
        </p:sp>
        <p:sp>
          <p:nvSpPr>
            <p:cNvPr id="269" name="pl269"/>
            <p:cNvSpPr/>
            <p:nvPr/>
          </p:nvSpPr>
          <p:spPr>
            <a:xfrm>
              <a:off x="41689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44864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48039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51214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54389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57564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tx275"/>
            <p:cNvSpPr/>
            <p:nvPr/>
          </p:nvSpPr>
          <p:spPr>
            <a:xfrm>
              <a:off x="413789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44242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7" name="tx277"/>
            <p:cNvSpPr/>
            <p:nvPr/>
          </p:nvSpPr>
          <p:spPr>
            <a:xfrm>
              <a:off x="47417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8" name="tx278"/>
            <p:cNvSpPr/>
            <p:nvPr/>
          </p:nvSpPr>
          <p:spPr>
            <a:xfrm>
              <a:off x="50592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9" name="tx279"/>
            <p:cNvSpPr/>
            <p:nvPr/>
          </p:nvSpPr>
          <p:spPr>
            <a:xfrm>
              <a:off x="537674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0" name="tx280"/>
            <p:cNvSpPr/>
            <p:nvPr/>
          </p:nvSpPr>
          <p:spPr>
            <a:xfrm>
              <a:off x="566313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1" name="pl281"/>
            <p:cNvSpPr/>
            <p:nvPr/>
          </p:nvSpPr>
          <p:spPr>
            <a:xfrm>
              <a:off x="6979019" y="5574027"/>
              <a:ext cx="2095391" cy="0"/>
            </a:xfrm>
            <a:custGeom>
              <a:avLst/>
              <a:pathLst>
                <a:path w="2095391" h="0">
                  <a:moveTo>
                    <a:pt x="0" y="0"/>
                  </a:moveTo>
                  <a:lnTo>
                    <a:pt x="2095391" y="0"/>
                  </a:lnTo>
                </a:path>
              </a:pathLst>
            </a:custGeom>
            <a:ln w="8130" cap="flat">
              <a:solidFill>
                <a:srgbClr val="000000">
                  <a:alpha val="100000"/>
                </a:srgbClr>
              </a:solidFill>
              <a:prstDash val="solid"/>
              <a:round/>
            </a:ln>
          </p:spPr>
          <p:txBody>
            <a:bodyPr/>
            <a:lstStyle/>
            <a:p/>
          </p:txBody>
        </p:sp>
        <p:sp>
          <p:nvSpPr>
            <p:cNvPr id="282" name="pl282"/>
            <p:cNvSpPr/>
            <p:nvPr/>
          </p:nvSpPr>
          <p:spPr>
            <a:xfrm>
              <a:off x="70742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73917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77092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0267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83441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86616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tx288"/>
            <p:cNvSpPr/>
            <p:nvPr/>
          </p:nvSpPr>
          <p:spPr>
            <a:xfrm>
              <a:off x="704317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73295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0" name="tx290"/>
            <p:cNvSpPr/>
            <p:nvPr/>
          </p:nvSpPr>
          <p:spPr>
            <a:xfrm>
              <a:off x="76470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1" name="tx291"/>
            <p:cNvSpPr/>
            <p:nvPr/>
          </p:nvSpPr>
          <p:spPr>
            <a:xfrm>
              <a:off x="796453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2" name="tx292"/>
            <p:cNvSpPr/>
            <p:nvPr/>
          </p:nvSpPr>
          <p:spPr>
            <a:xfrm>
              <a:off x="82820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3" name="tx293"/>
            <p:cNvSpPr/>
            <p:nvPr/>
          </p:nvSpPr>
          <p:spPr>
            <a:xfrm>
              <a:off x="856841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6257286" y="4827827"/>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95" name="tx295"/>
            <p:cNvSpPr/>
            <p:nvPr/>
          </p:nvSpPr>
          <p:spPr>
            <a:xfrm>
              <a:off x="6629995" y="365083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296" name="tx296"/>
            <p:cNvSpPr/>
            <p:nvPr/>
          </p:nvSpPr>
          <p:spPr>
            <a:xfrm>
              <a:off x="6238724" y="247384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97" name="tx297"/>
            <p:cNvSpPr/>
            <p:nvPr/>
          </p:nvSpPr>
          <p:spPr>
            <a:xfrm>
              <a:off x="3619289" y="534879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98" name="tx298"/>
            <p:cNvSpPr/>
            <p:nvPr/>
          </p:nvSpPr>
          <p:spPr>
            <a:xfrm>
              <a:off x="3563237" y="504007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299" name="tx299"/>
            <p:cNvSpPr/>
            <p:nvPr/>
          </p:nvSpPr>
          <p:spPr>
            <a:xfrm>
              <a:off x="3534342" y="4731352"/>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300" name="tx300"/>
            <p:cNvSpPr/>
            <p:nvPr/>
          </p:nvSpPr>
          <p:spPr>
            <a:xfrm>
              <a:off x="3724903" y="4422633"/>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301" name="tx301"/>
            <p:cNvSpPr/>
            <p:nvPr/>
          </p:nvSpPr>
          <p:spPr>
            <a:xfrm>
              <a:off x="3420407" y="4113913"/>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El Salvador</a:t>
              </a:r>
            </a:p>
          </p:txBody>
        </p:sp>
        <p:sp>
          <p:nvSpPr>
            <p:cNvPr id="302" name="tx302"/>
            <p:cNvSpPr/>
            <p:nvPr/>
          </p:nvSpPr>
          <p:spPr>
            <a:xfrm>
              <a:off x="3606854" y="380519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303" name="tx303"/>
            <p:cNvSpPr/>
            <p:nvPr/>
          </p:nvSpPr>
          <p:spPr>
            <a:xfrm>
              <a:off x="3345427" y="3496475"/>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304" name="tx304"/>
            <p:cNvSpPr/>
            <p:nvPr/>
          </p:nvSpPr>
          <p:spPr>
            <a:xfrm>
              <a:off x="3787082" y="318775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305" name="tx305"/>
            <p:cNvSpPr/>
            <p:nvPr/>
          </p:nvSpPr>
          <p:spPr>
            <a:xfrm>
              <a:off x="3756084" y="287903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306" name="tx306"/>
            <p:cNvSpPr/>
            <p:nvPr/>
          </p:nvSpPr>
          <p:spPr>
            <a:xfrm>
              <a:off x="3588200" y="257031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307" name="tx307"/>
            <p:cNvSpPr/>
            <p:nvPr/>
          </p:nvSpPr>
          <p:spPr>
            <a:xfrm>
              <a:off x="3470059"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308" name="tx308"/>
            <p:cNvSpPr/>
            <p:nvPr/>
          </p:nvSpPr>
          <p:spPr>
            <a:xfrm>
              <a:off x="3724720" y="195287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309" name="tx309"/>
            <p:cNvSpPr/>
            <p:nvPr/>
          </p:nvSpPr>
          <p:spPr>
            <a:xfrm>
              <a:off x="583163" y="5402637"/>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310" name="tx310"/>
            <p:cNvSpPr/>
            <p:nvPr/>
          </p:nvSpPr>
          <p:spPr>
            <a:xfrm>
              <a:off x="626597" y="5183662"/>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311" name="tx311"/>
            <p:cNvSpPr/>
            <p:nvPr/>
          </p:nvSpPr>
          <p:spPr>
            <a:xfrm>
              <a:off x="844041" y="4964686"/>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12" name="tx312"/>
            <p:cNvSpPr/>
            <p:nvPr/>
          </p:nvSpPr>
          <p:spPr>
            <a:xfrm>
              <a:off x="744646" y="474571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313" name="tx313"/>
            <p:cNvSpPr/>
            <p:nvPr/>
          </p:nvSpPr>
          <p:spPr>
            <a:xfrm>
              <a:off x="856660" y="4526736"/>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314" name="tx314"/>
            <p:cNvSpPr/>
            <p:nvPr/>
          </p:nvSpPr>
          <p:spPr>
            <a:xfrm>
              <a:off x="508182" y="430776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315" name="tx315"/>
            <p:cNvSpPr/>
            <p:nvPr/>
          </p:nvSpPr>
          <p:spPr>
            <a:xfrm>
              <a:off x="750955" y="4088785"/>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316" name="tx316"/>
            <p:cNvSpPr/>
            <p:nvPr/>
          </p:nvSpPr>
          <p:spPr>
            <a:xfrm>
              <a:off x="613978" y="3869810"/>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317" name="tx317"/>
            <p:cNvSpPr/>
            <p:nvPr/>
          </p:nvSpPr>
          <p:spPr>
            <a:xfrm>
              <a:off x="508182" y="36508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318" name="tx318"/>
            <p:cNvSpPr/>
            <p:nvPr/>
          </p:nvSpPr>
          <p:spPr>
            <a:xfrm>
              <a:off x="875131" y="3431859"/>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319" name="tx319"/>
            <p:cNvSpPr/>
            <p:nvPr/>
          </p:nvSpPr>
          <p:spPr>
            <a:xfrm>
              <a:off x="558200" y="3212884"/>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320" name="tx320"/>
            <p:cNvSpPr/>
            <p:nvPr/>
          </p:nvSpPr>
          <p:spPr>
            <a:xfrm>
              <a:off x="663356" y="2993909"/>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321" name="tx321"/>
            <p:cNvSpPr/>
            <p:nvPr/>
          </p:nvSpPr>
          <p:spPr>
            <a:xfrm>
              <a:off x="551799" y="2774933"/>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22" name="tx322"/>
            <p:cNvSpPr/>
            <p:nvPr/>
          </p:nvSpPr>
          <p:spPr>
            <a:xfrm>
              <a:off x="754704" y="255595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323" name="tx323"/>
            <p:cNvSpPr/>
            <p:nvPr/>
          </p:nvSpPr>
          <p:spPr>
            <a:xfrm>
              <a:off x="775370" y="2336983"/>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324" name="tx324"/>
            <p:cNvSpPr/>
            <p:nvPr/>
          </p:nvSpPr>
          <p:spPr>
            <a:xfrm>
              <a:off x="632815" y="2118007"/>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325" name="tx325"/>
            <p:cNvSpPr/>
            <p:nvPr/>
          </p:nvSpPr>
          <p:spPr>
            <a:xfrm>
              <a:off x="576488" y="1899032"/>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26" name="tx326"/>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27" name="pt327"/>
            <p:cNvSpPr/>
            <p:nvPr/>
          </p:nvSpPr>
          <p:spPr>
            <a:xfrm>
              <a:off x="5151412"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9" name="tx329"/>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30" name="tx330"/>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31" name="tx331"/>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332" name="tx33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17 out of 32 (53%) countries in FCV countries had a decline in coverage. The largest decline was in Venezuela (-28 percentage points), followed by Myanmar (-17 percentage points).
There were 12 (38%) countries with an increase in DTP1 coverage. Coverage remained the same in 3 countries between 2019 and 2025.
</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12 countries and decreased in 17 countries.</a:t>
            </a:r>
          </a:p>
        </p:txBody>
      </p:sp>
      <p:grpSp xmlns:pic="http://schemas.openxmlformats.org/drawingml/2006/picture">
        <p:nvGrpSpPr>
          <p:cNvPr id="336" name=""/>
          <p:cNvGrpSpPr/>
          <p:nvPr/>
        </p:nvGrpSpPr>
        <p:grpSpPr>
          <a:xfrm>
            <a:off x="292608" y="1005840"/>
            <a:ext cx="8595360" cy="28575"/>
            <a:chOff x="292608" y="1005840"/>
            <a:chExt cx="8595360" cy="28575"/>
          </a:xfrm>
        </p:grpSpPr>
        <p:sp>
          <p:nvSpPr>
            <p:cNvPr id="3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38879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5" name="pl5"/>
            <p:cNvSpPr/>
            <p:nvPr/>
          </p:nvSpPr>
          <p:spPr>
            <a:xfrm>
              <a:off x="1180446" y="508007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6" name="pl6"/>
            <p:cNvSpPr/>
            <p:nvPr/>
          </p:nvSpPr>
          <p:spPr>
            <a:xfrm>
              <a:off x="1180446" y="4771357"/>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7" name="pl7"/>
            <p:cNvSpPr/>
            <p:nvPr/>
          </p:nvSpPr>
          <p:spPr>
            <a:xfrm>
              <a:off x="1180446" y="4462638"/>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8" name="pl8"/>
            <p:cNvSpPr/>
            <p:nvPr/>
          </p:nvSpPr>
          <p:spPr>
            <a:xfrm>
              <a:off x="1180446" y="4153918"/>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 name="pl9"/>
            <p:cNvSpPr/>
            <p:nvPr/>
          </p:nvSpPr>
          <p:spPr>
            <a:xfrm>
              <a:off x="1180446" y="384519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 name="pl10"/>
            <p:cNvSpPr/>
            <p:nvPr/>
          </p:nvSpPr>
          <p:spPr>
            <a:xfrm>
              <a:off x="1180446" y="3536480"/>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1" name="pl11"/>
            <p:cNvSpPr/>
            <p:nvPr/>
          </p:nvSpPr>
          <p:spPr>
            <a:xfrm>
              <a:off x="1180446" y="3227761"/>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2" name="pl12"/>
            <p:cNvSpPr/>
            <p:nvPr/>
          </p:nvSpPr>
          <p:spPr>
            <a:xfrm>
              <a:off x="1180446" y="2919041"/>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3" name="pl13"/>
            <p:cNvSpPr/>
            <p:nvPr/>
          </p:nvSpPr>
          <p:spPr>
            <a:xfrm>
              <a:off x="1180446" y="261032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4" name="pl14"/>
            <p:cNvSpPr/>
            <p:nvPr/>
          </p:nvSpPr>
          <p:spPr>
            <a:xfrm>
              <a:off x="1180446" y="2301603"/>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5" name="pl15"/>
            <p:cNvSpPr/>
            <p:nvPr/>
          </p:nvSpPr>
          <p:spPr>
            <a:xfrm>
              <a:off x="1180446" y="1992883"/>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6" name="pl16"/>
            <p:cNvSpPr/>
            <p:nvPr/>
          </p:nvSpPr>
          <p:spPr>
            <a:xfrm>
              <a:off x="12768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980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93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40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619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31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58290" y="1992883"/>
              <a:ext cx="160635" cy="0"/>
            </a:xfrm>
            <a:custGeom>
              <a:avLst/>
              <a:pathLst>
                <a:path w="160635" h="0">
                  <a:moveTo>
                    <a:pt x="0" y="0"/>
                  </a:moveTo>
                  <a:lnTo>
                    <a:pt x="160635" y="0"/>
                  </a:lnTo>
                </a:path>
              </a:pathLst>
            </a:custGeom>
            <a:ln w="81303" cap="flat">
              <a:solidFill>
                <a:srgbClr val="E8E8E8">
                  <a:alpha val="100000"/>
                </a:srgbClr>
              </a:solidFill>
              <a:prstDash val="solid"/>
              <a:round/>
            </a:ln>
          </p:spPr>
          <p:txBody>
            <a:bodyPr/>
            <a:lstStyle/>
            <a:p/>
          </p:txBody>
        </p:sp>
        <p:sp>
          <p:nvSpPr>
            <p:cNvPr id="23" name="pl23"/>
            <p:cNvSpPr/>
            <p:nvPr/>
          </p:nvSpPr>
          <p:spPr>
            <a:xfrm>
              <a:off x="2192448" y="2301603"/>
              <a:ext cx="160635" cy="0"/>
            </a:xfrm>
            <a:custGeom>
              <a:avLst/>
              <a:pathLst>
                <a:path w="160635" h="0">
                  <a:moveTo>
                    <a:pt x="0" y="0"/>
                  </a:moveTo>
                  <a:lnTo>
                    <a:pt x="160635" y="0"/>
                  </a:lnTo>
                </a:path>
              </a:pathLst>
            </a:custGeom>
            <a:ln w="81303" cap="flat">
              <a:solidFill>
                <a:srgbClr val="E8E8E8">
                  <a:alpha val="100000"/>
                </a:srgbClr>
              </a:solidFill>
              <a:prstDash val="solid"/>
              <a:round/>
            </a:ln>
          </p:spPr>
          <p:txBody>
            <a:bodyPr/>
            <a:lstStyle/>
            <a:p/>
          </p:txBody>
        </p:sp>
        <p:sp>
          <p:nvSpPr>
            <p:cNvPr id="24" name="pl24"/>
            <p:cNvSpPr/>
            <p:nvPr/>
          </p:nvSpPr>
          <p:spPr>
            <a:xfrm>
              <a:off x="2770735" y="2610322"/>
              <a:ext cx="96381" cy="0"/>
            </a:xfrm>
            <a:custGeom>
              <a:avLst/>
              <a:pathLst>
                <a:path w="96381" h="0">
                  <a:moveTo>
                    <a:pt x="0" y="0"/>
                  </a:moveTo>
                  <a:lnTo>
                    <a:pt x="96381" y="0"/>
                  </a:lnTo>
                </a:path>
              </a:pathLst>
            </a:custGeom>
            <a:ln w="81303" cap="flat">
              <a:solidFill>
                <a:srgbClr val="E8E8E8">
                  <a:alpha val="100000"/>
                </a:srgbClr>
              </a:solidFill>
              <a:prstDash val="solid"/>
              <a:round/>
            </a:ln>
          </p:spPr>
          <p:txBody>
            <a:bodyPr/>
            <a:lstStyle/>
            <a:p/>
          </p:txBody>
        </p:sp>
        <p:sp>
          <p:nvSpPr>
            <p:cNvPr id="25" name="pl25"/>
            <p:cNvSpPr/>
            <p:nvPr/>
          </p:nvSpPr>
          <p:spPr>
            <a:xfrm>
              <a:off x="2481591" y="2919041"/>
              <a:ext cx="96381" cy="0"/>
            </a:xfrm>
            <a:custGeom>
              <a:avLst/>
              <a:pathLst>
                <a:path w="96381" h="0">
                  <a:moveTo>
                    <a:pt x="0" y="0"/>
                  </a:moveTo>
                  <a:lnTo>
                    <a:pt x="96381" y="0"/>
                  </a:lnTo>
                </a:path>
              </a:pathLst>
            </a:custGeom>
            <a:ln w="81303" cap="flat">
              <a:solidFill>
                <a:srgbClr val="E8E8E8">
                  <a:alpha val="100000"/>
                </a:srgbClr>
              </a:solidFill>
              <a:prstDash val="solid"/>
              <a:round/>
            </a:ln>
          </p:spPr>
          <p:txBody>
            <a:bodyPr/>
            <a:lstStyle/>
            <a:p/>
          </p:txBody>
        </p:sp>
        <p:sp>
          <p:nvSpPr>
            <p:cNvPr id="26" name="pl26"/>
            <p:cNvSpPr/>
            <p:nvPr/>
          </p:nvSpPr>
          <p:spPr>
            <a:xfrm>
              <a:off x="2063940" y="3227761"/>
              <a:ext cx="64254" cy="0"/>
            </a:xfrm>
            <a:custGeom>
              <a:avLst/>
              <a:pathLst>
                <a:path w="64254" h="0">
                  <a:moveTo>
                    <a:pt x="0" y="0"/>
                  </a:moveTo>
                  <a:lnTo>
                    <a:pt x="64254" y="0"/>
                  </a:lnTo>
                </a:path>
              </a:pathLst>
            </a:custGeom>
            <a:ln w="81303" cap="flat">
              <a:solidFill>
                <a:srgbClr val="E8E8E8">
                  <a:alpha val="100000"/>
                </a:srgbClr>
              </a:solidFill>
              <a:prstDash val="solid"/>
              <a:round/>
            </a:ln>
          </p:spPr>
          <p:txBody>
            <a:bodyPr/>
            <a:lstStyle/>
            <a:p/>
          </p:txBody>
        </p:sp>
        <p:sp>
          <p:nvSpPr>
            <p:cNvPr id="27" name="pl27"/>
            <p:cNvSpPr/>
            <p:nvPr/>
          </p:nvSpPr>
          <p:spPr>
            <a:xfrm>
              <a:off x="2545845" y="3536480"/>
              <a:ext cx="48190" cy="0"/>
            </a:xfrm>
            <a:custGeom>
              <a:avLst/>
              <a:pathLst>
                <a:path w="48190" h="0">
                  <a:moveTo>
                    <a:pt x="0" y="0"/>
                  </a:moveTo>
                  <a:lnTo>
                    <a:pt x="48190" y="0"/>
                  </a:lnTo>
                </a:path>
              </a:pathLst>
            </a:custGeom>
            <a:ln w="81303" cap="flat">
              <a:solidFill>
                <a:srgbClr val="E8E8E8">
                  <a:alpha val="100000"/>
                </a:srgbClr>
              </a:solidFill>
              <a:prstDash val="solid"/>
              <a:round/>
            </a:ln>
          </p:spPr>
          <p:txBody>
            <a:bodyPr/>
            <a:lstStyle/>
            <a:p/>
          </p:txBody>
        </p:sp>
        <p:sp>
          <p:nvSpPr>
            <p:cNvPr id="28" name="pl28"/>
            <p:cNvSpPr/>
            <p:nvPr/>
          </p:nvSpPr>
          <p:spPr>
            <a:xfrm>
              <a:off x="2353083" y="3845199"/>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29" name="pl29"/>
            <p:cNvSpPr/>
            <p:nvPr/>
          </p:nvSpPr>
          <p:spPr>
            <a:xfrm>
              <a:off x="2690417" y="4153918"/>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0" name="pl30"/>
            <p:cNvSpPr/>
            <p:nvPr/>
          </p:nvSpPr>
          <p:spPr>
            <a:xfrm>
              <a:off x="2722544" y="4462638"/>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1" name="pl31"/>
            <p:cNvSpPr/>
            <p:nvPr/>
          </p:nvSpPr>
          <p:spPr>
            <a:xfrm>
              <a:off x="2401274" y="4771357"/>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2" name="pl32"/>
            <p:cNvSpPr/>
            <p:nvPr/>
          </p:nvSpPr>
          <p:spPr>
            <a:xfrm>
              <a:off x="2770735" y="5080076"/>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3" name="pl33"/>
            <p:cNvSpPr/>
            <p:nvPr/>
          </p:nvSpPr>
          <p:spPr>
            <a:xfrm>
              <a:off x="2513718" y="5388796"/>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4" name="pt34"/>
            <p:cNvSpPr/>
            <p:nvPr/>
          </p:nvSpPr>
          <p:spPr>
            <a:xfrm>
              <a:off x="2380710"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34858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86261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766235"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814425"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653790"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701981"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685917"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734108"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718044"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412837"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39677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782298"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766235"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589536"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541345"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525282"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509218"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573472"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77091"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348583"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187948"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123694"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59440"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340058"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2307931"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821964"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2725583"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773773"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2613138"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661329"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2645265"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693456"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2677392"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372185"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235612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741646"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2725583"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548884"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2500694"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484630"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2468566"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532821"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2436439"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307931"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2147296"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083042"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1" name="pt81"/>
            <p:cNvSpPr/>
            <p:nvPr/>
          </p:nvSpPr>
          <p:spPr>
            <a:xfrm>
              <a:off x="2018788"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3021445" y="3803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3" name="tx83"/>
            <p:cNvSpPr/>
            <p:nvPr/>
          </p:nvSpPr>
          <p:spPr>
            <a:xfrm>
              <a:off x="3021445" y="256899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4" name="tx84"/>
            <p:cNvSpPr/>
            <p:nvPr/>
          </p:nvSpPr>
          <p:spPr>
            <a:xfrm>
              <a:off x="2989350" y="195155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85" name="tx85"/>
            <p:cNvSpPr/>
            <p:nvPr/>
          </p:nvSpPr>
          <p:spPr>
            <a:xfrm>
              <a:off x="3021445" y="411258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6" name="tx86"/>
            <p:cNvSpPr/>
            <p:nvPr/>
          </p:nvSpPr>
          <p:spPr>
            <a:xfrm>
              <a:off x="3021445" y="44213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7" name="tx87"/>
            <p:cNvSpPr/>
            <p:nvPr/>
          </p:nvSpPr>
          <p:spPr>
            <a:xfrm>
              <a:off x="3021445" y="47300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8" name="tx88"/>
            <p:cNvSpPr/>
            <p:nvPr/>
          </p:nvSpPr>
          <p:spPr>
            <a:xfrm>
              <a:off x="3021445" y="50387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9" name="tx89"/>
            <p:cNvSpPr/>
            <p:nvPr/>
          </p:nvSpPr>
          <p:spPr>
            <a:xfrm>
              <a:off x="3021445" y="3495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0" name="tx90"/>
            <p:cNvSpPr/>
            <p:nvPr/>
          </p:nvSpPr>
          <p:spPr>
            <a:xfrm>
              <a:off x="3021445" y="5347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1" name="tx91"/>
            <p:cNvSpPr/>
            <p:nvPr/>
          </p:nvSpPr>
          <p:spPr>
            <a:xfrm>
              <a:off x="3021445" y="28777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92" name="tx92"/>
            <p:cNvSpPr/>
            <p:nvPr/>
          </p:nvSpPr>
          <p:spPr>
            <a:xfrm>
              <a:off x="2989350" y="22602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93" name="tx93"/>
            <p:cNvSpPr/>
            <p:nvPr/>
          </p:nvSpPr>
          <p:spPr>
            <a:xfrm>
              <a:off x="3021445" y="31864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4" name="rc94"/>
            <p:cNvSpPr/>
            <p:nvPr/>
          </p:nvSpPr>
          <p:spPr>
            <a:xfrm>
              <a:off x="1180446" y="1807652"/>
              <a:ext cx="2120385"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4023756" y="5328394"/>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6" name="pl96"/>
            <p:cNvSpPr/>
            <p:nvPr/>
          </p:nvSpPr>
          <p:spPr>
            <a:xfrm>
              <a:off x="4023756" y="4919005"/>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7" name="pl97"/>
            <p:cNvSpPr/>
            <p:nvPr/>
          </p:nvSpPr>
          <p:spPr>
            <a:xfrm>
              <a:off x="4023756" y="4509617"/>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8" name="pl98"/>
            <p:cNvSpPr/>
            <p:nvPr/>
          </p:nvSpPr>
          <p:spPr>
            <a:xfrm>
              <a:off x="4023756" y="4100228"/>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9" name="pl99"/>
            <p:cNvSpPr/>
            <p:nvPr/>
          </p:nvSpPr>
          <p:spPr>
            <a:xfrm>
              <a:off x="4023756" y="369083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0" name="pl100"/>
            <p:cNvSpPr/>
            <p:nvPr/>
          </p:nvSpPr>
          <p:spPr>
            <a:xfrm>
              <a:off x="4023756" y="3281451"/>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1" name="pl101"/>
            <p:cNvSpPr/>
            <p:nvPr/>
          </p:nvSpPr>
          <p:spPr>
            <a:xfrm>
              <a:off x="4023756" y="287206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2" name="pl102"/>
            <p:cNvSpPr/>
            <p:nvPr/>
          </p:nvSpPr>
          <p:spPr>
            <a:xfrm>
              <a:off x="4023756" y="2462674"/>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3" name="pl103"/>
            <p:cNvSpPr/>
            <p:nvPr/>
          </p:nvSpPr>
          <p:spPr>
            <a:xfrm>
              <a:off x="4023756" y="2053285"/>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4" name="pl104"/>
            <p:cNvSpPr/>
            <p:nvPr/>
          </p:nvSpPr>
          <p:spPr>
            <a:xfrm>
              <a:off x="4120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4414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7626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0839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4052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726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891186" y="2053285"/>
              <a:ext cx="562223" cy="0"/>
            </a:xfrm>
            <a:custGeom>
              <a:avLst/>
              <a:pathLst>
                <a:path w="562223" h="0">
                  <a:moveTo>
                    <a:pt x="0" y="0"/>
                  </a:moveTo>
                  <a:lnTo>
                    <a:pt x="562223" y="0"/>
                  </a:lnTo>
                </a:path>
              </a:pathLst>
            </a:custGeom>
            <a:ln w="81303" cap="flat">
              <a:solidFill>
                <a:srgbClr val="E8E8E8">
                  <a:alpha val="100000"/>
                </a:srgbClr>
              </a:solidFill>
              <a:prstDash val="solid"/>
              <a:round/>
            </a:ln>
          </p:spPr>
          <p:txBody>
            <a:bodyPr/>
            <a:lstStyle/>
            <a:p/>
          </p:txBody>
        </p:sp>
        <p:sp>
          <p:nvSpPr>
            <p:cNvPr id="111" name="pl111"/>
            <p:cNvSpPr/>
            <p:nvPr/>
          </p:nvSpPr>
          <p:spPr>
            <a:xfrm>
              <a:off x="4955440" y="2462674"/>
              <a:ext cx="112444" cy="0"/>
            </a:xfrm>
            <a:custGeom>
              <a:avLst/>
              <a:pathLst>
                <a:path w="112444" h="0">
                  <a:moveTo>
                    <a:pt x="0" y="0"/>
                  </a:moveTo>
                  <a:lnTo>
                    <a:pt x="112444" y="0"/>
                  </a:lnTo>
                </a:path>
              </a:pathLst>
            </a:custGeom>
            <a:ln w="81303" cap="flat">
              <a:solidFill>
                <a:srgbClr val="E8E8E8">
                  <a:alpha val="100000"/>
                </a:srgbClr>
              </a:solidFill>
              <a:prstDash val="solid"/>
              <a:round/>
            </a:ln>
          </p:spPr>
          <p:txBody>
            <a:bodyPr/>
            <a:lstStyle/>
            <a:p/>
          </p:txBody>
        </p:sp>
        <p:sp>
          <p:nvSpPr>
            <p:cNvPr id="112" name="pl112"/>
            <p:cNvSpPr/>
            <p:nvPr/>
          </p:nvSpPr>
          <p:spPr>
            <a:xfrm>
              <a:off x="5549791" y="2872062"/>
              <a:ext cx="80317" cy="0"/>
            </a:xfrm>
            <a:custGeom>
              <a:avLst/>
              <a:pathLst>
                <a:path w="80317" h="0">
                  <a:moveTo>
                    <a:pt x="0" y="0"/>
                  </a:moveTo>
                  <a:lnTo>
                    <a:pt x="80317" y="0"/>
                  </a:lnTo>
                </a:path>
              </a:pathLst>
            </a:custGeom>
            <a:ln w="81303" cap="flat">
              <a:solidFill>
                <a:srgbClr val="E8E8E8">
                  <a:alpha val="100000"/>
                </a:srgbClr>
              </a:solidFill>
              <a:prstDash val="solid"/>
              <a:round/>
            </a:ln>
          </p:spPr>
          <p:txBody>
            <a:bodyPr/>
            <a:lstStyle/>
            <a:p/>
          </p:txBody>
        </p:sp>
        <p:sp>
          <p:nvSpPr>
            <p:cNvPr id="113" name="pl113"/>
            <p:cNvSpPr/>
            <p:nvPr/>
          </p:nvSpPr>
          <p:spPr>
            <a:xfrm>
              <a:off x="5437346" y="3281451"/>
              <a:ext cx="64254" cy="0"/>
            </a:xfrm>
            <a:custGeom>
              <a:avLst/>
              <a:pathLst>
                <a:path w="64254" h="0">
                  <a:moveTo>
                    <a:pt x="0" y="0"/>
                  </a:moveTo>
                  <a:lnTo>
                    <a:pt x="64254" y="0"/>
                  </a:lnTo>
                </a:path>
              </a:pathLst>
            </a:custGeom>
            <a:ln w="81303" cap="flat">
              <a:solidFill>
                <a:srgbClr val="E8E8E8">
                  <a:alpha val="100000"/>
                </a:srgbClr>
              </a:solidFill>
              <a:prstDash val="solid"/>
              <a:round/>
            </a:ln>
          </p:spPr>
          <p:txBody>
            <a:bodyPr/>
            <a:lstStyle/>
            <a:p/>
          </p:txBody>
        </p:sp>
        <p:sp>
          <p:nvSpPr>
            <p:cNvPr id="114" name="pl114"/>
            <p:cNvSpPr/>
            <p:nvPr/>
          </p:nvSpPr>
          <p:spPr>
            <a:xfrm>
              <a:off x="5453409" y="3690839"/>
              <a:ext cx="48190" cy="0"/>
            </a:xfrm>
            <a:custGeom>
              <a:avLst/>
              <a:pathLst>
                <a:path w="48190" h="0">
                  <a:moveTo>
                    <a:pt x="0" y="0"/>
                  </a:moveTo>
                  <a:lnTo>
                    <a:pt x="48190" y="0"/>
                  </a:lnTo>
                </a:path>
              </a:pathLst>
            </a:custGeom>
            <a:ln w="81303" cap="flat">
              <a:solidFill>
                <a:srgbClr val="E8E8E8">
                  <a:alpha val="100000"/>
                </a:srgbClr>
              </a:solidFill>
              <a:prstDash val="solid"/>
              <a:round/>
            </a:ln>
          </p:spPr>
          <p:txBody>
            <a:bodyPr/>
            <a:lstStyle/>
            <a:p/>
          </p:txBody>
        </p:sp>
        <p:sp>
          <p:nvSpPr>
            <p:cNvPr id="115" name="pl115"/>
            <p:cNvSpPr/>
            <p:nvPr/>
          </p:nvSpPr>
          <p:spPr>
            <a:xfrm>
              <a:off x="5340965" y="4100228"/>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116" name="pl116"/>
            <p:cNvSpPr/>
            <p:nvPr/>
          </p:nvSpPr>
          <p:spPr>
            <a:xfrm>
              <a:off x="5501600" y="4509617"/>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117" name="pl117"/>
            <p:cNvSpPr/>
            <p:nvPr/>
          </p:nvSpPr>
          <p:spPr>
            <a:xfrm>
              <a:off x="5630108" y="4919005"/>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118" name="pl118"/>
            <p:cNvSpPr/>
            <p:nvPr/>
          </p:nvSpPr>
          <p:spPr>
            <a:xfrm>
              <a:off x="5694362" y="5328394"/>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119" name="pt119"/>
            <p:cNvSpPr/>
            <p:nvPr/>
          </p:nvSpPr>
          <p:spPr>
            <a:xfrm>
              <a:off x="5432846"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497100"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950940"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063385"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44890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49710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545291"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62560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689862"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705926"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336465"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368592"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497100"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529227"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4886686"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448909"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625608"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657735"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392194"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5456448"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4910288"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022733"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40825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545644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5504639"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5584956"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5649210"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5665274"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5295813"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5327940"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456448"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5488575"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4846034"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5408258"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5584956"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5617083"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tx155"/>
            <p:cNvSpPr/>
            <p:nvPr/>
          </p:nvSpPr>
          <p:spPr>
            <a:xfrm>
              <a:off x="5850262"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56" name="tx156"/>
            <p:cNvSpPr/>
            <p:nvPr/>
          </p:nvSpPr>
          <p:spPr>
            <a:xfrm>
              <a:off x="5850262"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57" name="tx157"/>
            <p:cNvSpPr/>
            <p:nvPr/>
          </p:nvSpPr>
          <p:spPr>
            <a:xfrm>
              <a:off x="5850262"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58" name="tx158"/>
            <p:cNvSpPr/>
            <p:nvPr/>
          </p:nvSpPr>
          <p:spPr>
            <a:xfrm>
              <a:off x="5850262"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59" name="tx159"/>
            <p:cNvSpPr/>
            <p:nvPr/>
          </p:nvSpPr>
          <p:spPr>
            <a:xfrm>
              <a:off x="5850262"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60" name="tx160"/>
            <p:cNvSpPr/>
            <p:nvPr/>
          </p:nvSpPr>
          <p:spPr>
            <a:xfrm>
              <a:off x="5850262"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1" name="tx161"/>
            <p:cNvSpPr/>
            <p:nvPr/>
          </p:nvSpPr>
          <p:spPr>
            <a:xfrm>
              <a:off x="5850262"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2" name="tx162"/>
            <p:cNvSpPr/>
            <p:nvPr/>
          </p:nvSpPr>
          <p:spPr>
            <a:xfrm>
              <a:off x="5818166" y="201195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+35%</a:t>
              </a:r>
            </a:p>
          </p:txBody>
        </p:sp>
        <p:sp>
          <p:nvSpPr>
            <p:cNvPr id="163" name="tx163"/>
            <p:cNvSpPr/>
            <p:nvPr/>
          </p:nvSpPr>
          <p:spPr>
            <a:xfrm>
              <a:off x="5850262"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4" name="rc164"/>
            <p:cNvSpPr/>
            <p:nvPr/>
          </p:nvSpPr>
          <p:spPr>
            <a:xfrm>
              <a:off x="4023756" y="1807652"/>
              <a:ext cx="2120385" cy="3766375"/>
            </a:xfrm>
            <a:prstGeom prst="rect">
              <a:avLst/>
            </a:prstGeom>
            <a:noFill/>
            <a:ln w="13550" cap="rnd">
              <a:solidFill>
                <a:srgbClr val="999999">
                  <a:alpha val="100000"/>
                </a:srgbClr>
              </a:solidFill>
              <a:prstDash val="solid"/>
              <a:round/>
            </a:ln>
          </p:spPr>
          <p:txBody>
            <a:bodyPr/>
            <a:lstStyle/>
            <a:p/>
          </p:txBody>
        </p:sp>
        <p:sp>
          <p:nvSpPr>
            <p:cNvPr id="165" name="pl165"/>
            <p:cNvSpPr/>
            <p:nvPr/>
          </p:nvSpPr>
          <p:spPr>
            <a:xfrm>
              <a:off x="6954025" y="5372257"/>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66" name="pl166"/>
            <p:cNvSpPr/>
            <p:nvPr/>
          </p:nvSpPr>
          <p:spPr>
            <a:xfrm>
              <a:off x="6954025" y="5035974"/>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67" name="pl167"/>
            <p:cNvSpPr/>
            <p:nvPr/>
          </p:nvSpPr>
          <p:spPr>
            <a:xfrm>
              <a:off x="6954025" y="4699690"/>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68" name="pl168"/>
            <p:cNvSpPr/>
            <p:nvPr/>
          </p:nvSpPr>
          <p:spPr>
            <a:xfrm>
              <a:off x="6954025" y="436340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69" name="pl169"/>
            <p:cNvSpPr/>
            <p:nvPr/>
          </p:nvSpPr>
          <p:spPr>
            <a:xfrm>
              <a:off x="6954025" y="4027123"/>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0" name="pl170"/>
            <p:cNvSpPr/>
            <p:nvPr/>
          </p:nvSpPr>
          <p:spPr>
            <a:xfrm>
              <a:off x="6954025" y="369083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1" name="pl171"/>
            <p:cNvSpPr/>
            <p:nvPr/>
          </p:nvSpPr>
          <p:spPr>
            <a:xfrm>
              <a:off x="6954025" y="335455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2" name="pl172"/>
            <p:cNvSpPr/>
            <p:nvPr/>
          </p:nvSpPr>
          <p:spPr>
            <a:xfrm>
              <a:off x="6954025" y="301827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3" name="pl173"/>
            <p:cNvSpPr/>
            <p:nvPr/>
          </p:nvSpPr>
          <p:spPr>
            <a:xfrm>
              <a:off x="6954025" y="268198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4" name="pl174"/>
            <p:cNvSpPr/>
            <p:nvPr/>
          </p:nvSpPr>
          <p:spPr>
            <a:xfrm>
              <a:off x="6954025" y="2345705"/>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5" name="pl175"/>
            <p:cNvSpPr/>
            <p:nvPr/>
          </p:nvSpPr>
          <p:spPr>
            <a:xfrm>
              <a:off x="6954025" y="200942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76" name="pl176"/>
            <p:cNvSpPr/>
            <p:nvPr/>
          </p:nvSpPr>
          <p:spPr>
            <a:xfrm>
              <a:off x="70504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3716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6929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014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3354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6567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576441" y="200942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3" name="pl183"/>
            <p:cNvSpPr/>
            <p:nvPr/>
          </p:nvSpPr>
          <p:spPr>
            <a:xfrm>
              <a:off x="8640695"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4" name="pl184"/>
            <p:cNvSpPr/>
            <p:nvPr/>
          </p:nvSpPr>
          <p:spPr>
            <a:xfrm>
              <a:off x="8367615" y="268198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5" name="pl185"/>
            <p:cNvSpPr/>
            <p:nvPr/>
          </p:nvSpPr>
          <p:spPr>
            <a:xfrm>
              <a:off x="8560378" y="301827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6" name="pl186"/>
            <p:cNvSpPr/>
            <p:nvPr/>
          </p:nvSpPr>
          <p:spPr>
            <a:xfrm>
              <a:off x="8496124" y="33545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7" name="pl187"/>
            <p:cNvSpPr/>
            <p:nvPr/>
          </p:nvSpPr>
          <p:spPr>
            <a:xfrm>
              <a:off x="8271234"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8" name="pl188"/>
            <p:cNvSpPr/>
            <p:nvPr/>
          </p:nvSpPr>
          <p:spPr>
            <a:xfrm>
              <a:off x="8576441" y="40271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9" name="pl189"/>
            <p:cNvSpPr/>
            <p:nvPr/>
          </p:nvSpPr>
          <p:spPr>
            <a:xfrm>
              <a:off x="8271234" y="436340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0" name="pl190"/>
            <p:cNvSpPr/>
            <p:nvPr/>
          </p:nvSpPr>
          <p:spPr>
            <a:xfrm>
              <a:off x="8576441" y="469969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1" name="pl191"/>
            <p:cNvSpPr/>
            <p:nvPr/>
          </p:nvSpPr>
          <p:spPr>
            <a:xfrm>
              <a:off x="8640695"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2" name="pl192"/>
            <p:cNvSpPr/>
            <p:nvPr/>
          </p:nvSpPr>
          <p:spPr>
            <a:xfrm>
              <a:off x="8544314" y="537225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3" name="pt193"/>
            <p:cNvSpPr/>
            <p:nvPr/>
          </p:nvSpPr>
          <p:spPr>
            <a:xfrm>
              <a:off x="8571941"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8571941"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863619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863619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836311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836311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8555878"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8555878"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8491624"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8491624"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826673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826673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8571941"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8571941"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8266734"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8266734"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8571941"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8571941"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863619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863619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8539814"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8539814"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8531289" y="19642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8531289"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8595543"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8" name="pt218"/>
            <p:cNvSpPr/>
            <p:nvPr/>
          </p:nvSpPr>
          <p:spPr>
            <a:xfrm>
              <a:off x="8595543"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9" name="pt219"/>
            <p:cNvSpPr/>
            <p:nvPr/>
          </p:nvSpPr>
          <p:spPr>
            <a:xfrm>
              <a:off x="8322463" y="26368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0" name="pt220"/>
            <p:cNvSpPr/>
            <p:nvPr/>
          </p:nvSpPr>
          <p:spPr>
            <a:xfrm>
              <a:off x="8322463"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1" name="pt221"/>
            <p:cNvSpPr/>
            <p:nvPr/>
          </p:nvSpPr>
          <p:spPr>
            <a:xfrm>
              <a:off x="8515226" y="2973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8515226"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8450972" y="3309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4" name="pt224"/>
            <p:cNvSpPr/>
            <p:nvPr/>
          </p:nvSpPr>
          <p:spPr>
            <a:xfrm>
              <a:off x="8450972"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5" name="pt225"/>
            <p:cNvSpPr/>
            <p:nvPr/>
          </p:nvSpPr>
          <p:spPr>
            <a:xfrm>
              <a:off x="8226082"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6" name="pt226"/>
            <p:cNvSpPr/>
            <p:nvPr/>
          </p:nvSpPr>
          <p:spPr>
            <a:xfrm>
              <a:off x="822608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7" name="pt227"/>
            <p:cNvSpPr/>
            <p:nvPr/>
          </p:nvSpPr>
          <p:spPr>
            <a:xfrm>
              <a:off x="8531289" y="3981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8531289"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8226082" y="43182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0" name="pt230"/>
            <p:cNvSpPr/>
            <p:nvPr/>
          </p:nvSpPr>
          <p:spPr>
            <a:xfrm>
              <a:off x="8226082"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1" name="pt231"/>
            <p:cNvSpPr/>
            <p:nvPr/>
          </p:nvSpPr>
          <p:spPr>
            <a:xfrm>
              <a:off x="8531289" y="46545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2" name="pt232"/>
            <p:cNvSpPr/>
            <p:nvPr/>
          </p:nvSpPr>
          <p:spPr>
            <a:xfrm>
              <a:off x="8531289"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3" name="pt233"/>
            <p:cNvSpPr/>
            <p:nvPr/>
          </p:nvSpPr>
          <p:spPr>
            <a:xfrm>
              <a:off x="8595543"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8595543"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8499162" y="53271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6" name="pt236"/>
            <p:cNvSpPr/>
            <p:nvPr/>
          </p:nvSpPr>
          <p:spPr>
            <a:xfrm>
              <a:off x="8499162"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7" name="tx237"/>
            <p:cNvSpPr/>
            <p:nvPr/>
          </p:nvSpPr>
          <p:spPr>
            <a:xfrm>
              <a:off x="8814273" y="196809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38" name="tx238"/>
            <p:cNvSpPr/>
            <p:nvPr/>
          </p:nvSpPr>
          <p:spPr>
            <a:xfrm>
              <a:off x="8814273"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39" name="tx239"/>
            <p:cNvSpPr/>
            <p:nvPr/>
          </p:nvSpPr>
          <p:spPr>
            <a:xfrm>
              <a:off x="8814273" y="264065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0" name="tx240"/>
            <p:cNvSpPr/>
            <p:nvPr/>
          </p:nvSpPr>
          <p:spPr>
            <a:xfrm>
              <a:off x="8814273" y="297694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1" name="tx241"/>
            <p:cNvSpPr/>
            <p:nvPr/>
          </p:nvSpPr>
          <p:spPr>
            <a:xfrm>
              <a:off x="8814273" y="33132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2" name="tx242"/>
            <p:cNvSpPr/>
            <p:nvPr/>
          </p:nvSpPr>
          <p:spPr>
            <a:xfrm>
              <a:off x="8814273"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3" name="tx243"/>
            <p:cNvSpPr/>
            <p:nvPr/>
          </p:nvSpPr>
          <p:spPr>
            <a:xfrm>
              <a:off x="8814273" y="39857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4" name="tx244"/>
            <p:cNvSpPr/>
            <p:nvPr/>
          </p:nvSpPr>
          <p:spPr>
            <a:xfrm>
              <a:off x="8814273" y="432207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5" name="tx245"/>
            <p:cNvSpPr/>
            <p:nvPr/>
          </p:nvSpPr>
          <p:spPr>
            <a:xfrm>
              <a:off x="8814273" y="465835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6" name="tx246"/>
            <p:cNvSpPr/>
            <p:nvPr/>
          </p:nvSpPr>
          <p:spPr>
            <a:xfrm>
              <a:off x="8814273"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7" name="tx247"/>
            <p:cNvSpPr/>
            <p:nvPr/>
          </p:nvSpPr>
          <p:spPr>
            <a:xfrm>
              <a:off x="8814273" y="533092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8" name="rc248"/>
            <p:cNvSpPr/>
            <p:nvPr/>
          </p:nvSpPr>
          <p:spPr>
            <a:xfrm>
              <a:off x="6954025" y="1807652"/>
              <a:ext cx="2120385" cy="3766375"/>
            </a:xfrm>
            <a:prstGeom prst="rect">
              <a:avLst/>
            </a:prstGeom>
            <a:noFill/>
            <a:ln w="13550" cap="rnd">
              <a:solidFill>
                <a:srgbClr val="999999">
                  <a:alpha val="100000"/>
                </a:srgbClr>
              </a:solidFill>
              <a:prstDash val="solid"/>
              <a:round/>
            </a:ln>
          </p:spPr>
          <p:txBody>
            <a:bodyPr/>
            <a:lstStyle/>
            <a:p/>
          </p:txBody>
        </p:sp>
        <p:sp>
          <p:nvSpPr>
            <p:cNvPr id="249" name="rc249"/>
            <p:cNvSpPr/>
            <p:nvPr/>
          </p:nvSpPr>
          <p:spPr>
            <a:xfrm>
              <a:off x="1180446" y="1592799"/>
              <a:ext cx="21203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0" name="tx250"/>
            <p:cNvSpPr/>
            <p:nvPr/>
          </p:nvSpPr>
          <p:spPr>
            <a:xfrm>
              <a:off x="2001477"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51" name="rc251"/>
            <p:cNvSpPr/>
            <p:nvPr/>
          </p:nvSpPr>
          <p:spPr>
            <a:xfrm>
              <a:off x="4023756" y="1592799"/>
              <a:ext cx="21203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2" name="tx252"/>
            <p:cNvSpPr/>
            <p:nvPr/>
          </p:nvSpPr>
          <p:spPr>
            <a:xfrm>
              <a:off x="486956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53" name="rc253"/>
            <p:cNvSpPr/>
            <p:nvPr/>
          </p:nvSpPr>
          <p:spPr>
            <a:xfrm>
              <a:off x="6954025" y="1592799"/>
              <a:ext cx="21203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4" name="tx254"/>
            <p:cNvSpPr/>
            <p:nvPr/>
          </p:nvSpPr>
          <p:spPr>
            <a:xfrm>
              <a:off x="786823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55" name="pl255"/>
            <p:cNvSpPr/>
            <p:nvPr/>
          </p:nvSpPr>
          <p:spPr>
            <a:xfrm>
              <a:off x="1180446" y="5574027"/>
              <a:ext cx="2120385" cy="0"/>
            </a:xfrm>
            <a:custGeom>
              <a:avLst/>
              <a:pathLst>
                <a:path w="2120385" h="0">
                  <a:moveTo>
                    <a:pt x="0" y="0"/>
                  </a:moveTo>
                  <a:lnTo>
                    <a:pt x="2120385" y="0"/>
                  </a:lnTo>
                </a:path>
              </a:pathLst>
            </a:custGeom>
            <a:ln w="8130" cap="flat">
              <a:solidFill>
                <a:srgbClr val="000000">
                  <a:alpha val="100000"/>
                </a:srgbClr>
              </a:solidFill>
              <a:prstDash val="solid"/>
              <a:round/>
            </a:ln>
          </p:spPr>
          <p:txBody>
            <a:bodyPr/>
            <a:lstStyle/>
            <a:p/>
          </p:txBody>
        </p:sp>
        <p:sp>
          <p:nvSpPr>
            <p:cNvPr id="256" name="pl256"/>
            <p:cNvSpPr/>
            <p:nvPr/>
          </p:nvSpPr>
          <p:spPr>
            <a:xfrm>
              <a:off x="12768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15980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19193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2240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25619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28831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tx262"/>
            <p:cNvSpPr/>
            <p:nvPr/>
          </p:nvSpPr>
          <p:spPr>
            <a:xfrm>
              <a:off x="124573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3" name="tx263"/>
            <p:cNvSpPr/>
            <p:nvPr/>
          </p:nvSpPr>
          <p:spPr>
            <a:xfrm>
              <a:off x="15359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4" name="tx264"/>
            <p:cNvSpPr/>
            <p:nvPr/>
          </p:nvSpPr>
          <p:spPr>
            <a:xfrm>
              <a:off x="185718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5" name="tx265"/>
            <p:cNvSpPr/>
            <p:nvPr/>
          </p:nvSpPr>
          <p:spPr>
            <a:xfrm>
              <a:off x="2178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6" name="tx266"/>
            <p:cNvSpPr/>
            <p:nvPr/>
          </p:nvSpPr>
          <p:spPr>
            <a:xfrm>
              <a:off x="24997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7" name="tx267"/>
            <p:cNvSpPr/>
            <p:nvPr/>
          </p:nvSpPr>
          <p:spPr>
            <a:xfrm>
              <a:off x="27899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8" name="pl268"/>
            <p:cNvSpPr/>
            <p:nvPr/>
          </p:nvSpPr>
          <p:spPr>
            <a:xfrm>
              <a:off x="4023756" y="5574027"/>
              <a:ext cx="2120385" cy="0"/>
            </a:xfrm>
            <a:custGeom>
              <a:avLst/>
              <a:pathLst>
                <a:path w="2120385" h="0">
                  <a:moveTo>
                    <a:pt x="0" y="0"/>
                  </a:moveTo>
                  <a:lnTo>
                    <a:pt x="2120385" y="0"/>
                  </a:lnTo>
                </a:path>
              </a:pathLst>
            </a:custGeom>
            <a:ln w="8130" cap="flat">
              <a:solidFill>
                <a:srgbClr val="000000">
                  <a:alpha val="100000"/>
                </a:srgbClr>
              </a:solidFill>
              <a:prstDash val="solid"/>
              <a:round/>
            </a:ln>
          </p:spPr>
          <p:txBody>
            <a:bodyPr/>
            <a:lstStyle/>
            <a:p/>
          </p:txBody>
        </p:sp>
        <p:sp>
          <p:nvSpPr>
            <p:cNvPr id="269" name="pl269"/>
            <p:cNvSpPr/>
            <p:nvPr/>
          </p:nvSpPr>
          <p:spPr>
            <a:xfrm>
              <a:off x="4120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44414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47626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50839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54052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5726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tx275"/>
            <p:cNvSpPr/>
            <p:nvPr/>
          </p:nvSpPr>
          <p:spPr>
            <a:xfrm>
              <a:off x="408904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43792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7" name="tx277"/>
            <p:cNvSpPr/>
            <p:nvPr/>
          </p:nvSpPr>
          <p:spPr>
            <a:xfrm>
              <a:off x="47004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8" name="tx278"/>
            <p:cNvSpPr/>
            <p:nvPr/>
          </p:nvSpPr>
          <p:spPr>
            <a:xfrm>
              <a:off x="50217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9" name="tx279"/>
            <p:cNvSpPr/>
            <p:nvPr/>
          </p:nvSpPr>
          <p:spPr>
            <a:xfrm>
              <a:off x="53430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0" name="tx280"/>
            <p:cNvSpPr/>
            <p:nvPr/>
          </p:nvSpPr>
          <p:spPr>
            <a:xfrm>
              <a:off x="56332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1" name="pl281"/>
            <p:cNvSpPr/>
            <p:nvPr/>
          </p:nvSpPr>
          <p:spPr>
            <a:xfrm>
              <a:off x="6954025" y="5574027"/>
              <a:ext cx="2120385" cy="0"/>
            </a:xfrm>
            <a:custGeom>
              <a:avLst/>
              <a:pathLst>
                <a:path w="2120385" h="0">
                  <a:moveTo>
                    <a:pt x="0" y="0"/>
                  </a:moveTo>
                  <a:lnTo>
                    <a:pt x="2120385" y="0"/>
                  </a:lnTo>
                </a:path>
              </a:pathLst>
            </a:custGeom>
            <a:ln w="8130" cap="flat">
              <a:solidFill>
                <a:srgbClr val="000000">
                  <a:alpha val="100000"/>
                </a:srgbClr>
              </a:solidFill>
              <a:prstDash val="solid"/>
              <a:round/>
            </a:ln>
          </p:spPr>
          <p:txBody>
            <a:bodyPr/>
            <a:lstStyle/>
            <a:p/>
          </p:txBody>
        </p:sp>
        <p:sp>
          <p:nvSpPr>
            <p:cNvPr id="282" name="pl282"/>
            <p:cNvSpPr/>
            <p:nvPr/>
          </p:nvSpPr>
          <p:spPr>
            <a:xfrm>
              <a:off x="70504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73716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76929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014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83354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86567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tx288"/>
            <p:cNvSpPr/>
            <p:nvPr/>
          </p:nvSpPr>
          <p:spPr>
            <a:xfrm>
              <a:off x="701931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730949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0" name="tx290"/>
            <p:cNvSpPr/>
            <p:nvPr/>
          </p:nvSpPr>
          <p:spPr>
            <a:xfrm>
              <a:off x="76307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1" name="tx291"/>
            <p:cNvSpPr/>
            <p:nvPr/>
          </p:nvSpPr>
          <p:spPr>
            <a:xfrm>
              <a:off x="79520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2" name="tx292"/>
            <p:cNvSpPr/>
            <p:nvPr/>
          </p:nvSpPr>
          <p:spPr>
            <a:xfrm>
              <a:off x="827330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3" name="tx293"/>
            <p:cNvSpPr/>
            <p:nvPr/>
          </p:nvSpPr>
          <p:spPr>
            <a:xfrm>
              <a:off x="85634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6356742" y="5332252"/>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95" name="tx295"/>
            <p:cNvSpPr/>
            <p:nvPr/>
          </p:nvSpPr>
          <p:spPr>
            <a:xfrm>
              <a:off x="6414624" y="4995969"/>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96" name="tx296"/>
            <p:cNvSpPr/>
            <p:nvPr/>
          </p:nvSpPr>
          <p:spPr>
            <a:xfrm>
              <a:off x="6487136" y="4659685"/>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297" name="tx297"/>
            <p:cNvSpPr/>
            <p:nvPr/>
          </p:nvSpPr>
          <p:spPr>
            <a:xfrm>
              <a:off x="6225709" y="4323401"/>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98" name="tx298"/>
            <p:cNvSpPr/>
            <p:nvPr/>
          </p:nvSpPr>
          <p:spPr>
            <a:xfrm>
              <a:off x="6605185" y="3987118"/>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99" name="tx299"/>
            <p:cNvSpPr/>
            <p:nvPr/>
          </p:nvSpPr>
          <p:spPr>
            <a:xfrm>
              <a:off x="6406394" y="3650834"/>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300" name="tx300"/>
            <p:cNvSpPr/>
            <p:nvPr/>
          </p:nvSpPr>
          <p:spPr>
            <a:xfrm>
              <a:off x="6232292" y="331455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301" name="tx301"/>
            <p:cNvSpPr/>
            <p:nvPr/>
          </p:nvSpPr>
          <p:spPr>
            <a:xfrm>
              <a:off x="6524535" y="2978267"/>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302" name="tx302"/>
            <p:cNvSpPr/>
            <p:nvPr/>
          </p:nvSpPr>
          <p:spPr>
            <a:xfrm>
              <a:off x="6630239" y="264198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303" name="tx303"/>
            <p:cNvSpPr/>
            <p:nvPr/>
          </p:nvSpPr>
          <p:spPr>
            <a:xfrm>
              <a:off x="6605002" y="230570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304" name="tx304"/>
            <p:cNvSpPr/>
            <p:nvPr/>
          </p:nvSpPr>
          <p:spPr>
            <a:xfrm>
              <a:off x="6213730" y="1969417"/>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305" name="tx305"/>
            <p:cNvSpPr/>
            <p:nvPr/>
          </p:nvSpPr>
          <p:spPr>
            <a:xfrm>
              <a:off x="3370420" y="5288389"/>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El Salvador</a:t>
              </a:r>
            </a:p>
          </p:txBody>
        </p:sp>
        <p:sp>
          <p:nvSpPr>
            <p:cNvPr id="306" name="tx306"/>
            <p:cNvSpPr/>
            <p:nvPr/>
          </p:nvSpPr>
          <p:spPr>
            <a:xfrm>
              <a:off x="3569302" y="4879000"/>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307" name="tx307"/>
            <p:cNvSpPr/>
            <p:nvPr/>
          </p:nvSpPr>
          <p:spPr>
            <a:xfrm>
              <a:off x="3506666" y="4469612"/>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308" name="tx308"/>
            <p:cNvSpPr/>
            <p:nvPr/>
          </p:nvSpPr>
          <p:spPr>
            <a:xfrm>
              <a:off x="3718441" y="4060223"/>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309" name="tx309"/>
            <p:cNvSpPr/>
            <p:nvPr/>
          </p:nvSpPr>
          <p:spPr>
            <a:xfrm>
              <a:off x="3674732" y="365083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310" name="tx310"/>
            <p:cNvSpPr/>
            <p:nvPr/>
          </p:nvSpPr>
          <p:spPr>
            <a:xfrm>
              <a:off x="3420072" y="324144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311" name="tx311"/>
            <p:cNvSpPr/>
            <p:nvPr/>
          </p:nvSpPr>
          <p:spPr>
            <a:xfrm>
              <a:off x="3469907" y="2832057"/>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312" name="tx312"/>
            <p:cNvSpPr/>
            <p:nvPr/>
          </p:nvSpPr>
          <p:spPr>
            <a:xfrm>
              <a:off x="3706096" y="2422669"/>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313" name="tx313"/>
            <p:cNvSpPr/>
            <p:nvPr/>
          </p:nvSpPr>
          <p:spPr>
            <a:xfrm>
              <a:off x="3618680" y="201328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314" name="tx314"/>
            <p:cNvSpPr/>
            <p:nvPr/>
          </p:nvSpPr>
          <p:spPr>
            <a:xfrm>
              <a:off x="694903" y="534879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315" name="tx315"/>
            <p:cNvSpPr/>
            <p:nvPr/>
          </p:nvSpPr>
          <p:spPr>
            <a:xfrm>
              <a:off x="669939" y="504007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316" name="tx316"/>
            <p:cNvSpPr/>
            <p:nvPr/>
          </p:nvSpPr>
          <p:spPr>
            <a:xfrm>
              <a:off x="744646" y="4731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317" name="tx317"/>
            <p:cNvSpPr/>
            <p:nvPr/>
          </p:nvSpPr>
          <p:spPr>
            <a:xfrm>
              <a:off x="893785" y="442263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318" name="tx318"/>
            <p:cNvSpPr/>
            <p:nvPr/>
          </p:nvSpPr>
          <p:spPr>
            <a:xfrm>
              <a:off x="613978" y="4113913"/>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319" name="tx319"/>
            <p:cNvSpPr/>
            <p:nvPr/>
          </p:nvSpPr>
          <p:spPr>
            <a:xfrm>
              <a:off x="508182" y="380519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320" name="tx320"/>
            <p:cNvSpPr/>
            <p:nvPr/>
          </p:nvSpPr>
          <p:spPr>
            <a:xfrm>
              <a:off x="558200" y="3496475"/>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321" name="tx321"/>
            <p:cNvSpPr/>
            <p:nvPr/>
          </p:nvSpPr>
          <p:spPr>
            <a:xfrm>
              <a:off x="754704" y="3187756"/>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322" name="tx322"/>
            <p:cNvSpPr/>
            <p:nvPr/>
          </p:nvSpPr>
          <p:spPr>
            <a:xfrm>
              <a:off x="844041" y="2879036"/>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23" name="tx323"/>
            <p:cNvSpPr/>
            <p:nvPr/>
          </p:nvSpPr>
          <p:spPr>
            <a:xfrm>
              <a:off x="508182" y="257031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324" name="tx324"/>
            <p:cNvSpPr/>
            <p:nvPr/>
          </p:nvSpPr>
          <p:spPr>
            <a:xfrm>
              <a:off x="576488" y="226159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25" name="tx325"/>
            <p:cNvSpPr/>
            <p:nvPr/>
          </p:nvSpPr>
          <p:spPr>
            <a:xfrm>
              <a:off x="551799" y="1952878"/>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26" name="tx326"/>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27" name="pt327"/>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8" name="pt328"/>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9" name="tx329"/>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30" name="tx330"/>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31" name="tx331"/>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332" name="tx33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12 out of 32 (38%) countries in FCV countries had a decline in coverage. The largest decline was in Guatemala and Venezuela (-10 percentage points), followed by Bangladesh and Syria (-6 percentage points).
There were 9 (28%) countries with an increase in DTP1 coverage. Coverage remained the same in 11 countries between 2024 and 2025.
</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nine countries and decreased in 12 countries.</a:t>
            </a:r>
          </a:p>
        </p:txBody>
      </p:sp>
      <p:grpSp xmlns:pic="http://schemas.openxmlformats.org/drawingml/2006/picture">
        <p:nvGrpSpPr>
          <p:cNvPr id="336" name=""/>
          <p:cNvGrpSpPr/>
          <p:nvPr/>
        </p:nvGrpSpPr>
        <p:grpSpPr>
          <a:xfrm>
            <a:off x="292608" y="1005840"/>
            <a:ext cx="8595360" cy="28575"/>
            <a:chOff x="292608" y="1005840"/>
            <a:chExt cx="8595360" cy="28575"/>
          </a:xfrm>
        </p:grpSpPr>
        <p:sp>
          <p:nvSpPr>
            <p:cNvPr id="3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FCV countries from lowest to highest coverage, and the rank of the top 10 countries with the most zero-dose children, based on absolute numbers.
In 2025, DTP1 coverage ranged from 49% in Yemen to 99% in Viet Nam, El Salvador, and Cuba.
14 out of 32 (44%) countries had coverage of at least 90%.
Nigeria had DTP1 coverage of 70% and the highest absolute number of zero-dose children in the region,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Venezuela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99032" y="2167009"/>
              <a:ext cx="1779769" cy="2318826"/>
            </a:xfrm>
            <a:custGeom>
              <a:avLst/>
              <a:pathLst>
                <a:path w="1779769" h="2318826">
                  <a:moveTo>
                    <a:pt x="439748" y="1919524"/>
                  </a:moveTo>
                  <a:lnTo>
                    <a:pt x="499577" y="1938539"/>
                  </a:lnTo>
                  <a:lnTo>
                    <a:pt x="559407" y="1957553"/>
                  </a:lnTo>
                  <a:lnTo>
                    <a:pt x="619237" y="1976567"/>
                  </a:lnTo>
                  <a:lnTo>
                    <a:pt x="679066" y="1995582"/>
                  </a:lnTo>
                  <a:lnTo>
                    <a:pt x="738896" y="2014596"/>
                  </a:lnTo>
                  <a:lnTo>
                    <a:pt x="798726" y="2033611"/>
                  </a:lnTo>
                  <a:lnTo>
                    <a:pt x="858556" y="2052625"/>
                  </a:lnTo>
                  <a:lnTo>
                    <a:pt x="918385" y="2071639"/>
                  </a:lnTo>
                  <a:lnTo>
                    <a:pt x="978215" y="2090654"/>
                  </a:lnTo>
                  <a:lnTo>
                    <a:pt x="1038045" y="2109668"/>
                  </a:lnTo>
                  <a:lnTo>
                    <a:pt x="1097874" y="2128682"/>
                  </a:lnTo>
                  <a:lnTo>
                    <a:pt x="1157704" y="2147697"/>
                  </a:lnTo>
                  <a:lnTo>
                    <a:pt x="1217534" y="2166711"/>
                  </a:lnTo>
                  <a:lnTo>
                    <a:pt x="1277363" y="2185725"/>
                  </a:lnTo>
                  <a:lnTo>
                    <a:pt x="1337193" y="2204740"/>
                  </a:lnTo>
                  <a:lnTo>
                    <a:pt x="1397023" y="2223754"/>
                  </a:lnTo>
                  <a:lnTo>
                    <a:pt x="1456852" y="2242768"/>
                  </a:lnTo>
                  <a:lnTo>
                    <a:pt x="1516682" y="2261783"/>
                  </a:lnTo>
                  <a:lnTo>
                    <a:pt x="1576512" y="2280797"/>
                  </a:lnTo>
                  <a:lnTo>
                    <a:pt x="1636341" y="2299811"/>
                  </a:lnTo>
                  <a:lnTo>
                    <a:pt x="1696171" y="2318826"/>
                  </a:lnTo>
                  <a:lnTo>
                    <a:pt x="1713590" y="2260590"/>
                  </a:lnTo>
                  <a:lnTo>
                    <a:pt x="1729009" y="2201794"/>
                  </a:lnTo>
                  <a:lnTo>
                    <a:pt x="1742412" y="2142505"/>
                  </a:lnTo>
                  <a:lnTo>
                    <a:pt x="1753783" y="2082794"/>
                  </a:lnTo>
                  <a:lnTo>
                    <a:pt x="1763108" y="2022729"/>
                  </a:lnTo>
                  <a:lnTo>
                    <a:pt x="1770376" y="1962380"/>
                  </a:lnTo>
                  <a:lnTo>
                    <a:pt x="1775579" y="1901819"/>
                  </a:lnTo>
                  <a:lnTo>
                    <a:pt x="1778712" y="1841115"/>
                  </a:lnTo>
                  <a:lnTo>
                    <a:pt x="1779769" y="1780340"/>
                  </a:lnTo>
                  <a:lnTo>
                    <a:pt x="1778751" y="1719564"/>
                  </a:lnTo>
                  <a:lnTo>
                    <a:pt x="1775657" y="1658858"/>
                  </a:lnTo>
                  <a:lnTo>
                    <a:pt x="1770493" y="1598293"/>
                  </a:lnTo>
                  <a:lnTo>
                    <a:pt x="1763263" y="1537940"/>
                  </a:lnTo>
                  <a:lnTo>
                    <a:pt x="1753977" y="1477869"/>
                  </a:lnTo>
                  <a:lnTo>
                    <a:pt x="1742644" y="1418150"/>
                  </a:lnTo>
                  <a:lnTo>
                    <a:pt x="1729280" y="1358853"/>
                  </a:lnTo>
                  <a:lnTo>
                    <a:pt x="1713898" y="1300047"/>
                  </a:lnTo>
                  <a:lnTo>
                    <a:pt x="1696516" y="1241800"/>
                  </a:lnTo>
                  <a:lnTo>
                    <a:pt x="1677156" y="1184181"/>
                  </a:lnTo>
                  <a:lnTo>
                    <a:pt x="1655840" y="1127257"/>
                  </a:lnTo>
                  <a:lnTo>
                    <a:pt x="1632592" y="1071094"/>
                  </a:lnTo>
                  <a:lnTo>
                    <a:pt x="1607440" y="1015757"/>
                  </a:lnTo>
                  <a:lnTo>
                    <a:pt x="1580413" y="961312"/>
                  </a:lnTo>
                  <a:lnTo>
                    <a:pt x="1551543" y="907821"/>
                  </a:lnTo>
                  <a:lnTo>
                    <a:pt x="1520863" y="855347"/>
                  </a:lnTo>
                  <a:lnTo>
                    <a:pt x="1488408" y="803952"/>
                  </a:lnTo>
                  <a:lnTo>
                    <a:pt x="1454218" y="753695"/>
                  </a:lnTo>
                  <a:lnTo>
                    <a:pt x="1418331" y="704634"/>
                  </a:lnTo>
                  <a:lnTo>
                    <a:pt x="1380790" y="656828"/>
                  </a:lnTo>
                  <a:lnTo>
                    <a:pt x="1341639" y="610332"/>
                  </a:lnTo>
                  <a:lnTo>
                    <a:pt x="1300922" y="565199"/>
                  </a:lnTo>
                  <a:lnTo>
                    <a:pt x="1258688" y="521484"/>
                  </a:lnTo>
                  <a:lnTo>
                    <a:pt x="1214986" y="479236"/>
                  </a:lnTo>
                  <a:lnTo>
                    <a:pt x="1169867" y="438505"/>
                  </a:lnTo>
                  <a:lnTo>
                    <a:pt x="1123383" y="399338"/>
                  </a:lnTo>
                  <a:lnTo>
                    <a:pt x="1075589" y="361782"/>
                  </a:lnTo>
                  <a:lnTo>
                    <a:pt x="1026540" y="325880"/>
                  </a:lnTo>
                  <a:lnTo>
                    <a:pt x="976294" y="291673"/>
                  </a:lnTo>
                  <a:lnTo>
                    <a:pt x="924909" y="259203"/>
                  </a:lnTo>
                  <a:lnTo>
                    <a:pt x="872445" y="228505"/>
                  </a:lnTo>
                  <a:lnTo>
                    <a:pt x="818963" y="199618"/>
                  </a:lnTo>
                  <a:lnTo>
                    <a:pt x="764527" y="172573"/>
                  </a:lnTo>
                  <a:lnTo>
                    <a:pt x="709198" y="147404"/>
                  </a:lnTo>
                  <a:lnTo>
                    <a:pt x="653042" y="124138"/>
                  </a:lnTo>
                  <a:lnTo>
                    <a:pt x="596125" y="102803"/>
                  </a:lnTo>
                  <a:lnTo>
                    <a:pt x="538512" y="83425"/>
                  </a:lnTo>
                  <a:lnTo>
                    <a:pt x="480271" y="66025"/>
                  </a:lnTo>
                  <a:lnTo>
                    <a:pt x="421470" y="50624"/>
                  </a:lnTo>
                  <a:lnTo>
                    <a:pt x="362177" y="37240"/>
                  </a:lnTo>
                  <a:lnTo>
                    <a:pt x="302462" y="25889"/>
                  </a:lnTo>
                  <a:lnTo>
                    <a:pt x="242394" y="16583"/>
                  </a:lnTo>
                  <a:lnTo>
                    <a:pt x="182043" y="9334"/>
                  </a:lnTo>
                  <a:lnTo>
                    <a:pt x="121480" y="4150"/>
                  </a:lnTo>
                  <a:lnTo>
                    <a:pt x="60775" y="1037"/>
                  </a:lnTo>
                  <a:lnTo>
                    <a:pt x="0" y="0"/>
                  </a:lnTo>
                  <a:lnTo>
                    <a:pt x="0" y="62778"/>
                  </a:lnTo>
                  <a:lnTo>
                    <a:pt x="0" y="125556"/>
                  </a:lnTo>
                  <a:lnTo>
                    <a:pt x="0" y="188335"/>
                  </a:lnTo>
                  <a:lnTo>
                    <a:pt x="0" y="251113"/>
                  </a:lnTo>
                  <a:lnTo>
                    <a:pt x="0" y="313892"/>
                  </a:lnTo>
                  <a:lnTo>
                    <a:pt x="0" y="376670"/>
                  </a:lnTo>
                  <a:lnTo>
                    <a:pt x="0" y="439449"/>
                  </a:lnTo>
                  <a:lnTo>
                    <a:pt x="0" y="502227"/>
                  </a:lnTo>
                  <a:lnTo>
                    <a:pt x="0" y="565006"/>
                  </a:lnTo>
                  <a:lnTo>
                    <a:pt x="0" y="627784"/>
                  </a:lnTo>
                  <a:lnTo>
                    <a:pt x="0" y="690563"/>
                  </a:lnTo>
                  <a:lnTo>
                    <a:pt x="0" y="753341"/>
                  </a:lnTo>
                  <a:lnTo>
                    <a:pt x="0" y="816120"/>
                  </a:lnTo>
                  <a:lnTo>
                    <a:pt x="0" y="878898"/>
                  </a:lnTo>
                  <a:lnTo>
                    <a:pt x="0" y="941677"/>
                  </a:lnTo>
                  <a:lnTo>
                    <a:pt x="0" y="1004455"/>
                  </a:lnTo>
                  <a:lnTo>
                    <a:pt x="0" y="1067233"/>
                  </a:lnTo>
                  <a:lnTo>
                    <a:pt x="0" y="1130012"/>
                  </a:lnTo>
                  <a:lnTo>
                    <a:pt x="0" y="1192790"/>
                  </a:lnTo>
                  <a:lnTo>
                    <a:pt x="0" y="1255569"/>
                  </a:lnTo>
                  <a:lnTo>
                    <a:pt x="0" y="1318347"/>
                  </a:lnTo>
                  <a:lnTo>
                    <a:pt x="61727" y="1322495"/>
                  </a:lnTo>
                  <a:lnTo>
                    <a:pt x="122345" y="1334863"/>
                  </a:lnTo>
                  <a:lnTo>
                    <a:pt x="180764" y="1355229"/>
                  </a:lnTo>
                  <a:lnTo>
                    <a:pt x="235932" y="1383227"/>
                  </a:lnTo>
                  <a:lnTo>
                    <a:pt x="286860" y="1418354"/>
                  </a:lnTo>
                  <a:lnTo>
                    <a:pt x="332631" y="1459978"/>
                  </a:lnTo>
                  <a:lnTo>
                    <a:pt x="372421" y="1507350"/>
                  </a:lnTo>
                  <a:lnTo>
                    <a:pt x="405517" y="1559621"/>
                  </a:lnTo>
                  <a:lnTo>
                    <a:pt x="431323" y="1615848"/>
                  </a:lnTo>
                  <a:lnTo>
                    <a:pt x="449375" y="1675023"/>
                  </a:lnTo>
                  <a:lnTo>
                    <a:pt x="459348" y="1736080"/>
                  </a:lnTo>
                  <a:lnTo>
                    <a:pt x="461064" y="1797923"/>
                  </a:lnTo>
                  <a:lnTo>
                    <a:pt x="454491" y="1859440"/>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752564" y="4086534"/>
              <a:ext cx="1442638" cy="1347277"/>
            </a:xfrm>
            <a:custGeom>
              <a:avLst/>
              <a:pathLst>
                <a:path w="1442638" h="1347277">
                  <a:moveTo>
                    <a:pt x="0" y="245771"/>
                  </a:moveTo>
                  <a:lnTo>
                    <a:pt x="34494" y="298224"/>
                  </a:lnTo>
                  <a:lnTo>
                    <a:pt x="68988" y="350677"/>
                  </a:lnTo>
                  <a:lnTo>
                    <a:pt x="103482" y="403129"/>
                  </a:lnTo>
                  <a:lnTo>
                    <a:pt x="137977" y="455582"/>
                  </a:lnTo>
                  <a:lnTo>
                    <a:pt x="172471" y="508035"/>
                  </a:lnTo>
                  <a:lnTo>
                    <a:pt x="206965" y="560487"/>
                  </a:lnTo>
                  <a:lnTo>
                    <a:pt x="241459" y="612940"/>
                  </a:lnTo>
                  <a:lnTo>
                    <a:pt x="275954" y="665393"/>
                  </a:lnTo>
                  <a:lnTo>
                    <a:pt x="310448" y="717845"/>
                  </a:lnTo>
                  <a:lnTo>
                    <a:pt x="344942" y="770298"/>
                  </a:lnTo>
                  <a:lnTo>
                    <a:pt x="379436" y="822751"/>
                  </a:lnTo>
                  <a:lnTo>
                    <a:pt x="413931" y="875203"/>
                  </a:lnTo>
                  <a:lnTo>
                    <a:pt x="448425" y="927656"/>
                  </a:lnTo>
                  <a:lnTo>
                    <a:pt x="482919" y="980109"/>
                  </a:lnTo>
                  <a:lnTo>
                    <a:pt x="517413" y="1032561"/>
                  </a:lnTo>
                  <a:lnTo>
                    <a:pt x="551908" y="1085014"/>
                  </a:lnTo>
                  <a:lnTo>
                    <a:pt x="586402" y="1137467"/>
                  </a:lnTo>
                  <a:lnTo>
                    <a:pt x="620896" y="1189919"/>
                  </a:lnTo>
                  <a:lnTo>
                    <a:pt x="655391" y="1242372"/>
                  </a:lnTo>
                  <a:lnTo>
                    <a:pt x="689885" y="1294825"/>
                  </a:lnTo>
                  <a:lnTo>
                    <a:pt x="724379" y="1347277"/>
                  </a:lnTo>
                  <a:lnTo>
                    <a:pt x="774462" y="1313105"/>
                  </a:lnTo>
                  <a:lnTo>
                    <a:pt x="823353" y="1277247"/>
                  </a:lnTo>
                  <a:lnTo>
                    <a:pt x="870993" y="1239744"/>
                  </a:lnTo>
                  <a:lnTo>
                    <a:pt x="917329" y="1200640"/>
                  </a:lnTo>
                  <a:lnTo>
                    <a:pt x="962306" y="1159981"/>
                  </a:lnTo>
                  <a:lnTo>
                    <a:pt x="1005871" y="1117813"/>
                  </a:lnTo>
                  <a:lnTo>
                    <a:pt x="1047976" y="1074186"/>
                  </a:lnTo>
                  <a:lnTo>
                    <a:pt x="1088569" y="1029150"/>
                  </a:lnTo>
                  <a:lnTo>
                    <a:pt x="1127605" y="982757"/>
                  </a:lnTo>
                  <a:lnTo>
                    <a:pt x="1165039" y="935062"/>
                  </a:lnTo>
                  <a:lnTo>
                    <a:pt x="1200826" y="886119"/>
                  </a:lnTo>
                  <a:lnTo>
                    <a:pt x="1234925" y="835986"/>
                  </a:lnTo>
                  <a:lnTo>
                    <a:pt x="1267296" y="784721"/>
                  </a:lnTo>
                  <a:lnTo>
                    <a:pt x="1297903" y="732382"/>
                  </a:lnTo>
                  <a:lnTo>
                    <a:pt x="1326709" y="679032"/>
                  </a:lnTo>
                  <a:lnTo>
                    <a:pt x="1353682" y="624731"/>
                  </a:lnTo>
                  <a:lnTo>
                    <a:pt x="1378789" y="569543"/>
                  </a:lnTo>
                  <a:lnTo>
                    <a:pt x="1402001" y="513532"/>
                  </a:lnTo>
                  <a:lnTo>
                    <a:pt x="1423293" y="456762"/>
                  </a:lnTo>
                  <a:lnTo>
                    <a:pt x="1442638" y="399301"/>
                  </a:lnTo>
                  <a:lnTo>
                    <a:pt x="1382809" y="380286"/>
                  </a:lnTo>
                  <a:lnTo>
                    <a:pt x="1322979" y="361272"/>
                  </a:lnTo>
                  <a:lnTo>
                    <a:pt x="1263149" y="342258"/>
                  </a:lnTo>
                  <a:lnTo>
                    <a:pt x="1203320" y="323243"/>
                  </a:lnTo>
                  <a:lnTo>
                    <a:pt x="1143490" y="304229"/>
                  </a:lnTo>
                  <a:lnTo>
                    <a:pt x="1083660" y="285215"/>
                  </a:lnTo>
                  <a:lnTo>
                    <a:pt x="1023830" y="266200"/>
                  </a:lnTo>
                  <a:lnTo>
                    <a:pt x="964001" y="247186"/>
                  </a:lnTo>
                  <a:lnTo>
                    <a:pt x="904171" y="228172"/>
                  </a:lnTo>
                  <a:lnTo>
                    <a:pt x="844341" y="209157"/>
                  </a:lnTo>
                  <a:lnTo>
                    <a:pt x="784512" y="190143"/>
                  </a:lnTo>
                  <a:lnTo>
                    <a:pt x="724682" y="171129"/>
                  </a:lnTo>
                  <a:lnTo>
                    <a:pt x="664852" y="152114"/>
                  </a:lnTo>
                  <a:lnTo>
                    <a:pt x="605023" y="133100"/>
                  </a:lnTo>
                  <a:lnTo>
                    <a:pt x="545193" y="114086"/>
                  </a:lnTo>
                  <a:lnTo>
                    <a:pt x="485363" y="95071"/>
                  </a:lnTo>
                  <a:lnTo>
                    <a:pt x="425534" y="76057"/>
                  </a:lnTo>
                  <a:lnTo>
                    <a:pt x="365704" y="57043"/>
                  </a:lnTo>
                  <a:lnTo>
                    <a:pt x="305874" y="38028"/>
                  </a:lnTo>
                  <a:lnTo>
                    <a:pt x="246045" y="19014"/>
                  </a:lnTo>
                  <a:lnTo>
                    <a:pt x="186215" y="0"/>
                  </a:lnTo>
                  <a:lnTo>
                    <a:pt x="163152" y="58444"/>
                  </a:lnTo>
                  <a:lnTo>
                    <a:pt x="132363" y="113214"/>
                  </a:lnTo>
                  <a:lnTo>
                    <a:pt x="94419" y="163294"/>
                  </a:lnTo>
                  <a:lnTo>
                    <a:pt x="50024" y="207754"/>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464442" y="4332306"/>
              <a:ext cx="1012502" cy="1394016"/>
            </a:xfrm>
            <a:custGeom>
              <a:avLst/>
              <a:pathLst>
                <a:path w="1012502" h="1394016">
                  <a:moveTo>
                    <a:pt x="25622" y="75807"/>
                  </a:moveTo>
                  <a:lnTo>
                    <a:pt x="24401" y="138574"/>
                  </a:lnTo>
                  <a:lnTo>
                    <a:pt x="23181" y="201340"/>
                  </a:lnTo>
                  <a:lnTo>
                    <a:pt x="21961" y="264107"/>
                  </a:lnTo>
                  <a:lnTo>
                    <a:pt x="20741" y="326873"/>
                  </a:lnTo>
                  <a:lnTo>
                    <a:pt x="19521" y="389640"/>
                  </a:lnTo>
                  <a:lnTo>
                    <a:pt x="18301" y="452407"/>
                  </a:lnTo>
                  <a:lnTo>
                    <a:pt x="17081" y="515173"/>
                  </a:lnTo>
                  <a:lnTo>
                    <a:pt x="15861" y="577940"/>
                  </a:lnTo>
                  <a:lnTo>
                    <a:pt x="14641" y="640707"/>
                  </a:lnTo>
                  <a:lnTo>
                    <a:pt x="13421" y="703473"/>
                  </a:lnTo>
                  <a:lnTo>
                    <a:pt x="12200" y="766240"/>
                  </a:lnTo>
                  <a:lnTo>
                    <a:pt x="10980" y="829006"/>
                  </a:lnTo>
                  <a:lnTo>
                    <a:pt x="9760" y="891773"/>
                  </a:lnTo>
                  <a:lnTo>
                    <a:pt x="8540" y="954540"/>
                  </a:lnTo>
                  <a:lnTo>
                    <a:pt x="7320" y="1017306"/>
                  </a:lnTo>
                  <a:lnTo>
                    <a:pt x="6100" y="1080073"/>
                  </a:lnTo>
                  <a:lnTo>
                    <a:pt x="4880" y="1142839"/>
                  </a:lnTo>
                  <a:lnTo>
                    <a:pt x="3660" y="1205606"/>
                  </a:lnTo>
                  <a:lnTo>
                    <a:pt x="2440" y="1268373"/>
                  </a:lnTo>
                  <a:lnTo>
                    <a:pt x="1220" y="1331139"/>
                  </a:lnTo>
                  <a:lnTo>
                    <a:pt x="0" y="1393906"/>
                  </a:lnTo>
                  <a:lnTo>
                    <a:pt x="62932" y="1394016"/>
                  </a:lnTo>
                  <a:lnTo>
                    <a:pt x="125830" y="1391902"/>
                  </a:lnTo>
                  <a:lnTo>
                    <a:pt x="188613" y="1387565"/>
                  </a:lnTo>
                  <a:lnTo>
                    <a:pt x="251204" y="1381011"/>
                  </a:lnTo>
                  <a:lnTo>
                    <a:pt x="313524" y="1372248"/>
                  </a:lnTo>
                  <a:lnTo>
                    <a:pt x="375495" y="1361288"/>
                  </a:lnTo>
                  <a:lnTo>
                    <a:pt x="437040" y="1348143"/>
                  </a:lnTo>
                  <a:lnTo>
                    <a:pt x="498081" y="1332831"/>
                  </a:lnTo>
                  <a:lnTo>
                    <a:pt x="558544" y="1315370"/>
                  </a:lnTo>
                  <a:lnTo>
                    <a:pt x="618351" y="1295782"/>
                  </a:lnTo>
                  <a:lnTo>
                    <a:pt x="677428" y="1274092"/>
                  </a:lnTo>
                  <a:lnTo>
                    <a:pt x="735701" y="1250328"/>
                  </a:lnTo>
                  <a:lnTo>
                    <a:pt x="793098" y="1224517"/>
                  </a:lnTo>
                  <a:lnTo>
                    <a:pt x="849546" y="1196694"/>
                  </a:lnTo>
                  <a:lnTo>
                    <a:pt x="904976" y="1166892"/>
                  </a:lnTo>
                  <a:lnTo>
                    <a:pt x="959317" y="1135150"/>
                  </a:lnTo>
                  <a:lnTo>
                    <a:pt x="1012502" y="1101505"/>
                  </a:lnTo>
                  <a:lnTo>
                    <a:pt x="978007" y="1049053"/>
                  </a:lnTo>
                  <a:lnTo>
                    <a:pt x="943513" y="996600"/>
                  </a:lnTo>
                  <a:lnTo>
                    <a:pt x="909019" y="944147"/>
                  </a:lnTo>
                  <a:lnTo>
                    <a:pt x="874525" y="891695"/>
                  </a:lnTo>
                  <a:lnTo>
                    <a:pt x="840030" y="839242"/>
                  </a:lnTo>
                  <a:lnTo>
                    <a:pt x="805536" y="786789"/>
                  </a:lnTo>
                  <a:lnTo>
                    <a:pt x="771042" y="734337"/>
                  </a:lnTo>
                  <a:lnTo>
                    <a:pt x="736548" y="681884"/>
                  </a:lnTo>
                  <a:lnTo>
                    <a:pt x="702053" y="629431"/>
                  </a:lnTo>
                  <a:lnTo>
                    <a:pt x="667559" y="576979"/>
                  </a:lnTo>
                  <a:lnTo>
                    <a:pt x="633065" y="524526"/>
                  </a:lnTo>
                  <a:lnTo>
                    <a:pt x="598571" y="472073"/>
                  </a:lnTo>
                  <a:lnTo>
                    <a:pt x="564076" y="419621"/>
                  </a:lnTo>
                  <a:lnTo>
                    <a:pt x="529582" y="367168"/>
                  </a:lnTo>
                  <a:lnTo>
                    <a:pt x="495088" y="314715"/>
                  </a:lnTo>
                  <a:lnTo>
                    <a:pt x="460593" y="262263"/>
                  </a:lnTo>
                  <a:lnTo>
                    <a:pt x="426099" y="209810"/>
                  </a:lnTo>
                  <a:lnTo>
                    <a:pt x="391605" y="157357"/>
                  </a:lnTo>
                  <a:lnTo>
                    <a:pt x="357111" y="104905"/>
                  </a:lnTo>
                  <a:lnTo>
                    <a:pt x="322616" y="52452"/>
                  </a:lnTo>
                  <a:lnTo>
                    <a:pt x="288122" y="0"/>
                  </a:lnTo>
                  <a:lnTo>
                    <a:pt x="227542" y="33614"/>
                  </a:lnTo>
                  <a:lnTo>
                    <a:pt x="162612" y="57779"/>
                  </a:lnTo>
                  <a:lnTo>
                    <a:pt x="94795" y="7194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749794" y="4365322"/>
              <a:ext cx="740269" cy="1360890"/>
            </a:xfrm>
            <a:custGeom>
              <a:avLst/>
              <a:pathLst>
                <a:path w="740269" h="1360890">
                  <a:moveTo>
                    <a:pt x="554990" y="0"/>
                  </a:moveTo>
                  <a:lnTo>
                    <a:pt x="528562" y="56944"/>
                  </a:lnTo>
                  <a:lnTo>
                    <a:pt x="502134" y="113889"/>
                  </a:lnTo>
                  <a:lnTo>
                    <a:pt x="475706" y="170833"/>
                  </a:lnTo>
                  <a:lnTo>
                    <a:pt x="449277" y="227778"/>
                  </a:lnTo>
                  <a:lnTo>
                    <a:pt x="422849" y="284723"/>
                  </a:lnTo>
                  <a:lnTo>
                    <a:pt x="396421" y="341667"/>
                  </a:lnTo>
                  <a:lnTo>
                    <a:pt x="369993" y="398612"/>
                  </a:lnTo>
                  <a:lnTo>
                    <a:pt x="343565" y="455557"/>
                  </a:lnTo>
                  <a:lnTo>
                    <a:pt x="317137" y="512501"/>
                  </a:lnTo>
                  <a:lnTo>
                    <a:pt x="290709" y="569446"/>
                  </a:lnTo>
                  <a:lnTo>
                    <a:pt x="264281" y="626390"/>
                  </a:lnTo>
                  <a:lnTo>
                    <a:pt x="237853" y="683335"/>
                  </a:lnTo>
                  <a:lnTo>
                    <a:pt x="211424" y="740280"/>
                  </a:lnTo>
                  <a:lnTo>
                    <a:pt x="184996" y="797224"/>
                  </a:lnTo>
                  <a:lnTo>
                    <a:pt x="158568" y="854169"/>
                  </a:lnTo>
                  <a:lnTo>
                    <a:pt x="132140" y="911114"/>
                  </a:lnTo>
                  <a:lnTo>
                    <a:pt x="105712" y="968058"/>
                  </a:lnTo>
                  <a:lnTo>
                    <a:pt x="79284" y="1025003"/>
                  </a:lnTo>
                  <a:lnTo>
                    <a:pt x="52856" y="1081948"/>
                  </a:lnTo>
                  <a:lnTo>
                    <a:pt x="26428" y="1138892"/>
                  </a:lnTo>
                  <a:lnTo>
                    <a:pt x="0" y="1195837"/>
                  </a:lnTo>
                  <a:lnTo>
                    <a:pt x="56278" y="1220782"/>
                  </a:lnTo>
                  <a:lnTo>
                    <a:pt x="113386" y="1243766"/>
                  </a:lnTo>
                  <a:lnTo>
                    <a:pt x="171255" y="1264762"/>
                  </a:lnTo>
                  <a:lnTo>
                    <a:pt x="229815" y="1283743"/>
                  </a:lnTo>
                  <a:lnTo>
                    <a:pt x="288996" y="1300689"/>
                  </a:lnTo>
                  <a:lnTo>
                    <a:pt x="348728" y="1315577"/>
                  </a:lnTo>
                  <a:lnTo>
                    <a:pt x="408940" y="1328390"/>
                  </a:lnTo>
                  <a:lnTo>
                    <a:pt x="469558" y="1339114"/>
                  </a:lnTo>
                  <a:lnTo>
                    <a:pt x="530511" y="1347735"/>
                  </a:lnTo>
                  <a:lnTo>
                    <a:pt x="591726" y="1354242"/>
                  </a:lnTo>
                  <a:lnTo>
                    <a:pt x="653129" y="1358629"/>
                  </a:lnTo>
                  <a:lnTo>
                    <a:pt x="714647" y="1360890"/>
                  </a:lnTo>
                  <a:lnTo>
                    <a:pt x="715867" y="1298123"/>
                  </a:lnTo>
                  <a:lnTo>
                    <a:pt x="717087" y="1235357"/>
                  </a:lnTo>
                  <a:lnTo>
                    <a:pt x="718307" y="1172590"/>
                  </a:lnTo>
                  <a:lnTo>
                    <a:pt x="719527" y="1109823"/>
                  </a:lnTo>
                  <a:lnTo>
                    <a:pt x="720747" y="1047057"/>
                  </a:lnTo>
                  <a:lnTo>
                    <a:pt x="721967" y="984290"/>
                  </a:lnTo>
                  <a:lnTo>
                    <a:pt x="723187" y="921524"/>
                  </a:lnTo>
                  <a:lnTo>
                    <a:pt x="724408" y="858757"/>
                  </a:lnTo>
                  <a:lnTo>
                    <a:pt x="725628" y="795990"/>
                  </a:lnTo>
                  <a:lnTo>
                    <a:pt x="726848" y="733224"/>
                  </a:lnTo>
                  <a:lnTo>
                    <a:pt x="728068" y="670457"/>
                  </a:lnTo>
                  <a:lnTo>
                    <a:pt x="729288" y="607691"/>
                  </a:lnTo>
                  <a:lnTo>
                    <a:pt x="730508" y="544924"/>
                  </a:lnTo>
                  <a:lnTo>
                    <a:pt x="731728" y="482157"/>
                  </a:lnTo>
                  <a:lnTo>
                    <a:pt x="732948" y="419391"/>
                  </a:lnTo>
                  <a:lnTo>
                    <a:pt x="734168" y="356624"/>
                  </a:lnTo>
                  <a:lnTo>
                    <a:pt x="735388" y="293858"/>
                  </a:lnTo>
                  <a:lnTo>
                    <a:pt x="736609" y="231091"/>
                  </a:lnTo>
                  <a:lnTo>
                    <a:pt x="737829" y="168324"/>
                  </a:lnTo>
                  <a:lnTo>
                    <a:pt x="739049" y="105558"/>
                  </a:lnTo>
                  <a:lnTo>
                    <a:pt x="740269" y="42791"/>
                  </a:lnTo>
                  <a:lnTo>
                    <a:pt x="676727" y="37145"/>
                  </a:lnTo>
                  <a:lnTo>
                    <a:pt x="614572" y="22790"/>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178226" y="4256053"/>
              <a:ext cx="1126559" cy="1305105"/>
            </a:xfrm>
            <a:custGeom>
              <a:avLst/>
              <a:pathLst>
                <a:path w="1126559" h="1305105">
                  <a:moveTo>
                    <a:pt x="978374" y="0"/>
                  </a:moveTo>
                  <a:lnTo>
                    <a:pt x="931785" y="42078"/>
                  </a:lnTo>
                  <a:lnTo>
                    <a:pt x="885196" y="84156"/>
                  </a:lnTo>
                  <a:lnTo>
                    <a:pt x="838606" y="126234"/>
                  </a:lnTo>
                  <a:lnTo>
                    <a:pt x="792017" y="168312"/>
                  </a:lnTo>
                  <a:lnTo>
                    <a:pt x="745428" y="210391"/>
                  </a:lnTo>
                  <a:lnTo>
                    <a:pt x="698839" y="252469"/>
                  </a:lnTo>
                  <a:lnTo>
                    <a:pt x="652249" y="294547"/>
                  </a:lnTo>
                  <a:lnTo>
                    <a:pt x="605660" y="336625"/>
                  </a:lnTo>
                  <a:lnTo>
                    <a:pt x="559071" y="378703"/>
                  </a:lnTo>
                  <a:lnTo>
                    <a:pt x="512481" y="420782"/>
                  </a:lnTo>
                  <a:lnTo>
                    <a:pt x="465892" y="462860"/>
                  </a:lnTo>
                  <a:lnTo>
                    <a:pt x="419303" y="504938"/>
                  </a:lnTo>
                  <a:lnTo>
                    <a:pt x="372714" y="547016"/>
                  </a:lnTo>
                  <a:lnTo>
                    <a:pt x="326124" y="589095"/>
                  </a:lnTo>
                  <a:lnTo>
                    <a:pt x="279535" y="631173"/>
                  </a:lnTo>
                  <a:lnTo>
                    <a:pt x="232946" y="673251"/>
                  </a:lnTo>
                  <a:lnTo>
                    <a:pt x="186357" y="715329"/>
                  </a:lnTo>
                  <a:lnTo>
                    <a:pt x="139767" y="757407"/>
                  </a:lnTo>
                  <a:lnTo>
                    <a:pt x="93178" y="799486"/>
                  </a:lnTo>
                  <a:lnTo>
                    <a:pt x="46589" y="841564"/>
                  </a:lnTo>
                  <a:lnTo>
                    <a:pt x="0" y="883642"/>
                  </a:lnTo>
                  <a:lnTo>
                    <a:pt x="44435" y="931071"/>
                  </a:lnTo>
                  <a:lnTo>
                    <a:pt x="90572" y="976845"/>
                  </a:lnTo>
                  <a:lnTo>
                    <a:pt x="138350" y="1020905"/>
                  </a:lnTo>
                  <a:lnTo>
                    <a:pt x="187705" y="1063191"/>
                  </a:lnTo>
                  <a:lnTo>
                    <a:pt x="238571" y="1103647"/>
                  </a:lnTo>
                  <a:lnTo>
                    <a:pt x="290880" y="1142218"/>
                  </a:lnTo>
                  <a:lnTo>
                    <a:pt x="344562" y="1178854"/>
                  </a:lnTo>
                  <a:lnTo>
                    <a:pt x="399546" y="1213505"/>
                  </a:lnTo>
                  <a:lnTo>
                    <a:pt x="455759" y="1246126"/>
                  </a:lnTo>
                  <a:lnTo>
                    <a:pt x="513125" y="1276673"/>
                  </a:lnTo>
                  <a:lnTo>
                    <a:pt x="571568" y="1305105"/>
                  </a:lnTo>
                  <a:lnTo>
                    <a:pt x="597996" y="1248160"/>
                  </a:lnTo>
                  <a:lnTo>
                    <a:pt x="624424" y="1191216"/>
                  </a:lnTo>
                  <a:lnTo>
                    <a:pt x="650853" y="1134271"/>
                  </a:lnTo>
                  <a:lnTo>
                    <a:pt x="677281" y="1077326"/>
                  </a:lnTo>
                  <a:lnTo>
                    <a:pt x="703709" y="1020382"/>
                  </a:lnTo>
                  <a:lnTo>
                    <a:pt x="730137" y="963437"/>
                  </a:lnTo>
                  <a:lnTo>
                    <a:pt x="756565" y="906492"/>
                  </a:lnTo>
                  <a:lnTo>
                    <a:pt x="782993" y="849548"/>
                  </a:lnTo>
                  <a:lnTo>
                    <a:pt x="809421" y="792603"/>
                  </a:lnTo>
                  <a:lnTo>
                    <a:pt x="835849" y="735659"/>
                  </a:lnTo>
                  <a:lnTo>
                    <a:pt x="862278" y="678714"/>
                  </a:lnTo>
                  <a:lnTo>
                    <a:pt x="888706" y="621769"/>
                  </a:lnTo>
                  <a:lnTo>
                    <a:pt x="915134" y="564825"/>
                  </a:lnTo>
                  <a:lnTo>
                    <a:pt x="941562" y="507880"/>
                  </a:lnTo>
                  <a:lnTo>
                    <a:pt x="967990" y="450935"/>
                  </a:lnTo>
                  <a:lnTo>
                    <a:pt x="994418" y="393991"/>
                  </a:lnTo>
                  <a:lnTo>
                    <a:pt x="1020846" y="337046"/>
                  </a:lnTo>
                  <a:lnTo>
                    <a:pt x="1047274" y="280102"/>
                  </a:lnTo>
                  <a:lnTo>
                    <a:pt x="1073702" y="223157"/>
                  </a:lnTo>
                  <a:lnTo>
                    <a:pt x="1100131" y="166212"/>
                  </a:lnTo>
                  <a:lnTo>
                    <a:pt x="1126559" y="109268"/>
                  </a:lnTo>
                  <a:lnTo>
                    <a:pt x="1072420" y="79588"/>
                  </a:lnTo>
                  <a:lnTo>
                    <a:pt x="1022729" y="42947"/>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863518" y="4128755"/>
              <a:ext cx="1293082" cy="1010940"/>
            </a:xfrm>
            <a:custGeom>
              <a:avLst/>
              <a:pathLst>
                <a:path w="1293082" h="1010940">
                  <a:moveTo>
                    <a:pt x="1211491" y="0"/>
                  </a:moveTo>
                  <a:lnTo>
                    <a:pt x="1153801" y="24758"/>
                  </a:lnTo>
                  <a:lnTo>
                    <a:pt x="1096111" y="49517"/>
                  </a:lnTo>
                  <a:lnTo>
                    <a:pt x="1038421" y="74276"/>
                  </a:lnTo>
                  <a:lnTo>
                    <a:pt x="980730" y="99034"/>
                  </a:lnTo>
                  <a:lnTo>
                    <a:pt x="923040" y="123793"/>
                  </a:lnTo>
                  <a:lnTo>
                    <a:pt x="865350" y="148552"/>
                  </a:lnTo>
                  <a:lnTo>
                    <a:pt x="807660" y="173310"/>
                  </a:lnTo>
                  <a:lnTo>
                    <a:pt x="749970" y="198069"/>
                  </a:lnTo>
                  <a:lnTo>
                    <a:pt x="692280" y="222828"/>
                  </a:lnTo>
                  <a:lnTo>
                    <a:pt x="634590" y="247587"/>
                  </a:lnTo>
                  <a:lnTo>
                    <a:pt x="576900" y="272345"/>
                  </a:lnTo>
                  <a:lnTo>
                    <a:pt x="519210" y="297104"/>
                  </a:lnTo>
                  <a:lnTo>
                    <a:pt x="461520" y="321863"/>
                  </a:lnTo>
                  <a:lnTo>
                    <a:pt x="403830" y="346621"/>
                  </a:lnTo>
                  <a:lnTo>
                    <a:pt x="346140" y="371380"/>
                  </a:lnTo>
                  <a:lnTo>
                    <a:pt x="288450" y="396139"/>
                  </a:lnTo>
                  <a:lnTo>
                    <a:pt x="230760" y="420897"/>
                  </a:lnTo>
                  <a:lnTo>
                    <a:pt x="173070" y="445656"/>
                  </a:lnTo>
                  <a:lnTo>
                    <a:pt x="115380" y="470415"/>
                  </a:lnTo>
                  <a:lnTo>
                    <a:pt x="57690" y="495174"/>
                  </a:lnTo>
                  <a:lnTo>
                    <a:pt x="0" y="519932"/>
                  </a:lnTo>
                  <a:lnTo>
                    <a:pt x="26760" y="579268"/>
                  </a:lnTo>
                  <a:lnTo>
                    <a:pt x="55671" y="637585"/>
                  </a:lnTo>
                  <a:lnTo>
                    <a:pt x="86696" y="694806"/>
                  </a:lnTo>
                  <a:lnTo>
                    <a:pt x="119793" y="750854"/>
                  </a:lnTo>
                  <a:lnTo>
                    <a:pt x="154917" y="805654"/>
                  </a:lnTo>
                  <a:lnTo>
                    <a:pt x="192021" y="859134"/>
                  </a:lnTo>
                  <a:lnTo>
                    <a:pt x="231056" y="911221"/>
                  </a:lnTo>
                  <a:lnTo>
                    <a:pt x="271970" y="961846"/>
                  </a:lnTo>
                  <a:lnTo>
                    <a:pt x="314707" y="1010940"/>
                  </a:lnTo>
                  <a:lnTo>
                    <a:pt x="361296" y="968862"/>
                  </a:lnTo>
                  <a:lnTo>
                    <a:pt x="407885" y="926784"/>
                  </a:lnTo>
                  <a:lnTo>
                    <a:pt x="454475" y="884706"/>
                  </a:lnTo>
                  <a:lnTo>
                    <a:pt x="501064" y="842628"/>
                  </a:lnTo>
                  <a:lnTo>
                    <a:pt x="547653" y="800549"/>
                  </a:lnTo>
                  <a:lnTo>
                    <a:pt x="594242" y="758471"/>
                  </a:lnTo>
                  <a:lnTo>
                    <a:pt x="640832" y="716393"/>
                  </a:lnTo>
                  <a:lnTo>
                    <a:pt x="687421" y="674315"/>
                  </a:lnTo>
                  <a:lnTo>
                    <a:pt x="734010" y="632236"/>
                  </a:lnTo>
                  <a:lnTo>
                    <a:pt x="780600" y="590158"/>
                  </a:lnTo>
                  <a:lnTo>
                    <a:pt x="827189" y="548080"/>
                  </a:lnTo>
                  <a:lnTo>
                    <a:pt x="873778" y="506002"/>
                  </a:lnTo>
                  <a:lnTo>
                    <a:pt x="920367" y="463924"/>
                  </a:lnTo>
                  <a:lnTo>
                    <a:pt x="966957" y="421845"/>
                  </a:lnTo>
                  <a:lnTo>
                    <a:pt x="1013546" y="379767"/>
                  </a:lnTo>
                  <a:lnTo>
                    <a:pt x="1060135" y="337689"/>
                  </a:lnTo>
                  <a:lnTo>
                    <a:pt x="1106724" y="295611"/>
                  </a:lnTo>
                  <a:lnTo>
                    <a:pt x="1153314" y="253533"/>
                  </a:lnTo>
                  <a:lnTo>
                    <a:pt x="1199903" y="211454"/>
                  </a:lnTo>
                  <a:lnTo>
                    <a:pt x="1246492" y="169376"/>
                  </a:lnTo>
                  <a:lnTo>
                    <a:pt x="1293082" y="127298"/>
                  </a:lnTo>
                  <a:lnTo>
                    <a:pt x="1247036" y="67013"/>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44812" y="4024683"/>
              <a:ext cx="1330197" cy="624004"/>
            </a:xfrm>
            <a:custGeom>
              <a:avLst/>
              <a:pathLst>
                <a:path w="1330197" h="624004">
                  <a:moveTo>
                    <a:pt x="1299421" y="0"/>
                  </a:moveTo>
                  <a:lnTo>
                    <a:pt x="1237544" y="10599"/>
                  </a:lnTo>
                  <a:lnTo>
                    <a:pt x="1175667" y="21198"/>
                  </a:lnTo>
                  <a:lnTo>
                    <a:pt x="1113790" y="31797"/>
                  </a:lnTo>
                  <a:lnTo>
                    <a:pt x="1051912" y="42397"/>
                  </a:lnTo>
                  <a:lnTo>
                    <a:pt x="990035" y="52996"/>
                  </a:lnTo>
                  <a:lnTo>
                    <a:pt x="928158" y="63595"/>
                  </a:lnTo>
                  <a:lnTo>
                    <a:pt x="866281" y="74195"/>
                  </a:lnTo>
                  <a:lnTo>
                    <a:pt x="804403" y="84794"/>
                  </a:lnTo>
                  <a:lnTo>
                    <a:pt x="742526" y="95393"/>
                  </a:lnTo>
                  <a:lnTo>
                    <a:pt x="680649" y="105993"/>
                  </a:lnTo>
                  <a:lnTo>
                    <a:pt x="618772" y="116592"/>
                  </a:lnTo>
                  <a:lnTo>
                    <a:pt x="556895" y="127191"/>
                  </a:lnTo>
                  <a:lnTo>
                    <a:pt x="495017" y="137791"/>
                  </a:lnTo>
                  <a:lnTo>
                    <a:pt x="433140" y="148390"/>
                  </a:lnTo>
                  <a:lnTo>
                    <a:pt x="371263" y="158989"/>
                  </a:lnTo>
                  <a:lnTo>
                    <a:pt x="309386" y="169589"/>
                  </a:lnTo>
                  <a:lnTo>
                    <a:pt x="247508" y="180188"/>
                  </a:lnTo>
                  <a:lnTo>
                    <a:pt x="185631" y="190787"/>
                  </a:lnTo>
                  <a:lnTo>
                    <a:pt x="123754" y="201386"/>
                  </a:lnTo>
                  <a:lnTo>
                    <a:pt x="61877" y="211986"/>
                  </a:lnTo>
                  <a:lnTo>
                    <a:pt x="0" y="222585"/>
                  </a:lnTo>
                  <a:lnTo>
                    <a:pt x="13157" y="291260"/>
                  </a:lnTo>
                  <a:lnTo>
                    <a:pt x="29002" y="359366"/>
                  </a:lnTo>
                  <a:lnTo>
                    <a:pt x="47510" y="426797"/>
                  </a:lnTo>
                  <a:lnTo>
                    <a:pt x="68652" y="493448"/>
                  </a:lnTo>
                  <a:lnTo>
                    <a:pt x="92396" y="559218"/>
                  </a:lnTo>
                  <a:lnTo>
                    <a:pt x="118706" y="624004"/>
                  </a:lnTo>
                  <a:lnTo>
                    <a:pt x="176396" y="599245"/>
                  </a:lnTo>
                  <a:lnTo>
                    <a:pt x="234086" y="574486"/>
                  </a:lnTo>
                  <a:lnTo>
                    <a:pt x="291776" y="549728"/>
                  </a:lnTo>
                  <a:lnTo>
                    <a:pt x="349466" y="524969"/>
                  </a:lnTo>
                  <a:lnTo>
                    <a:pt x="407156" y="500210"/>
                  </a:lnTo>
                  <a:lnTo>
                    <a:pt x="464846" y="475452"/>
                  </a:lnTo>
                  <a:lnTo>
                    <a:pt x="522536" y="450693"/>
                  </a:lnTo>
                  <a:lnTo>
                    <a:pt x="580226" y="425934"/>
                  </a:lnTo>
                  <a:lnTo>
                    <a:pt x="637916" y="401176"/>
                  </a:lnTo>
                  <a:lnTo>
                    <a:pt x="695606" y="376417"/>
                  </a:lnTo>
                  <a:lnTo>
                    <a:pt x="753296" y="351658"/>
                  </a:lnTo>
                  <a:lnTo>
                    <a:pt x="810986" y="326899"/>
                  </a:lnTo>
                  <a:lnTo>
                    <a:pt x="868676" y="302141"/>
                  </a:lnTo>
                  <a:lnTo>
                    <a:pt x="926366" y="277382"/>
                  </a:lnTo>
                  <a:lnTo>
                    <a:pt x="984057" y="252623"/>
                  </a:lnTo>
                  <a:lnTo>
                    <a:pt x="1041747" y="227865"/>
                  </a:lnTo>
                  <a:lnTo>
                    <a:pt x="1099437" y="203106"/>
                  </a:lnTo>
                  <a:lnTo>
                    <a:pt x="1157127" y="178347"/>
                  </a:lnTo>
                  <a:lnTo>
                    <a:pt x="1214817" y="153588"/>
                  </a:lnTo>
                  <a:lnTo>
                    <a:pt x="1272507" y="128830"/>
                  </a:lnTo>
                  <a:lnTo>
                    <a:pt x="1330197" y="104071"/>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19264" y="3883499"/>
              <a:ext cx="1324970" cy="363770"/>
            </a:xfrm>
            <a:custGeom>
              <a:avLst/>
              <a:pathLst>
                <a:path w="1324970" h="363770">
                  <a:moveTo>
                    <a:pt x="1318637" y="46874"/>
                  </a:moveTo>
                  <a:lnTo>
                    <a:pt x="1255899" y="44641"/>
                  </a:lnTo>
                  <a:lnTo>
                    <a:pt x="1193160" y="42409"/>
                  </a:lnTo>
                  <a:lnTo>
                    <a:pt x="1130421" y="40177"/>
                  </a:lnTo>
                  <a:lnTo>
                    <a:pt x="1067682" y="37945"/>
                  </a:lnTo>
                  <a:lnTo>
                    <a:pt x="1004944" y="35713"/>
                  </a:lnTo>
                  <a:lnTo>
                    <a:pt x="942205" y="33481"/>
                  </a:lnTo>
                  <a:lnTo>
                    <a:pt x="879466" y="31249"/>
                  </a:lnTo>
                  <a:lnTo>
                    <a:pt x="816727" y="29017"/>
                  </a:lnTo>
                  <a:lnTo>
                    <a:pt x="753988" y="26785"/>
                  </a:lnTo>
                  <a:lnTo>
                    <a:pt x="691250" y="24553"/>
                  </a:lnTo>
                  <a:lnTo>
                    <a:pt x="628511" y="22320"/>
                  </a:lnTo>
                  <a:lnTo>
                    <a:pt x="565772" y="20088"/>
                  </a:lnTo>
                  <a:lnTo>
                    <a:pt x="503033" y="17856"/>
                  </a:lnTo>
                  <a:lnTo>
                    <a:pt x="440295" y="15624"/>
                  </a:lnTo>
                  <a:lnTo>
                    <a:pt x="377556" y="13392"/>
                  </a:lnTo>
                  <a:lnTo>
                    <a:pt x="314817" y="11160"/>
                  </a:lnTo>
                  <a:lnTo>
                    <a:pt x="252078" y="8928"/>
                  </a:lnTo>
                  <a:lnTo>
                    <a:pt x="189340" y="6696"/>
                  </a:lnTo>
                  <a:lnTo>
                    <a:pt x="126601" y="4464"/>
                  </a:lnTo>
                  <a:lnTo>
                    <a:pt x="63862" y="2232"/>
                  </a:lnTo>
                  <a:lnTo>
                    <a:pt x="1123" y="0"/>
                  </a:lnTo>
                  <a:lnTo>
                    <a:pt x="0" y="60858"/>
                  </a:lnTo>
                  <a:lnTo>
                    <a:pt x="958" y="121719"/>
                  </a:lnTo>
                  <a:lnTo>
                    <a:pt x="3996" y="182512"/>
                  </a:lnTo>
                  <a:lnTo>
                    <a:pt x="9112" y="243165"/>
                  </a:lnTo>
                  <a:lnTo>
                    <a:pt x="16299" y="303608"/>
                  </a:lnTo>
                  <a:lnTo>
                    <a:pt x="25548" y="363770"/>
                  </a:lnTo>
                  <a:lnTo>
                    <a:pt x="87425" y="353171"/>
                  </a:lnTo>
                  <a:lnTo>
                    <a:pt x="149303" y="342571"/>
                  </a:lnTo>
                  <a:lnTo>
                    <a:pt x="211180" y="331972"/>
                  </a:lnTo>
                  <a:lnTo>
                    <a:pt x="273057" y="321373"/>
                  </a:lnTo>
                  <a:lnTo>
                    <a:pt x="334934" y="310773"/>
                  </a:lnTo>
                  <a:lnTo>
                    <a:pt x="396812" y="300174"/>
                  </a:lnTo>
                  <a:lnTo>
                    <a:pt x="458689" y="289575"/>
                  </a:lnTo>
                  <a:lnTo>
                    <a:pt x="520566" y="278976"/>
                  </a:lnTo>
                  <a:lnTo>
                    <a:pt x="582443" y="268376"/>
                  </a:lnTo>
                  <a:lnTo>
                    <a:pt x="644320" y="257777"/>
                  </a:lnTo>
                  <a:lnTo>
                    <a:pt x="706198" y="247178"/>
                  </a:lnTo>
                  <a:lnTo>
                    <a:pt x="768075" y="236578"/>
                  </a:lnTo>
                  <a:lnTo>
                    <a:pt x="829952" y="225979"/>
                  </a:lnTo>
                  <a:lnTo>
                    <a:pt x="891829" y="215380"/>
                  </a:lnTo>
                  <a:lnTo>
                    <a:pt x="953707" y="204780"/>
                  </a:lnTo>
                  <a:lnTo>
                    <a:pt x="1015584" y="194181"/>
                  </a:lnTo>
                  <a:lnTo>
                    <a:pt x="1077461" y="183582"/>
                  </a:lnTo>
                  <a:lnTo>
                    <a:pt x="1139338" y="172982"/>
                  </a:lnTo>
                  <a:lnTo>
                    <a:pt x="1201215" y="162383"/>
                  </a:lnTo>
                  <a:lnTo>
                    <a:pt x="1263093" y="151784"/>
                  </a:lnTo>
                  <a:lnTo>
                    <a:pt x="1324970" y="141184"/>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20387" y="3567704"/>
              <a:ext cx="1327810" cy="362668"/>
            </a:xfrm>
            <a:custGeom>
              <a:avLst/>
              <a:pathLst>
                <a:path w="1327810" h="362668">
                  <a:moveTo>
                    <a:pt x="1327810" y="280795"/>
                  </a:moveTo>
                  <a:lnTo>
                    <a:pt x="1266472" y="267424"/>
                  </a:lnTo>
                  <a:lnTo>
                    <a:pt x="1205134" y="254053"/>
                  </a:lnTo>
                  <a:lnTo>
                    <a:pt x="1143796" y="240682"/>
                  </a:lnTo>
                  <a:lnTo>
                    <a:pt x="1082458" y="227311"/>
                  </a:lnTo>
                  <a:lnTo>
                    <a:pt x="1021120" y="213939"/>
                  </a:lnTo>
                  <a:lnTo>
                    <a:pt x="959782" y="200568"/>
                  </a:lnTo>
                  <a:lnTo>
                    <a:pt x="898444" y="187197"/>
                  </a:lnTo>
                  <a:lnTo>
                    <a:pt x="837106" y="173826"/>
                  </a:lnTo>
                  <a:lnTo>
                    <a:pt x="775768" y="160454"/>
                  </a:lnTo>
                  <a:lnTo>
                    <a:pt x="714430" y="147083"/>
                  </a:lnTo>
                  <a:lnTo>
                    <a:pt x="653092" y="133712"/>
                  </a:lnTo>
                  <a:lnTo>
                    <a:pt x="591754" y="120341"/>
                  </a:lnTo>
                  <a:lnTo>
                    <a:pt x="530416" y="106969"/>
                  </a:lnTo>
                  <a:lnTo>
                    <a:pt x="469078" y="93598"/>
                  </a:lnTo>
                  <a:lnTo>
                    <a:pt x="407740" y="80227"/>
                  </a:lnTo>
                  <a:lnTo>
                    <a:pt x="346402" y="66856"/>
                  </a:lnTo>
                  <a:lnTo>
                    <a:pt x="285064" y="53484"/>
                  </a:lnTo>
                  <a:lnTo>
                    <a:pt x="223726" y="40113"/>
                  </a:lnTo>
                  <a:lnTo>
                    <a:pt x="162388" y="26742"/>
                  </a:lnTo>
                  <a:lnTo>
                    <a:pt x="101050" y="13371"/>
                  </a:lnTo>
                  <a:lnTo>
                    <a:pt x="39712" y="0"/>
                  </a:lnTo>
                  <a:lnTo>
                    <a:pt x="27254" y="62508"/>
                  </a:lnTo>
                  <a:lnTo>
                    <a:pt x="17042" y="125423"/>
                  </a:lnTo>
                  <a:lnTo>
                    <a:pt x="9089" y="188663"/>
                  </a:lnTo>
                  <a:lnTo>
                    <a:pt x="3406" y="252147"/>
                  </a:lnTo>
                  <a:lnTo>
                    <a:pt x="0" y="315794"/>
                  </a:lnTo>
                  <a:lnTo>
                    <a:pt x="62738" y="318026"/>
                  </a:lnTo>
                  <a:lnTo>
                    <a:pt x="125477" y="320258"/>
                  </a:lnTo>
                  <a:lnTo>
                    <a:pt x="188216" y="322490"/>
                  </a:lnTo>
                  <a:lnTo>
                    <a:pt x="250955" y="324723"/>
                  </a:lnTo>
                  <a:lnTo>
                    <a:pt x="313693" y="326955"/>
                  </a:lnTo>
                  <a:lnTo>
                    <a:pt x="376432" y="329187"/>
                  </a:lnTo>
                  <a:lnTo>
                    <a:pt x="439171" y="331419"/>
                  </a:lnTo>
                  <a:lnTo>
                    <a:pt x="501910" y="333651"/>
                  </a:lnTo>
                  <a:lnTo>
                    <a:pt x="564648" y="335883"/>
                  </a:lnTo>
                  <a:lnTo>
                    <a:pt x="627387" y="338115"/>
                  </a:lnTo>
                  <a:lnTo>
                    <a:pt x="690126" y="340347"/>
                  </a:lnTo>
                  <a:lnTo>
                    <a:pt x="752865" y="342579"/>
                  </a:lnTo>
                  <a:lnTo>
                    <a:pt x="815604" y="344811"/>
                  </a:lnTo>
                  <a:lnTo>
                    <a:pt x="878342" y="347043"/>
                  </a:lnTo>
                  <a:lnTo>
                    <a:pt x="941081" y="349276"/>
                  </a:lnTo>
                  <a:lnTo>
                    <a:pt x="1003820" y="351508"/>
                  </a:lnTo>
                  <a:lnTo>
                    <a:pt x="1066559" y="353740"/>
                  </a:lnTo>
                  <a:lnTo>
                    <a:pt x="1129297" y="355972"/>
                  </a:lnTo>
                  <a:lnTo>
                    <a:pt x="1192036" y="358204"/>
                  </a:lnTo>
                  <a:lnTo>
                    <a:pt x="1254775" y="360436"/>
                  </a:lnTo>
                  <a:lnTo>
                    <a:pt x="1317514" y="362668"/>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60100" y="3295492"/>
              <a:ext cx="1309514" cy="553007"/>
            </a:xfrm>
            <a:custGeom>
              <a:avLst/>
              <a:pathLst>
                <a:path w="1309514" h="553007">
                  <a:moveTo>
                    <a:pt x="1309514" y="482434"/>
                  </a:moveTo>
                  <a:lnTo>
                    <a:pt x="1251090" y="459461"/>
                  </a:lnTo>
                  <a:lnTo>
                    <a:pt x="1192666" y="436488"/>
                  </a:lnTo>
                  <a:lnTo>
                    <a:pt x="1134241" y="413515"/>
                  </a:lnTo>
                  <a:lnTo>
                    <a:pt x="1075817" y="390541"/>
                  </a:lnTo>
                  <a:lnTo>
                    <a:pt x="1017393" y="367568"/>
                  </a:lnTo>
                  <a:lnTo>
                    <a:pt x="958969" y="344595"/>
                  </a:lnTo>
                  <a:lnTo>
                    <a:pt x="900545" y="321622"/>
                  </a:lnTo>
                  <a:lnTo>
                    <a:pt x="842121" y="298649"/>
                  </a:lnTo>
                  <a:lnTo>
                    <a:pt x="783697" y="275676"/>
                  </a:lnTo>
                  <a:lnTo>
                    <a:pt x="725273" y="252703"/>
                  </a:lnTo>
                  <a:lnTo>
                    <a:pt x="666849" y="229730"/>
                  </a:lnTo>
                  <a:lnTo>
                    <a:pt x="608425" y="206757"/>
                  </a:lnTo>
                  <a:lnTo>
                    <a:pt x="550001" y="183784"/>
                  </a:lnTo>
                  <a:lnTo>
                    <a:pt x="491576" y="160811"/>
                  </a:lnTo>
                  <a:lnTo>
                    <a:pt x="433152" y="137838"/>
                  </a:lnTo>
                  <a:lnTo>
                    <a:pt x="374728" y="114865"/>
                  </a:lnTo>
                  <a:lnTo>
                    <a:pt x="316304" y="91892"/>
                  </a:lnTo>
                  <a:lnTo>
                    <a:pt x="257880" y="68919"/>
                  </a:lnTo>
                  <a:lnTo>
                    <a:pt x="199456" y="45946"/>
                  </a:lnTo>
                  <a:lnTo>
                    <a:pt x="141032" y="22973"/>
                  </a:lnTo>
                  <a:lnTo>
                    <a:pt x="82608" y="0"/>
                  </a:lnTo>
                  <a:lnTo>
                    <a:pt x="57887" y="66758"/>
                  </a:lnTo>
                  <a:lnTo>
                    <a:pt x="35856" y="134452"/>
                  </a:lnTo>
                  <a:lnTo>
                    <a:pt x="16550" y="202973"/>
                  </a:lnTo>
                  <a:lnTo>
                    <a:pt x="0" y="272211"/>
                  </a:lnTo>
                  <a:lnTo>
                    <a:pt x="61337" y="285582"/>
                  </a:lnTo>
                  <a:lnTo>
                    <a:pt x="122675" y="298954"/>
                  </a:lnTo>
                  <a:lnTo>
                    <a:pt x="184013" y="312325"/>
                  </a:lnTo>
                  <a:lnTo>
                    <a:pt x="245351" y="325696"/>
                  </a:lnTo>
                  <a:lnTo>
                    <a:pt x="306689" y="339067"/>
                  </a:lnTo>
                  <a:lnTo>
                    <a:pt x="368027" y="352438"/>
                  </a:lnTo>
                  <a:lnTo>
                    <a:pt x="429365" y="365810"/>
                  </a:lnTo>
                  <a:lnTo>
                    <a:pt x="490703" y="379181"/>
                  </a:lnTo>
                  <a:lnTo>
                    <a:pt x="552041" y="392552"/>
                  </a:lnTo>
                  <a:lnTo>
                    <a:pt x="613379" y="405923"/>
                  </a:lnTo>
                  <a:lnTo>
                    <a:pt x="674717" y="419295"/>
                  </a:lnTo>
                  <a:lnTo>
                    <a:pt x="736055" y="432666"/>
                  </a:lnTo>
                  <a:lnTo>
                    <a:pt x="797393" y="446037"/>
                  </a:lnTo>
                  <a:lnTo>
                    <a:pt x="858731" y="459408"/>
                  </a:lnTo>
                  <a:lnTo>
                    <a:pt x="920069" y="472780"/>
                  </a:lnTo>
                  <a:lnTo>
                    <a:pt x="981407" y="486151"/>
                  </a:lnTo>
                  <a:lnTo>
                    <a:pt x="1042745" y="499522"/>
                  </a:lnTo>
                  <a:lnTo>
                    <a:pt x="1104083" y="512893"/>
                  </a:lnTo>
                  <a:lnTo>
                    <a:pt x="1165421" y="526265"/>
                  </a:lnTo>
                  <a:lnTo>
                    <a:pt x="1226759" y="539636"/>
                  </a:lnTo>
                  <a:lnTo>
                    <a:pt x="1288097" y="55300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842708" y="3047230"/>
              <a:ext cx="1258177" cy="730696"/>
            </a:xfrm>
            <a:custGeom>
              <a:avLst/>
              <a:pathLst>
                <a:path w="1258177" h="730696">
                  <a:moveTo>
                    <a:pt x="1258177" y="666332"/>
                  </a:moveTo>
                  <a:lnTo>
                    <a:pt x="1204007" y="634602"/>
                  </a:lnTo>
                  <a:lnTo>
                    <a:pt x="1149838" y="602872"/>
                  </a:lnTo>
                  <a:lnTo>
                    <a:pt x="1095668" y="571142"/>
                  </a:lnTo>
                  <a:lnTo>
                    <a:pt x="1041499" y="539412"/>
                  </a:lnTo>
                  <a:lnTo>
                    <a:pt x="987329" y="507681"/>
                  </a:lnTo>
                  <a:lnTo>
                    <a:pt x="933160" y="475951"/>
                  </a:lnTo>
                  <a:lnTo>
                    <a:pt x="878990" y="444221"/>
                  </a:lnTo>
                  <a:lnTo>
                    <a:pt x="824821" y="412491"/>
                  </a:lnTo>
                  <a:lnTo>
                    <a:pt x="770651" y="380761"/>
                  </a:lnTo>
                  <a:lnTo>
                    <a:pt x="716482" y="349031"/>
                  </a:lnTo>
                  <a:lnTo>
                    <a:pt x="662312" y="317301"/>
                  </a:lnTo>
                  <a:lnTo>
                    <a:pt x="608143" y="285571"/>
                  </a:lnTo>
                  <a:lnTo>
                    <a:pt x="553973" y="253840"/>
                  </a:lnTo>
                  <a:lnTo>
                    <a:pt x="499804" y="222110"/>
                  </a:lnTo>
                  <a:lnTo>
                    <a:pt x="445634" y="190380"/>
                  </a:lnTo>
                  <a:lnTo>
                    <a:pt x="391465" y="158650"/>
                  </a:lnTo>
                  <a:lnTo>
                    <a:pt x="337295" y="126920"/>
                  </a:lnTo>
                  <a:lnTo>
                    <a:pt x="283126" y="95190"/>
                  </a:lnTo>
                  <a:lnTo>
                    <a:pt x="228956" y="63460"/>
                  </a:lnTo>
                  <a:lnTo>
                    <a:pt x="174787" y="31730"/>
                  </a:lnTo>
                  <a:lnTo>
                    <a:pt x="120617" y="0"/>
                  </a:lnTo>
                  <a:lnTo>
                    <a:pt x="86871" y="60262"/>
                  </a:lnTo>
                  <a:lnTo>
                    <a:pt x="55488" y="121789"/>
                  </a:lnTo>
                  <a:lnTo>
                    <a:pt x="26517" y="184487"/>
                  </a:lnTo>
                  <a:lnTo>
                    <a:pt x="0" y="248262"/>
                  </a:lnTo>
                  <a:lnTo>
                    <a:pt x="58424" y="271235"/>
                  </a:lnTo>
                  <a:lnTo>
                    <a:pt x="116848" y="294208"/>
                  </a:lnTo>
                  <a:lnTo>
                    <a:pt x="175272" y="317181"/>
                  </a:lnTo>
                  <a:lnTo>
                    <a:pt x="233696" y="340154"/>
                  </a:lnTo>
                  <a:lnTo>
                    <a:pt x="292120" y="363128"/>
                  </a:lnTo>
                  <a:lnTo>
                    <a:pt x="350544" y="386101"/>
                  </a:lnTo>
                  <a:lnTo>
                    <a:pt x="408968" y="409074"/>
                  </a:lnTo>
                  <a:lnTo>
                    <a:pt x="467392" y="432047"/>
                  </a:lnTo>
                  <a:lnTo>
                    <a:pt x="525816" y="455020"/>
                  </a:lnTo>
                  <a:lnTo>
                    <a:pt x="584240" y="477993"/>
                  </a:lnTo>
                  <a:lnTo>
                    <a:pt x="642665" y="500966"/>
                  </a:lnTo>
                  <a:lnTo>
                    <a:pt x="701089" y="523939"/>
                  </a:lnTo>
                  <a:lnTo>
                    <a:pt x="759513" y="546912"/>
                  </a:lnTo>
                  <a:lnTo>
                    <a:pt x="817937" y="569885"/>
                  </a:lnTo>
                  <a:lnTo>
                    <a:pt x="876361" y="592858"/>
                  </a:lnTo>
                  <a:lnTo>
                    <a:pt x="934785" y="615831"/>
                  </a:lnTo>
                  <a:lnTo>
                    <a:pt x="993209" y="638804"/>
                  </a:lnTo>
                  <a:lnTo>
                    <a:pt x="1051633" y="661777"/>
                  </a:lnTo>
                  <a:lnTo>
                    <a:pt x="1110057" y="684750"/>
                  </a:lnTo>
                  <a:lnTo>
                    <a:pt x="1168481" y="707723"/>
                  </a:lnTo>
                  <a:lnTo>
                    <a:pt x="1226906" y="73069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963326" y="2858232"/>
              <a:ext cx="1170651" cy="855330"/>
            </a:xfrm>
            <a:custGeom>
              <a:avLst/>
              <a:pathLst>
                <a:path w="1170651" h="855330">
                  <a:moveTo>
                    <a:pt x="1170651" y="806330"/>
                  </a:moveTo>
                  <a:lnTo>
                    <a:pt x="1120984" y="767934"/>
                  </a:lnTo>
                  <a:lnTo>
                    <a:pt x="1071317" y="729537"/>
                  </a:lnTo>
                  <a:lnTo>
                    <a:pt x="1021650" y="691140"/>
                  </a:lnTo>
                  <a:lnTo>
                    <a:pt x="971983" y="652744"/>
                  </a:lnTo>
                  <a:lnTo>
                    <a:pt x="922315" y="614347"/>
                  </a:lnTo>
                  <a:lnTo>
                    <a:pt x="872648" y="575950"/>
                  </a:lnTo>
                  <a:lnTo>
                    <a:pt x="822981" y="537553"/>
                  </a:lnTo>
                  <a:lnTo>
                    <a:pt x="773314" y="499157"/>
                  </a:lnTo>
                  <a:lnTo>
                    <a:pt x="723647" y="460760"/>
                  </a:lnTo>
                  <a:lnTo>
                    <a:pt x="673980" y="422363"/>
                  </a:lnTo>
                  <a:lnTo>
                    <a:pt x="624312" y="383967"/>
                  </a:lnTo>
                  <a:lnTo>
                    <a:pt x="574645" y="345570"/>
                  </a:lnTo>
                  <a:lnTo>
                    <a:pt x="524978" y="307173"/>
                  </a:lnTo>
                  <a:lnTo>
                    <a:pt x="475311" y="268776"/>
                  </a:lnTo>
                  <a:lnTo>
                    <a:pt x="425644" y="230380"/>
                  </a:lnTo>
                  <a:lnTo>
                    <a:pt x="375976" y="191983"/>
                  </a:lnTo>
                  <a:lnTo>
                    <a:pt x="326309" y="153586"/>
                  </a:lnTo>
                  <a:lnTo>
                    <a:pt x="276642" y="115190"/>
                  </a:lnTo>
                  <a:lnTo>
                    <a:pt x="226975" y="76793"/>
                  </a:lnTo>
                  <a:lnTo>
                    <a:pt x="177308" y="38396"/>
                  </a:lnTo>
                  <a:lnTo>
                    <a:pt x="127641" y="0"/>
                  </a:lnTo>
                  <a:lnTo>
                    <a:pt x="82413" y="61160"/>
                  </a:lnTo>
                  <a:lnTo>
                    <a:pt x="39840" y="124198"/>
                  </a:lnTo>
                  <a:lnTo>
                    <a:pt x="0" y="188997"/>
                  </a:lnTo>
                  <a:lnTo>
                    <a:pt x="54169" y="220727"/>
                  </a:lnTo>
                  <a:lnTo>
                    <a:pt x="108339" y="252458"/>
                  </a:lnTo>
                  <a:lnTo>
                    <a:pt x="162508" y="284188"/>
                  </a:lnTo>
                  <a:lnTo>
                    <a:pt x="216678" y="315918"/>
                  </a:lnTo>
                  <a:lnTo>
                    <a:pt x="270847" y="347648"/>
                  </a:lnTo>
                  <a:lnTo>
                    <a:pt x="325017" y="379378"/>
                  </a:lnTo>
                  <a:lnTo>
                    <a:pt x="379186" y="411108"/>
                  </a:lnTo>
                  <a:lnTo>
                    <a:pt x="433356" y="442838"/>
                  </a:lnTo>
                  <a:lnTo>
                    <a:pt x="487525" y="474568"/>
                  </a:lnTo>
                  <a:lnTo>
                    <a:pt x="541695" y="506299"/>
                  </a:lnTo>
                  <a:lnTo>
                    <a:pt x="595864" y="538029"/>
                  </a:lnTo>
                  <a:lnTo>
                    <a:pt x="650034" y="569759"/>
                  </a:lnTo>
                  <a:lnTo>
                    <a:pt x="704203" y="601489"/>
                  </a:lnTo>
                  <a:lnTo>
                    <a:pt x="758373" y="633219"/>
                  </a:lnTo>
                  <a:lnTo>
                    <a:pt x="812542" y="664949"/>
                  </a:lnTo>
                  <a:lnTo>
                    <a:pt x="866712" y="696679"/>
                  </a:lnTo>
                  <a:lnTo>
                    <a:pt x="920881" y="728409"/>
                  </a:lnTo>
                  <a:lnTo>
                    <a:pt x="975051" y="760140"/>
                  </a:lnTo>
                  <a:lnTo>
                    <a:pt x="1029220" y="791870"/>
                  </a:lnTo>
                  <a:lnTo>
                    <a:pt x="1083390" y="823600"/>
                  </a:lnTo>
                  <a:lnTo>
                    <a:pt x="1137559" y="85533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090967" y="2704763"/>
              <a:ext cx="1077574" cy="959799"/>
            </a:xfrm>
            <a:custGeom>
              <a:avLst/>
              <a:pathLst>
                <a:path w="1077574" h="959799">
                  <a:moveTo>
                    <a:pt x="1077574" y="920011"/>
                  </a:moveTo>
                  <a:lnTo>
                    <a:pt x="1032610" y="876201"/>
                  </a:lnTo>
                  <a:lnTo>
                    <a:pt x="987645" y="832391"/>
                  </a:lnTo>
                  <a:lnTo>
                    <a:pt x="942680" y="788581"/>
                  </a:lnTo>
                  <a:lnTo>
                    <a:pt x="897716" y="744770"/>
                  </a:lnTo>
                  <a:lnTo>
                    <a:pt x="852751" y="700960"/>
                  </a:lnTo>
                  <a:lnTo>
                    <a:pt x="807787" y="657150"/>
                  </a:lnTo>
                  <a:lnTo>
                    <a:pt x="762822" y="613340"/>
                  </a:lnTo>
                  <a:lnTo>
                    <a:pt x="717857" y="569530"/>
                  </a:lnTo>
                  <a:lnTo>
                    <a:pt x="672893" y="525720"/>
                  </a:lnTo>
                  <a:lnTo>
                    <a:pt x="627928" y="481910"/>
                  </a:lnTo>
                  <a:lnTo>
                    <a:pt x="582964" y="438100"/>
                  </a:lnTo>
                  <a:lnTo>
                    <a:pt x="537999" y="394290"/>
                  </a:lnTo>
                  <a:lnTo>
                    <a:pt x="493034" y="350480"/>
                  </a:lnTo>
                  <a:lnTo>
                    <a:pt x="448070" y="306670"/>
                  </a:lnTo>
                  <a:lnTo>
                    <a:pt x="403105" y="262860"/>
                  </a:lnTo>
                  <a:lnTo>
                    <a:pt x="358141" y="219050"/>
                  </a:lnTo>
                  <a:lnTo>
                    <a:pt x="313176" y="175240"/>
                  </a:lnTo>
                  <a:lnTo>
                    <a:pt x="268211" y="131430"/>
                  </a:lnTo>
                  <a:lnTo>
                    <a:pt x="223247" y="87620"/>
                  </a:lnTo>
                  <a:lnTo>
                    <a:pt x="178282" y="43810"/>
                  </a:lnTo>
                  <a:lnTo>
                    <a:pt x="133318" y="0"/>
                  </a:lnTo>
                  <a:lnTo>
                    <a:pt x="86940" y="49450"/>
                  </a:lnTo>
                  <a:lnTo>
                    <a:pt x="42479" y="100631"/>
                  </a:lnTo>
                  <a:lnTo>
                    <a:pt x="0" y="153468"/>
                  </a:lnTo>
                  <a:lnTo>
                    <a:pt x="49667" y="191865"/>
                  </a:lnTo>
                  <a:lnTo>
                    <a:pt x="99334" y="230261"/>
                  </a:lnTo>
                  <a:lnTo>
                    <a:pt x="149001" y="268658"/>
                  </a:lnTo>
                  <a:lnTo>
                    <a:pt x="198668" y="307055"/>
                  </a:lnTo>
                  <a:lnTo>
                    <a:pt x="248335" y="345451"/>
                  </a:lnTo>
                  <a:lnTo>
                    <a:pt x="298003" y="383848"/>
                  </a:lnTo>
                  <a:lnTo>
                    <a:pt x="347670" y="422245"/>
                  </a:lnTo>
                  <a:lnTo>
                    <a:pt x="397337" y="460642"/>
                  </a:lnTo>
                  <a:lnTo>
                    <a:pt x="447004" y="499038"/>
                  </a:lnTo>
                  <a:lnTo>
                    <a:pt x="496671" y="537435"/>
                  </a:lnTo>
                  <a:lnTo>
                    <a:pt x="546338" y="575832"/>
                  </a:lnTo>
                  <a:lnTo>
                    <a:pt x="596006" y="614228"/>
                  </a:lnTo>
                  <a:lnTo>
                    <a:pt x="645673" y="652625"/>
                  </a:lnTo>
                  <a:lnTo>
                    <a:pt x="695340" y="691022"/>
                  </a:lnTo>
                  <a:lnTo>
                    <a:pt x="745007" y="729419"/>
                  </a:lnTo>
                  <a:lnTo>
                    <a:pt x="794674" y="767815"/>
                  </a:lnTo>
                  <a:lnTo>
                    <a:pt x="844342" y="806212"/>
                  </a:lnTo>
                  <a:lnTo>
                    <a:pt x="894009" y="844609"/>
                  </a:lnTo>
                  <a:lnTo>
                    <a:pt x="943676" y="883005"/>
                  </a:lnTo>
                  <a:lnTo>
                    <a:pt x="993343" y="921402"/>
                  </a:lnTo>
                  <a:lnTo>
                    <a:pt x="1043010" y="95979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224285" y="2574188"/>
              <a:ext cx="981018" cy="1050587"/>
            </a:xfrm>
            <a:custGeom>
              <a:avLst/>
              <a:pathLst>
                <a:path w="981018" h="1050587">
                  <a:moveTo>
                    <a:pt x="981018" y="1016734"/>
                  </a:moveTo>
                  <a:lnTo>
                    <a:pt x="941055" y="968318"/>
                  </a:lnTo>
                  <a:lnTo>
                    <a:pt x="901092" y="919902"/>
                  </a:lnTo>
                  <a:lnTo>
                    <a:pt x="861130" y="871486"/>
                  </a:lnTo>
                  <a:lnTo>
                    <a:pt x="821167" y="823070"/>
                  </a:lnTo>
                  <a:lnTo>
                    <a:pt x="781204" y="774654"/>
                  </a:lnTo>
                  <a:lnTo>
                    <a:pt x="741241" y="726238"/>
                  </a:lnTo>
                  <a:lnTo>
                    <a:pt x="701278" y="677822"/>
                  </a:lnTo>
                  <a:lnTo>
                    <a:pt x="661315" y="629406"/>
                  </a:lnTo>
                  <a:lnTo>
                    <a:pt x="621352" y="580990"/>
                  </a:lnTo>
                  <a:lnTo>
                    <a:pt x="581389" y="532574"/>
                  </a:lnTo>
                  <a:lnTo>
                    <a:pt x="541426" y="484159"/>
                  </a:lnTo>
                  <a:lnTo>
                    <a:pt x="501463" y="435743"/>
                  </a:lnTo>
                  <a:lnTo>
                    <a:pt x="461500" y="387327"/>
                  </a:lnTo>
                  <a:lnTo>
                    <a:pt x="421537" y="338911"/>
                  </a:lnTo>
                  <a:lnTo>
                    <a:pt x="381574" y="290495"/>
                  </a:lnTo>
                  <a:lnTo>
                    <a:pt x="341611" y="242079"/>
                  </a:lnTo>
                  <a:lnTo>
                    <a:pt x="301648" y="193663"/>
                  </a:lnTo>
                  <a:lnTo>
                    <a:pt x="261685" y="145247"/>
                  </a:lnTo>
                  <a:lnTo>
                    <a:pt x="221723" y="96831"/>
                  </a:lnTo>
                  <a:lnTo>
                    <a:pt x="181760" y="48415"/>
                  </a:lnTo>
                  <a:lnTo>
                    <a:pt x="141797" y="0"/>
                  </a:lnTo>
                  <a:lnTo>
                    <a:pt x="92969" y="41808"/>
                  </a:lnTo>
                  <a:lnTo>
                    <a:pt x="45682" y="85352"/>
                  </a:lnTo>
                  <a:lnTo>
                    <a:pt x="0" y="130575"/>
                  </a:lnTo>
                  <a:lnTo>
                    <a:pt x="44964" y="174385"/>
                  </a:lnTo>
                  <a:lnTo>
                    <a:pt x="89929" y="218195"/>
                  </a:lnTo>
                  <a:lnTo>
                    <a:pt x="134893" y="262006"/>
                  </a:lnTo>
                  <a:lnTo>
                    <a:pt x="179858" y="305816"/>
                  </a:lnTo>
                  <a:lnTo>
                    <a:pt x="224822" y="349626"/>
                  </a:lnTo>
                  <a:lnTo>
                    <a:pt x="269787" y="393436"/>
                  </a:lnTo>
                  <a:lnTo>
                    <a:pt x="314752" y="437246"/>
                  </a:lnTo>
                  <a:lnTo>
                    <a:pt x="359716" y="481056"/>
                  </a:lnTo>
                  <a:lnTo>
                    <a:pt x="404681" y="524866"/>
                  </a:lnTo>
                  <a:lnTo>
                    <a:pt x="449645" y="568676"/>
                  </a:lnTo>
                  <a:lnTo>
                    <a:pt x="494610" y="612486"/>
                  </a:lnTo>
                  <a:lnTo>
                    <a:pt x="539575" y="656296"/>
                  </a:lnTo>
                  <a:lnTo>
                    <a:pt x="584539" y="700106"/>
                  </a:lnTo>
                  <a:lnTo>
                    <a:pt x="629504" y="743916"/>
                  </a:lnTo>
                  <a:lnTo>
                    <a:pt x="674468" y="787726"/>
                  </a:lnTo>
                  <a:lnTo>
                    <a:pt x="719433" y="831536"/>
                  </a:lnTo>
                  <a:lnTo>
                    <a:pt x="764398" y="875346"/>
                  </a:lnTo>
                  <a:lnTo>
                    <a:pt x="809362" y="919156"/>
                  </a:lnTo>
                  <a:lnTo>
                    <a:pt x="854327" y="962966"/>
                  </a:lnTo>
                  <a:lnTo>
                    <a:pt x="899291" y="1006777"/>
                  </a:lnTo>
                  <a:lnTo>
                    <a:pt x="944256" y="1050587"/>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366082" y="2463554"/>
              <a:ext cx="877921" cy="1127367"/>
            </a:xfrm>
            <a:custGeom>
              <a:avLst/>
              <a:pathLst>
                <a:path w="877921" h="1127367">
                  <a:moveTo>
                    <a:pt x="877921" y="1098685"/>
                  </a:moveTo>
                  <a:lnTo>
                    <a:pt x="843223" y="1046366"/>
                  </a:lnTo>
                  <a:lnTo>
                    <a:pt x="808526" y="994048"/>
                  </a:lnTo>
                  <a:lnTo>
                    <a:pt x="773828" y="941730"/>
                  </a:lnTo>
                  <a:lnTo>
                    <a:pt x="739130" y="889411"/>
                  </a:lnTo>
                  <a:lnTo>
                    <a:pt x="704433" y="837093"/>
                  </a:lnTo>
                  <a:lnTo>
                    <a:pt x="669735" y="784775"/>
                  </a:lnTo>
                  <a:lnTo>
                    <a:pt x="635037" y="732456"/>
                  </a:lnTo>
                  <a:lnTo>
                    <a:pt x="600340" y="680138"/>
                  </a:lnTo>
                  <a:lnTo>
                    <a:pt x="565642" y="627820"/>
                  </a:lnTo>
                  <a:lnTo>
                    <a:pt x="530944" y="575501"/>
                  </a:lnTo>
                  <a:lnTo>
                    <a:pt x="496247" y="523183"/>
                  </a:lnTo>
                  <a:lnTo>
                    <a:pt x="461549" y="470865"/>
                  </a:lnTo>
                  <a:lnTo>
                    <a:pt x="426851" y="418546"/>
                  </a:lnTo>
                  <a:lnTo>
                    <a:pt x="392154" y="366228"/>
                  </a:lnTo>
                  <a:lnTo>
                    <a:pt x="357456" y="313910"/>
                  </a:lnTo>
                  <a:lnTo>
                    <a:pt x="322758" y="261591"/>
                  </a:lnTo>
                  <a:lnTo>
                    <a:pt x="288061" y="209273"/>
                  </a:lnTo>
                  <a:lnTo>
                    <a:pt x="253363" y="156955"/>
                  </a:lnTo>
                  <a:lnTo>
                    <a:pt x="218665" y="104636"/>
                  </a:lnTo>
                  <a:lnTo>
                    <a:pt x="183968" y="52318"/>
                  </a:lnTo>
                  <a:lnTo>
                    <a:pt x="149270" y="0"/>
                  </a:lnTo>
                  <a:lnTo>
                    <a:pt x="98239" y="35137"/>
                  </a:lnTo>
                  <a:lnTo>
                    <a:pt x="48462" y="72030"/>
                  </a:lnTo>
                  <a:lnTo>
                    <a:pt x="0" y="110633"/>
                  </a:lnTo>
                  <a:lnTo>
                    <a:pt x="39962" y="159049"/>
                  </a:lnTo>
                  <a:lnTo>
                    <a:pt x="79925" y="207465"/>
                  </a:lnTo>
                  <a:lnTo>
                    <a:pt x="119888" y="255881"/>
                  </a:lnTo>
                  <a:lnTo>
                    <a:pt x="159851" y="304297"/>
                  </a:lnTo>
                  <a:lnTo>
                    <a:pt x="199814" y="352713"/>
                  </a:lnTo>
                  <a:lnTo>
                    <a:pt x="239777" y="401129"/>
                  </a:lnTo>
                  <a:lnTo>
                    <a:pt x="279740" y="449545"/>
                  </a:lnTo>
                  <a:lnTo>
                    <a:pt x="319703" y="497961"/>
                  </a:lnTo>
                  <a:lnTo>
                    <a:pt x="359666" y="546377"/>
                  </a:lnTo>
                  <a:lnTo>
                    <a:pt x="399629" y="594792"/>
                  </a:lnTo>
                  <a:lnTo>
                    <a:pt x="439592" y="643208"/>
                  </a:lnTo>
                  <a:lnTo>
                    <a:pt x="479555" y="691624"/>
                  </a:lnTo>
                  <a:lnTo>
                    <a:pt x="519518" y="740040"/>
                  </a:lnTo>
                  <a:lnTo>
                    <a:pt x="559481" y="788456"/>
                  </a:lnTo>
                  <a:lnTo>
                    <a:pt x="599444" y="836872"/>
                  </a:lnTo>
                  <a:lnTo>
                    <a:pt x="639406" y="885288"/>
                  </a:lnTo>
                  <a:lnTo>
                    <a:pt x="679369" y="933704"/>
                  </a:lnTo>
                  <a:lnTo>
                    <a:pt x="719332" y="982120"/>
                  </a:lnTo>
                  <a:lnTo>
                    <a:pt x="759295" y="1030536"/>
                  </a:lnTo>
                  <a:lnTo>
                    <a:pt x="799258" y="1078952"/>
                  </a:lnTo>
                  <a:lnTo>
                    <a:pt x="839221" y="112736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515353" y="2386035"/>
              <a:ext cx="761915" cy="1176203"/>
            </a:xfrm>
            <a:custGeom>
              <a:avLst/>
              <a:pathLst>
                <a:path w="761915" h="1176203">
                  <a:moveTo>
                    <a:pt x="761915" y="1156106"/>
                  </a:moveTo>
                  <a:lnTo>
                    <a:pt x="731744" y="1101053"/>
                  </a:lnTo>
                  <a:lnTo>
                    <a:pt x="701572" y="1046000"/>
                  </a:lnTo>
                  <a:lnTo>
                    <a:pt x="671400" y="990948"/>
                  </a:lnTo>
                  <a:lnTo>
                    <a:pt x="641228" y="935895"/>
                  </a:lnTo>
                  <a:lnTo>
                    <a:pt x="611056" y="880842"/>
                  </a:lnTo>
                  <a:lnTo>
                    <a:pt x="580884" y="825790"/>
                  </a:lnTo>
                  <a:lnTo>
                    <a:pt x="550713" y="770737"/>
                  </a:lnTo>
                  <a:lnTo>
                    <a:pt x="520541" y="715684"/>
                  </a:lnTo>
                  <a:lnTo>
                    <a:pt x="490369" y="660632"/>
                  </a:lnTo>
                  <a:lnTo>
                    <a:pt x="460197" y="605579"/>
                  </a:lnTo>
                  <a:lnTo>
                    <a:pt x="430025" y="550526"/>
                  </a:lnTo>
                  <a:lnTo>
                    <a:pt x="399854" y="495474"/>
                  </a:lnTo>
                  <a:lnTo>
                    <a:pt x="369682" y="440421"/>
                  </a:lnTo>
                  <a:lnTo>
                    <a:pt x="339510" y="385368"/>
                  </a:lnTo>
                  <a:lnTo>
                    <a:pt x="309338" y="330316"/>
                  </a:lnTo>
                  <a:lnTo>
                    <a:pt x="279166" y="275263"/>
                  </a:lnTo>
                  <a:lnTo>
                    <a:pt x="248994" y="220210"/>
                  </a:lnTo>
                  <a:lnTo>
                    <a:pt x="218823" y="165158"/>
                  </a:lnTo>
                  <a:lnTo>
                    <a:pt x="188651" y="110105"/>
                  </a:lnTo>
                  <a:lnTo>
                    <a:pt x="158479" y="55052"/>
                  </a:lnTo>
                  <a:lnTo>
                    <a:pt x="128307" y="0"/>
                  </a:lnTo>
                  <a:lnTo>
                    <a:pt x="63337" y="37407"/>
                  </a:lnTo>
                  <a:lnTo>
                    <a:pt x="0" y="77518"/>
                  </a:lnTo>
                  <a:lnTo>
                    <a:pt x="34697" y="129836"/>
                  </a:lnTo>
                  <a:lnTo>
                    <a:pt x="69395" y="182155"/>
                  </a:lnTo>
                  <a:lnTo>
                    <a:pt x="104092" y="234473"/>
                  </a:lnTo>
                  <a:lnTo>
                    <a:pt x="138790" y="286791"/>
                  </a:lnTo>
                  <a:lnTo>
                    <a:pt x="173488" y="339110"/>
                  </a:lnTo>
                  <a:lnTo>
                    <a:pt x="208185" y="391428"/>
                  </a:lnTo>
                  <a:lnTo>
                    <a:pt x="242883" y="443746"/>
                  </a:lnTo>
                  <a:lnTo>
                    <a:pt x="277581" y="496065"/>
                  </a:lnTo>
                  <a:lnTo>
                    <a:pt x="312278" y="548383"/>
                  </a:lnTo>
                  <a:lnTo>
                    <a:pt x="346976" y="600701"/>
                  </a:lnTo>
                  <a:lnTo>
                    <a:pt x="381674" y="653020"/>
                  </a:lnTo>
                  <a:lnTo>
                    <a:pt x="416371" y="705338"/>
                  </a:lnTo>
                  <a:lnTo>
                    <a:pt x="451069" y="757657"/>
                  </a:lnTo>
                  <a:lnTo>
                    <a:pt x="485767" y="809975"/>
                  </a:lnTo>
                  <a:lnTo>
                    <a:pt x="520464" y="862293"/>
                  </a:lnTo>
                  <a:lnTo>
                    <a:pt x="555162" y="914612"/>
                  </a:lnTo>
                  <a:lnTo>
                    <a:pt x="589860" y="966930"/>
                  </a:lnTo>
                  <a:lnTo>
                    <a:pt x="624557" y="1019248"/>
                  </a:lnTo>
                  <a:lnTo>
                    <a:pt x="659255" y="1071567"/>
                  </a:lnTo>
                  <a:lnTo>
                    <a:pt x="693953" y="1123885"/>
                  </a:lnTo>
                  <a:lnTo>
                    <a:pt x="728650" y="117620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643660" y="2321697"/>
              <a:ext cx="667217" cy="1220443"/>
            </a:xfrm>
            <a:custGeom>
              <a:avLst/>
              <a:pathLst>
                <a:path w="667217" h="1220443">
                  <a:moveTo>
                    <a:pt x="667217" y="1203763"/>
                  </a:moveTo>
                  <a:lnTo>
                    <a:pt x="641618" y="1146441"/>
                  </a:lnTo>
                  <a:lnTo>
                    <a:pt x="616019" y="1089119"/>
                  </a:lnTo>
                  <a:lnTo>
                    <a:pt x="590420" y="1031797"/>
                  </a:lnTo>
                  <a:lnTo>
                    <a:pt x="564821" y="974475"/>
                  </a:lnTo>
                  <a:lnTo>
                    <a:pt x="539221" y="917153"/>
                  </a:lnTo>
                  <a:lnTo>
                    <a:pt x="513622" y="859831"/>
                  </a:lnTo>
                  <a:lnTo>
                    <a:pt x="488023" y="802509"/>
                  </a:lnTo>
                  <a:lnTo>
                    <a:pt x="462424" y="745187"/>
                  </a:lnTo>
                  <a:lnTo>
                    <a:pt x="436825" y="687865"/>
                  </a:lnTo>
                  <a:lnTo>
                    <a:pt x="411226" y="630542"/>
                  </a:lnTo>
                  <a:lnTo>
                    <a:pt x="385627" y="573220"/>
                  </a:lnTo>
                  <a:lnTo>
                    <a:pt x="360028" y="515898"/>
                  </a:lnTo>
                  <a:lnTo>
                    <a:pt x="334428" y="458576"/>
                  </a:lnTo>
                  <a:lnTo>
                    <a:pt x="308829" y="401254"/>
                  </a:lnTo>
                  <a:lnTo>
                    <a:pt x="283230" y="343932"/>
                  </a:lnTo>
                  <a:lnTo>
                    <a:pt x="257631" y="286610"/>
                  </a:lnTo>
                  <a:lnTo>
                    <a:pt x="232032" y="229288"/>
                  </a:lnTo>
                  <a:lnTo>
                    <a:pt x="206433" y="171966"/>
                  </a:lnTo>
                  <a:lnTo>
                    <a:pt x="180834" y="114644"/>
                  </a:lnTo>
                  <a:lnTo>
                    <a:pt x="155235" y="57322"/>
                  </a:lnTo>
                  <a:lnTo>
                    <a:pt x="129636" y="0"/>
                  </a:lnTo>
                  <a:lnTo>
                    <a:pt x="64163" y="30850"/>
                  </a:lnTo>
                  <a:lnTo>
                    <a:pt x="0" y="64337"/>
                  </a:lnTo>
                  <a:lnTo>
                    <a:pt x="30171" y="119390"/>
                  </a:lnTo>
                  <a:lnTo>
                    <a:pt x="60343" y="174442"/>
                  </a:lnTo>
                  <a:lnTo>
                    <a:pt x="90515" y="229495"/>
                  </a:lnTo>
                  <a:lnTo>
                    <a:pt x="120687" y="284548"/>
                  </a:lnTo>
                  <a:lnTo>
                    <a:pt x="150859" y="339601"/>
                  </a:lnTo>
                  <a:lnTo>
                    <a:pt x="181030" y="394653"/>
                  </a:lnTo>
                  <a:lnTo>
                    <a:pt x="211202" y="449706"/>
                  </a:lnTo>
                  <a:lnTo>
                    <a:pt x="241374" y="504759"/>
                  </a:lnTo>
                  <a:lnTo>
                    <a:pt x="271546" y="559811"/>
                  </a:lnTo>
                  <a:lnTo>
                    <a:pt x="301718" y="614864"/>
                  </a:lnTo>
                  <a:lnTo>
                    <a:pt x="331890" y="669917"/>
                  </a:lnTo>
                  <a:lnTo>
                    <a:pt x="362061" y="724969"/>
                  </a:lnTo>
                  <a:lnTo>
                    <a:pt x="392233" y="780022"/>
                  </a:lnTo>
                  <a:lnTo>
                    <a:pt x="422405" y="835075"/>
                  </a:lnTo>
                  <a:lnTo>
                    <a:pt x="452577" y="890127"/>
                  </a:lnTo>
                  <a:lnTo>
                    <a:pt x="482749" y="945180"/>
                  </a:lnTo>
                  <a:lnTo>
                    <a:pt x="512920" y="1000233"/>
                  </a:lnTo>
                  <a:lnTo>
                    <a:pt x="543092" y="1055285"/>
                  </a:lnTo>
                  <a:lnTo>
                    <a:pt x="573264" y="1110338"/>
                  </a:lnTo>
                  <a:lnTo>
                    <a:pt x="603436" y="1165391"/>
                  </a:lnTo>
                  <a:lnTo>
                    <a:pt x="633608" y="122044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773296" y="2274566"/>
              <a:ext cx="567760" cy="1250894"/>
            </a:xfrm>
            <a:custGeom>
              <a:avLst/>
              <a:pathLst>
                <a:path w="567760" h="1250894">
                  <a:moveTo>
                    <a:pt x="567760" y="1238675"/>
                  </a:moveTo>
                  <a:lnTo>
                    <a:pt x="546266" y="1179691"/>
                  </a:lnTo>
                  <a:lnTo>
                    <a:pt x="524773" y="1120706"/>
                  </a:lnTo>
                  <a:lnTo>
                    <a:pt x="503280" y="1061722"/>
                  </a:lnTo>
                  <a:lnTo>
                    <a:pt x="481787" y="1002737"/>
                  </a:lnTo>
                  <a:lnTo>
                    <a:pt x="460293" y="943752"/>
                  </a:lnTo>
                  <a:lnTo>
                    <a:pt x="438800" y="884768"/>
                  </a:lnTo>
                  <a:lnTo>
                    <a:pt x="417307" y="825783"/>
                  </a:lnTo>
                  <a:lnTo>
                    <a:pt x="395814" y="766799"/>
                  </a:lnTo>
                  <a:lnTo>
                    <a:pt x="374321" y="707814"/>
                  </a:lnTo>
                  <a:lnTo>
                    <a:pt x="352827" y="648830"/>
                  </a:lnTo>
                  <a:lnTo>
                    <a:pt x="331334" y="589845"/>
                  </a:lnTo>
                  <a:lnTo>
                    <a:pt x="309841" y="530861"/>
                  </a:lnTo>
                  <a:lnTo>
                    <a:pt x="288348" y="471876"/>
                  </a:lnTo>
                  <a:lnTo>
                    <a:pt x="266855" y="412891"/>
                  </a:lnTo>
                  <a:lnTo>
                    <a:pt x="245361" y="353907"/>
                  </a:lnTo>
                  <a:lnTo>
                    <a:pt x="223868" y="294922"/>
                  </a:lnTo>
                  <a:lnTo>
                    <a:pt x="202375" y="235938"/>
                  </a:lnTo>
                  <a:lnTo>
                    <a:pt x="180882" y="176953"/>
                  </a:lnTo>
                  <a:lnTo>
                    <a:pt x="159389" y="117969"/>
                  </a:lnTo>
                  <a:lnTo>
                    <a:pt x="137895" y="58984"/>
                  </a:lnTo>
                  <a:lnTo>
                    <a:pt x="116402" y="0"/>
                  </a:lnTo>
                  <a:lnTo>
                    <a:pt x="57785" y="22538"/>
                  </a:lnTo>
                  <a:lnTo>
                    <a:pt x="0" y="47131"/>
                  </a:lnTo>
                  <a:lnTo>
                    <a:pt x="25599" y="104453"/>
                  </a:lnTo>
                  <a:lnTo>
                    <a:pt x="51198" y="161775"/>
                  </a:lnTo>
                  <a:lnTo>
                    <a:pt x="76797" y="219097"/>
                  </a:lnTo>
                  <a:lnTo>
                    <a:pt x="102396" y="276419"/>
                  </a:lnTo>
                  <a:lnTo>
                    <a:pt x="127995" y="333741"/>
                  </a:lnTo>
                  <a:lnTo>
                    <a:pt x="153594" y="391063"/>
                  </a:lnTo>
                  <a:lnTo>
                    <a:pt x="179193" y="448385"/>
                  </a:lnTo>
                  <a:lnTo>
                    <a:pt x="204792" y="505707"/>
                  </a:lnTo>
                  <a:lnTo>
                    <a:pt x="230392" y="563029"/>
                  </a:lnTo>
                  <a:lnTo>
                    <a:pt x="255991" y="620352"/>
                  </a:lnTo>
                  <a:lnTo>
                    <a:pt x="281590" y="677674"/>
                  </a:lnTo>
                  <a:lnTo>
                    <a:pt x="307189" y="734996"/>
                  </a:lnTo>
                  <a:lnTo>
                    <a:pt x="332788" y="792318"/>
                  </a:lnTo>
                  <a:lnTo>
                    <a:pt x="358387" y="849640"/>
                  </a:lnTo>
                  <a:lnTo>
                    <a:pt x="383986" y="906962"/>
                  </a:lnTo>
                  <a:lnTo>
                    <a:pt x="409585" y="964284"/>
                  </a:lnTo>
                  <a:lnTo>
                    <a:pt x="435185" y="1021606"/>
                  </a:lnTo>
                  <a:lnTo>
                    <a:pt x="460784" y="1078928"/>
                  </a:lnTo>
                  <a:lnTo>
                    <a:pt x="486383" y="1136250"/>
                  </a:lnTo>
                  <a:lnTo>
                    <a:pt x="511982" y="1193572"/>
                  </a:lnTo>
                  <a:lnTo>
                    <a:pt x="537581" y="125089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889699" y="2247692"/>
              <a:ext cx="471977" cy="1265549"/>
            </a:xfrm>
            <a:custGeom>
              <a:avLst/>
              <a:pathLst>
                <a:path w="471977" h="1265549">
                  <a:moveTo>
                    <a:pt x="471977" y="1258582"/>
                  </a:moveTo>
                  <a:lnTo>
                    <a:pt x="453289" y="1198649"/>
                  </a:lnTo>
                  <a:lnTo>
                    <a:pt x="434601" y="1138717"/>
                  </a:lnTo>
                  <a:lnTo>
                    <a:pt x="415914" y="1078784"/>
                  </a:lnTo>
                  <a:lnTo>
                    <a:pt x="397226" y="1018852"/>
                  </a:lnTo>
                  <a:lnTo>
                    <a:pt x="378538" y="958919"/>
                  </a:lnTo>
                  <a:lnTo>
                    <a:pt x="359850" y="898987"/>
                  </a:lnTo>
                  <a:lnTo>
                    <a:pt x="341163" y="839054"/>
                  </a:lnTo>
                  <a:lnTo>
                    <a:pt x="322475" y="779122"/>
                  </a:lnTo>
                  <a:lnTo>
                    <a:pt x="303787" y="719189"/>
                  </a:lnTo>
                  <a:lnTo>
                    <a:pt x="285099" y="659257"/>
                  </a:lnTo>
                  <a:lnTo>
                    <a:pt x="266412" y="599324"/>
                  </a:lnTo>
                  <a:lnTo>
                    <a:pt x="247724" y="539392"/>
                  </a:lnTo>
                  <a:lnTo>
                    <a:pt x="229036" y="479459"/>
                  </a:lnTo>
                  <a:lnTo>
                    <a:pt x="210348" y="419527"/>
                  </a:lnTo>
                  <a:lnTo>
                    <a:pt x="191661" y="359594"/>
                  </a:lnTo>
                  <a:lnTo>
                    <a:pt x="172973" y="299662"/>
                  </a:lnTo>
                  <a:lnTo>
                    <a:pt x="154285" y="239729"/>
                  </a:lnTo>
                  <a:lnTo>
                    <a:pt x="135597" y="179797"/>
                  </a:lnTo>
                  <a:lnTo>
                    <a:pt x="116910" y="119864"/>
                  </a:lnTo>
                  <a:lnTo>
                    <a:pt x="98222" y="59932"/>
                  </a:lnTo>
                  <a:lnTo>
                    <a:pt x="79534" y="0"/>
                  </a:lnTo>
                  <a:lnTo>
                    <a:pt x="0" y="26873"/>
                  </a:lnTo>
                  <a:lnTo>
                    <a:pt x="21493" y="85858"/>
                  </a:lnTo>
                  <a:lnTo>
                    <a:pt x="42986" y="144843"/>
                  </a:lnTo>
                  <a:lnTo>
                    <a:pt x="64479" y="203827"/>
                  </a:lnTo>
                  <a:lnTo>
                    <a:pt x="85972" y="262812"/>
                  </a:lnTo>
                  <a:lnTo>
                    <a:pt x="107466" y="321796"/>
                  </a:lnTo>
                  <a:lnTo>
                    <a:pt x="128959" y="380781"/>
                  </a:lnTo>
                  <a:lnTo>
                    <a:pt x="150452" y="439765"/>
                  </a:lnTo>
                  <a:lnTo>
                    <a:pt x="171945" y="498750"/>
                  </a:lnTo>
                  <a:lnTo>
                    <a:pt x="193438" y="557735"/>
                  </a:lnTo>
                  <a:lnTo>
                    <a:pt x="214932" y="616719"/>
                  </a:lnTo>
                  <a:lnTo>
                    <a:pt x="236425" y="675704"/>
                  </a:lnTo>
                  <a:lnTo>
                    <a:pt x="257918" y="734688"/>
                  </a:lnTo>
                  <a:lnTo>
                    <a:pt x="279411" y="793673"/>
                  </a:lnTo>
                  <a:lnTo>
                    <a:pt x="300904" y="852657"/>
                  </a:lnTo>
                  <a:lnTo>
                    <a:pt x="322398" y="911642"/>
                  </a:lnTo>
                  <a:lnTo>
                    <a:pt x="343891" y="970626"/>
                  </a:lnTo>
                  <a:lnTo>
                    <a:pt x="365384" y="1029611"/>
                  </a:lnTo>
                  <a:lnTo>
                    <a:pt x="386877" y="1088596"/>
                  </a:lnTo>
                  <a:lnTo>
                    <a:pt x="408370" y="1147580"/>
                  </a:lnTo>
                  <a:lnTo>
                    <a:pt x="429864" y="1206565"/>
                  </a:lnTo>
                  <a:lnTo>
                    <a:pt x="451357" y="126554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969234" y="2224767"/>
              <a:ext cx="413201" cy="1281507"/>
            </a:xfrm>
            <a:custGeom>
              <a:avLst/>
              <a:pathLst>
                <a:path w="413201" h="1281507">
                  <a:moveTo>
                    <a:pt x="413201" y="1275563"/>
                  </a:moveTo>
                  <a:lnTo>
                    <a:pt x="397337" y="1214822"/>
                  </a:lnTo>
                  <a:lnTo>
                    <a:pt x="381474" y="1154081"/>
                  </a:lnTo>
                  <a:lnTo>
                    <a:pt x="365610" y="1093340"/>
                  </a:lnTo>
                  <a:lnTo>
                    <a:pt x="349747" y="1032599"/>
                  </a:lnTo>
                  <a:lnTo>
                    <a:pt x="333883" y="971858"/>
                  </a:lnTo>
                  <a:lnTo>
                    <a:pt x="318020" y="911117"/>
                  </a:lnTo>
                  <a:lnTo>
                    <a:pt x="302156" y="850375"/>
                  </a:lnTo>
                  <a:lnTo>
                    <a:pt x="286293" y="789634"/>
                  </a:lnTo>
                  <a:lnTo>
                    <a:pt x="270429" y="728893"/>
                  </a:lnTo>
                  <a:lnTo>
                    <a:pt x="254566" y="668152"/>
                  </a:lnTo>
                  <a:lnTo>
                    <a:pt x="238702" y="607411"/>
                  </a:lnTo>
                  <a:lnTo>
                    <a:pt x="222839" y="546670"/>
                  </a:lnTo>
                  <a:lnTo>
                    <a:pt x="206975" y="485929"/>
                  </a:lnTo>
                  <a:lnTo>
                    <a:pt x="191112" y="425187"/>
                  </a:lnTo>
                  <a:lnTo>
                    <a:pt x="175248" y="364446"/>
                  </a:lnTo>
                  <a:lnTo>
                    <a:pt x="159385" y="303705"/>
                  </a:lnTo>
                  <a:lnTo>
                    <a:pt x="143521" y="242964"/>
                  </a:lnTo>
                  <a:lnTo>
                    <a:pt x="127658" y="182223"/>
                  </a:lnTo>
                  <a:lnTo>
                    <a:pt x="111794" y="121482"/>
                  </a:lnTo>
                  <a:lnTo>
                    <a:pt x="95931" y="60741"/>
                  </a:lnTo>
                  <a:lnTo>
                    <a:pt x="80067" y="0"/>
                  </a:lnTo>
                  <a:lnTo>
                    <a:pt x="0" y="22924"/>
                  </a:lnTo>
                  <a:lnTo>
                    <a:pt x="18687" y="82857"/>
                  </a:lnTo>
                  <a:lnTo>
                    <a:pt x="37375" y="142789"/>
                  </a:lnTo>
                  <a:lnTo>
                    <a:pt x="56063" y="202722"/>
                  </a:lnTo>
                  <a:lnTo>
                    <a:pt x="74751" y="262654"/>
                  </a:lnTo>
                  <a:lnTo>
                    <a:pt x="93438" y="322587"/>
                  </a:lnTo>
                  <a:lnTo>
                    <a:pt x="112126" y="382519"/>
                  </a:lnTo>
                  <a:lnTo>
                    <a:pt x="130814" y="442452"/>
                  </a:lnTo>
                  <a:lnTo>
                    <a:pt x="149502" y="502384"/>
                  </a:lnTo>
                  <a:lnTo>
                    <a:pt x="168189" y="562317"/>
                  </a:lnTo>
                  <a:lnTo>
                    <a:pt x="186877" y="622249"/>
                  </a:lnTo>
                  <a:lnTo>
                    <a:pt x="205565" y="682182"/>
                  </a:lnTo>
                  <a:lnTo>
                    <a:pt x="224253" y="742114"/>
                  </a:lnTo>
                  <a:lnTo>
                    <a:pt x="242940" y="802047"/>
                  </a:lnTo>
                  <a:lnTo>
                    <a:pt x="261628" y="861979"/>
                  </a:lnTo>
                  <a:lnTo>
                    <a:pt x="280316" y="921912"/>
                  </a:lnTo>
                  <a:lnTo>
                    <a:pt x="299004" y="981844"/>
                  </a:lnTo>
                  <a:lnTo>
                    <a:pt x="317691" y="1041777"/>
                  </a:lnTo>
                  <a:lnTo>
                    <a:pt x="336379" y="1101709"/>
                  </a:lnTo>
                  <a:lnTo>
                    <a:pt x="355067" y="1161642"/>
                  </a:lnTo>
                  <a:lnTo>
                    <a:pt x="373755" y="1221574"/>
                  </a:lnTo>
                  <a:lnTo>
                    <a:pt x="392442" y="1281507"/>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2049301" y="2206166"/>
              <a:ext cx="353472" cy="1294165"/>
            </a:xfrm>
            <a:custGeom>
              <a:avLst/>
              <a:pathLst>
                <a:path w="353472" h="1294165">
                  <a:moveTo>
                    <a:pt x="353472" y="1289342"/>
                  </a:moveTo>
                  <a:lnTo>
                    <a:pt x="340376" y="1227945"/>
                  </a:lnTo>
                  <a:lnTo>
                    <a:pt x="327280" y="1166548"/>
                  </a:lnTo>
                  <a:lnTo>
                    <a:pt x="314183" y="1105150"/>
                  </a:lnTo>
                  <a:lnTo>
                    <a:pt x="301087" y="1043753"/>
                  </a:lnTo>
                  <a:lnTo>
                    <a:pt x="287991" y="982356"/>
                  </a:lnTo>
                  <a:lnTo>
                    <a:pt x="274895" y="920958"/>
                  </a:lnTo>
                  <a:lnTo>
                    <a:pt x="261798" y="859561"/>
                  </a:lnTo>
                  <a:lnTo>
                    <a:pt x="248702" y="798164"/>
                  </a:lnTo>
                  <a:lnTo>
                    <a:pt x="235606" y="736767"/>
                  </a:lnTo>
                  <a:lnTo>
                    <a:pt x="222510" y="675369"/>
                  </a:lnTo>
                  <a:lnTo>
                    <a:pt x="209413" y="613972"/>
                  </a:lnTo>
                  <a:lnTo>
                    <a:pt x="196317" y="552575"/>
                  </a:lnTo>
                  <a:lnTo>
                    <a:pt x="183221" y="491178"/>
                  </a:lnTo>
                  <a:lnTo>
                    <a:pt x="170125" y="429780"/>
                  </a:lnTo>
                  <a:lnTo>
                    <a:pt x="157028" y="368383"/>
                  </a:lnTo>
                  <a:lnTo>
                    <a:pt x="143932" y="306986"/>
                  </a:lnTo>
                  <a:lnTo>
                    <a:pt x="130836" y="245589"/>
                  </a:lnTo>
                  <a:lnTo>
                    <a:pt x="117739" y="184191"/>
                  </a:lnTo>
                  <a:lnTo>
                    <a:pt x="104643" y="122794"/>
                  </a:lnTo>
                  <a:lnTo>
                    <a:pt x="91547" y="61397"/>
                  </a:lnTo>
                  <a:lnTo>
                    <a:pt x="78451" y="0"/>
                  </a:lnTo>
                  <a:lnTo>
                    <a:pt x="0" y="18601"/>
                  </a:lnTo>
                  <a:lnTo>
                    <a:pt x="15863" y="79342"/>
                  </a:lnTo>
                  <a:lnTo>
                    <a:pt x="31727" y="140083"/>
                  </a:lnTo>
                  <a:lnTo>
                    <a:pt x="47590" y="200824"/>
                  </a:lnTo>
                  <a:lnTo>
                    <a:pt x="63454" y="261565"/>
                  </a:lnTo>
                  <a:lnTo>
                    <a:pt x="79317" y="322306"/>
                  </a:lnTo>
                  <a:lnTo>
                    <a:pt x="95181" y="383048"/>
                  </a:lnTo>
                  <a:lnTo>
                    <a:pt x="111044" y="443789"/>
                  </a:lnTo>
                  <a:lnTo>
                    <a:pt x="126908" y="504530"/>
                  </a:lnTo>
                  <a:lnTo>
                    <a:pt x="142771" y="565271"/>
                  </a:lnTo>
                  <a:lnTo>
                    <a:pt x="158635" y="626012"/>
                  </a:lnTo>
                  <a:lnTo>
                    <a:pt x="174498" y="686753"/>
                  </a:lnTo>
                  <a:lnTo>
                    <a:pt x="190362" y="747494"/>
                  </a:lnTo>
                  <a:lnTo>
                    <a:pt x="206225" y="808236"/>
                  </a:lnTo>
                  <a:lnTo>
                    <a:pt x="222089" y="868977"/>
                  </a:lnTo>
                  <a:lnTo>
                    <a:pt x="237952" y="929718"/>
                  </a:lnTo>
                  <a:lnTo>
                    <a:pt x="253816" y="990459"/>
                  </a:lnTo>
                  <a:lnTo>
                    <a:pt x="269679" y="1051200"/>
                  </a:lnTo>
                  <a:lnTo>
                    <a:pt x="285543" y="1111941"/>
                  </a:lnTo>
                  <a:lnTo>
                    <a:pt x="301406" y="1172682"/>
                  </a:lnTo>
                  <a:lnTo>
                    <a:pt x="317270" y="1233423"/>
                  </a:lnTo>
                  <a:lnTo>
                    <a:pt x="333133" y="129416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2127752" y="2194044"/>
              <a:ext cx="291158" cy="1301464"/>
            </a:xfrm>
            <a:custGeom>
              <a:avLst/>
              <a:pathLst>
                <a:path w="291158" h="1301464">
                  <a:moveTo>
                    <a:pt x="291158" y="1298321"/>
                  </a:moveTo>
                  <a:lnTo>
                    <a:pt x="280258" y="1236496"/>
                  </a:lnTo>
                  <a:lnTo>
                    <a:pt x="269357" y="1174671"/>
                  </a:lnTo>
                  <a:lnTo>
                    <a:pt x="258456" y="1112847"/>
                  </a:lnTo>
                  <a:lnTo>
                    <a:pt x="247555" y="1051022"/>
                  </a:lnTo>
                  <a:lnTo>
                    <a:pt x="236655" y="989197"/>
                  </a:lnTo>
                  <a:lnTo>
                    <a:pt x="225754" y="927372"/>
                  </a:lnTo>
                  <a:lnTo>
                    <a:pt x="214853" y="865547"/>
                  </a:lnTo>
                  <a:lnTo>
                    <a:pt x="203953" y="803722"/>
                  </a:lnTo>
                  <a:lnTo>
                    <a:pt x="193052" y="741898"/>
                  </a:lnTo>
                  <a:lnTo>
                    <a:pt x="182151" y="680073"/>
                  </a:lnTo>
                  <a:lnTo>
                    <a:pt x="171250" y="618248"/>
                  </a:lnTo>
                  <a:lnTo>
                    <a:pt x="160350" y="556423"/>
                  </a:lnTo>
                  <a:lnTo>
                    <a:pt x="149449" y="494598"/>
                  </a:lnTo>
                  <a:lnTo>
                    <a:pt x="138548" y="432773"/>
                  </a:lnTo>
                  <a:lnTo>
                    <a:pt x="127647" y="370949"/>
                  </a:lnTo>
                  <a:lnTo>
                    <a:pt x="116747" y="309124"/>
                  </a:lnTo>
                  <a:lnTo>
                    <a:pt x="105846" y="247299"/>
                  </a:lnTo>
                  <a:lnTo>
                    <a:pt x="94945" y="185474"/>
                  </a:lnTo>
                  <a:lnTo>
                    <a:pt x="84045" y="123649"/>
                  </a:lnTo>
                  <a:lnTo>
                    <a:pt x="73144" y="61824"/>
                  </a:lnTo>
                  <a:lnTo>
                    <a:pt x="62243" y="0"/>
                  </a:lnTo>
                  <a:lnTo>
                    <a:pt x="0" y="12121"/>
                  </a:lnTo>
                  <a:lnTo>
                    <a:pt x="13096" y="73518"/>
                  </a:lnTo>
                  <a:lnTo>
                    <a:pt x="26192" y="134916"/>
                  </a:lnTo>
                  <a:lnTo>
                    <a:pt x="39288" y="196313"/>
                  </a:lnTo>
                  <a:lnTo>
                    <a:pt x="52385" y="257710"/>
                  </a:lnTo>
                  <a:lnTo>
                    <a:pt x="65481" y="319108"/>
                  </a:lnTo>
                  <a:lnTo>
                    <a:pt x="78577" y="380505"/>
                  </a:lnTo>
                  <a:lnTo>
                    <a:pt x="91673" y="441902"/>
                  </a:lnTo>
                  <a:lnTo>
                    <a:pt x="104770" y="503299"/>
                  </a:lnTo>
                  <a:lnTo>
                    <a:pt x="117866" y="564697"/>
                  </a:lnTo>
                  <a:lnTo>
                    <a:pt x="130962" y="626094"/>
                  </a:lnTo>
                  <a:lnTo>
                    <a:pt x="144058" y="687491"/>
                  </a:lnTo>
                  <a:lnTo>
                    <a:pt x="157155" y="748888"/>
                  </a:lnTo>
                  <a:lnTo>
                    <a:pt x="170251" y="810286"/>
                  </a:lnTo>
                  <a:lnTo>
                    <a:pt x="183347" y="871683"/>
                  </a:lnTo>
                  <a:lnTo>
                    <a:pt x="196443" y="933080"/>
                  </a:lnTo>
                  <a:lnTo>
                    <a:pt x="209540" y="994477"/>
                  </a:lnTo>
                  <a:lnTo>
                    <a:pt x="222636" y="1055875"/>
                  </a:lnTo>
                  <a:lnTo>
                    <a:pt x="235732" y="1117272"/>
                  </a:lnTo>
                  <a:lnTo>
                    <a:pt x="248829" y="1178669"/>
                  </a:lnTo>
                  <a:lnTo>
                    <a:pt x="261925" y="1240066"/>
                  </a:lnTo>
                  <a:lnTo>
                    <a:pt x="275021" y="1301464"/>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2189996" y="2184389"/>
              <a:ext cx="244708" cy="1307977"/>
            </a:xfrm>
            <a:custGeom>
              <a:avLst/>
              <a:pathLst>
                <a:path w="244708" h="1307977">
                  <a:moveTo>
                    <a:pt x="244708" y="1305473"/>
                  </a:moveTo>
                  <a:lnTo>
                    <a:pt x="235956" y="1243308"/>
                  </a:lnTo>
                  <a:lnTo>
                    <a:pt x="227204" y="1181143"/>
                  </a:lnTo>
                  <a:lnTo>
                    <a:pt x="218452" y="1118977"/>
                  </a:lnTo>
                  <a:lnTo>
                    <a:pt x="209700" y="1056812"/>
                  </a:lnTo>
                  <a:lnTo>
                    <a:pt x="200948" y="994646"/>
                  </a:lnTo>
                  <a:lnTo>
                    <a:pt x="192197" y="932481"/>
                  </a:lnTo>
                  <a:lnTo>
                    <a:pt x="183445" y="870315"/>
                  </a:lnTo>
                  <a:lnTo>
                    <a:pt x="174693" y="808150"/>
                  </a:lnTo>
                  <a:lnTo>
                    <a:pt x="165941" y="745985"/>
                  </a:lnTo>
                  <a:lnTo>
                    <a:pt x="157189" y="683819"/>
                  </a:lnTo>
                  <a:lnTo>
                    <a:pt x="148437" y="621654"/>
                  </a:lnTo>
                  <a:lnTo>
                    <a:pt x="139685" y="559488"/>
                  </a:lnTo>
                  <a:lnTo>
                    <a:pt x="130933" y="497323"/>
                  </a:lnTo>
                  <a:lnTo>
                    <a:pt x="122181" y="435157"/>
                  </a:lnTo>
                  <a:lnTo>
                    <a:pt x="113429" y="372992"/>
                  </a:lnTo>
                  <a:lnTo>
                    <a:pt x="104677" y="310827"/>
                  </a:lnTo>
                  <a:lnTo>
                    <a:pt x="95925" y="248661"/>
                  </a:lnTo>
                  <a:lnTo>
                    <a:pt x="87173" y="186496"/>
                  </a:lnTo>
                  <a:lnTo>
                    <a:pt x="78421" y="124330"/>
                  </a:lnTo>
                  <a:lnTo>
                    <a:pt x="69669" y="62165"/>
                  </a:lnTo>
                  <a:lnTo>
                    <a:pt x="60917" y="0"/>
                  </a:lnTo>
                  <a:lnTo>
                    <a:pt x="0" y="9655"/>
                  </a:lnTo>
                  <a:lnTo>
                    <a:pt x="10900" y="71480"/>
                  </a:lnTo>
                  <a:lnTo>
                    <a:pt x="21801" y="133305"/>
                  </a:lnTo>
                  <a:lnTo>
                    <a:pt x="32702" y="195130"/>
                  </a:lnTo>
                  <a:lnTo>
                    <a:pt x="43602" y="256954"/>
                  </a:lnTo>
                  <a:lnTo>
                    <a:pt x="54503" y="318779"/>
                  </a:lnTo>
                  <a:lnTo>
                    <a:pt x="65404" y="380604"/>
                  </a:lnTo>
                  <a:lnTo>
                    <a:pt x="76305" y="442429"/>
                  </a:lnTo>
                  <a:lnTo>
                    <a:pt x="87205" y="504254"/>
                  </a:lnTo>
                  <a:lnTo>
                    <a:pt x="98106" y="566079"/>
                  </a:lnTo>
                  <a:lnTo>
                    <a:pt x="109007" y="627903"/>
                  </a:lnTo>
                  <a:lnTo>
                    <a:pt x="119907" y="689728"/>
                  </a:lnTo>
                  <a:lnTo>
                    <a:pt x="130808" y="751553"/>
                  </a:lnTo>
                  <a:lnTo>
                    <a:pt x="141709" y="813378"/>
                  </a:lnTo>
                  <a:lnTo>
                    <a:pt x="152610" y="875203"/>
                  </a:lnTo>
                  <a:lnTo>
                    <a:pt x="163510" y="937028"/>
                  </a:lnTo>
                  <a:lnTo>
                    <a:pt x="174411" y="998853"/>
                  </a:lnTo>
                  <a:lnTo>
                    <a:pt x="185312" y="1060677"/>
                  </a:lnTo>
                  <a:lnTo>
                    <a:pt x="196212" y="1122502"/>
                  </a:lnTo>
                  <a:lnTo>
                    <a:pt x="207113" y="1184327"/>
                  </a:lnTo>
                  <a:lnTo>
                    <a:pt x="218014" y="1246152"/>
                  </a:lnTo>
                  <a:lnTo>
                    <a:pt x="228915" y="130797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250914" y="2177609"/>
              <a:ext cx="197833" cy="1312253"/>
            </a:xfrm>
            <a:custGeom>
              <a:avLst/>
              <a:pathLst>
                <a:path w="197833" h="1312253">
                  <a:moveTo>
                    <a:pt x="197833" y="1310496"/>
                  </a:moveTo>
                  <a:lnTo>
                    <a:pt x="190991" y="1248091"/>
                  </a:lnTo>
                  <a:lnTo>
                    <a:pt x="184150" y="1185686"/>
                  </a:lnTo>
                  <a:lnTo>
                    <a:pt x="177308" y="1123282"/>
                  </a:lnTo>
                  <a:lnTo>
                    <a:pt x="170467" y="1060877"/>
                  </a:lnTo>
                  <a:lnTo>
                    <a:pt x="163625" y="998473"/>
                  </a:lnTo>
                  <a:lnTo>
                    <a:pt x="156784" y="936068"/>
                  </a:lnTo>
                  <a:lnTo>
                    <a:pt x="149943" y="873664"/>
                  </a:lnTo>
                  <a:lnTo>
                    <a:pt x="143101" y="811259"/>
                  </a:lnTo>
                  <a:lnTo>
                    <a:pt x="136260" y="748854"/>
                  </a:lnTo>
                  <a:lnTo>
                    <a:pt x="129418" y="686450"/>
                  </a:lnTo>
                  <a:lnTo>
                    <a:pt x="122577" y="624045"/>
                  </a:lnTo>
                  <a:lnTo>
                    <a:pt x="115735" y="561641"/>
                  </a:lnTo>
                  <a:lnTo>
                    <a:pt x="108894" y="499236"/>
                  </a:lnTo>
                  <a:lnTo>
                    <a:pt x="102053" y="436832"/>
                  </a:lnTo>
                  <a:lnTo>
                    <a:pt x="95211" y="374427"/>
                  </a:lnTo>
                  <a:lnTo>
                    <a:pt x="88370" y="312022"/>
                  </a:lnTo>
                  <a:lnTo>
                    <a:pt x="81528" y="249618"/>
                  </a:lnTo>
                  <a:lnTo>
                    <a:pt x="74687" y="187213"/>
                  </a:lnTo>
                  <a:lnTo>
                    <a:pt x="67846" y="124809"/>
                  </a:lnTo>
                  <a:lnTo>
                    <a:pt x="61004" y="62404"/>
                  </a:lnTo>
                  <a:lnTo>
                    <a:pt x="54163" y="0"/>
                  </a:lnTo>
                  <a:lnTo>
                    <a:pt x="0" y="6780"/>
                  </a:lnTo>
                  <a:lnTo>
                    <a:pt x="8751" y="68945"/>
                  </a:lnTo>
                  <a:lnTo>
                    <a:pt x="17503" y="131110"/>
                  </a:lnTo>
                  <a:lnTo>
                    <a:pt x="26255" y="193276"/>
                  </a:lnTo>
                  <a:lnTo>
                    <a:pt x="35007" y="255441"/>
                  </a:lnTo>
                  <a:lnTo>
                    <a:pt x="43759" y="317607"/>
                  </a:lnTo>
                  <a:lnTo>
                    <a:pt x="52511" y="379772"/>
                  </a:lnTo>
                  <a:lnTo>
                    <a:pt x="61263" y="441937"/>
                  </a:lnTo>
                  <a:lnTo>
                    <a:pt x="70015" y="504103"/>
                  </a:lnTo>
                  <a:lnTo>
                    <a:pt x="78767" y="566268"/>
                  </a:lnTo>
                  <a:lnTo>
                    <a:pt x="87519" y="628434"/>
                  </a:lnTo>
                  <a:lnTo>
                    <a:pt x="96271" y="690599"/>
                  </a:lnTo>
                  <a:lnTo>
                    <a:pt x="105023" y="752765"/>
                  </a:lnTo>
                  <a:lnTo>
                    <a:pt x="113775" y="814930"/>
                  </a:lnTo>
                  <a:lnTo>
                    <a:pt x="122527" y="877095"/>
                  </a:lnTo>
                  <a:lnTo>
                    <a:pt x="131279" y="939261"/>
                  </a:lnTo>
                  <a:lnTo>
                    <a:pt x="140031" y="1001426"/>
                  </a:lnTo>
                  <a:lnTo>
                    <a:pt x="148782" y="1063592"/>
                  </a:lnTo>
                  <a:lnTo>
                    <a:pt x="157534" y="1125757"/>
                  </a:lnTo>
                  <a:lnTo>
                    <a:pt x="166286" y="1187923"/>
                  </a:lnTo>
                  <a:lnTo>
                    <a:pt x="175038" y="1250088"/>
                  </a:lnTo>
                  <a:lnTo>
                    <a:pt x="183790" y="131225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305077" y="2172662"/>
              <a:ext cx="157205" cy="1315442"/>
            </a:xfrm>
            <a:custGeom>
              <a:avLst/>
              <a:pathLst>
                <a:path w="157205" h="1315442">
                  <a:moveTo>
                    <a:pt x="157205" y="1314160"/>
                  </a:moveTo>
                  <a:lnTo>
                    <a:pt x="152205" y="1251581"/>
                  </a:lnTo>
                  <a:lnTo>
                    <a:pt x="147206" y="1189002"/>
                  </a:lnTo>
                  <a:lnTo>
                    <a:pt x="142206" y="1126423"/>
                  </a:lnTo>
                  <a:lnTo>
                    <a:pt x="137206" y="1063843"/>
                  </a:lnTo>
                  <a:lnTo>
                    <a:pt x="132206" y="1001264"/>
                  </a:lnTo>
                  <a:lnTo>
                    <a:pt x="127206" y="938685"/>
                  </a:lnTo>
                  <a:lnTo>
                    <a:pt x="122207" y="876106"/>
                  </a:lnTo>
                  <a:lnTo>
                    <a:pt x="117207" y="813527"/>
                  </a:lnTo>
                  <a:lnTo>
                    <a:pt x="112207" y="750948"/>
                  </a:lnTo>
                  <a:lnTo>
                    <a:pt x="107207" y="688369"/>
                  </a:lnTo>
                  <a:lnTo>
                    <a:pt x="102207" y="625790"/>
                  </a:lnTo>
                  <a:lnTo>
                    <a:pt x="97208" y="563211"/>
                  </a:lnTo>
                  <a:lnTo>
                    <a:pt x="92208" y="500632"/>
                  </a:lnTo>
                  <a:lnTo>
                    <a:pt x="87208" y="438053"/>
                  </a:lnTo>
                  <a:lnTo>
                    <a:pt x="82208" y="375474"/>
                  </a:lnTo>
                  <a:lnTo>
                    <a:pt x="77208" y="312895"/>
                  </a:lnTo>
                  <a:lnTo>
                    <a:pt x="72209" y="250316"/>
                  </a:lnTo>
                  <a:lnTo>
                    <a:pt x="67209" y="187737"/>
                  </a:lnTo>
                  <a:lnTo>
                    <a:pt x="62209" y="125158"/>
                  </a:lnTo>
                  <a:lnTo>
                    <a:pt x="57209" y="62579"/>
                  </a:lnTo>
                  <a:lnTo>
                    <a:pt x="52209" y="0"/>
                  </a:lnTo>
                  <a:lnTo>
                    <a:pt x="0" y="4946"/>
                  </a:lnTo>
                  <a:lnTo>
                    <a:pt x="6841" y="67351"/>
                  </a:lnTo>
                  <a:lnTo>
                    <a:pt x="13682" y="129755"/>
                  </a:lnTo>
                  <a:lnTo>
                    <a:pt x="20524" y="192160"/>
                  </a:lnTo>
                  <a:lnTo>
                    <a:pt x="27365" y="254564"/>
                  </a:lnTo>
                  <a:lnTo>
                    <a:pt x="34207" y="316969"/>
                  </a:lnTo>
                  <a:lnTo>
                    <a:pt x="41048" y="379373"/>
                  </a:lnTo>
                  <a:lnTo>
                    <a:pt x="47889" y="441778"/>
                  </a:lnTo>
                  <a:lnTo>
                    <a:pt x="54731" y="504183"/>
                  </a:lnTo>
                  <a:lnTo>
                    <a:pt x="61572" y="566587"/>
                  </a:lnTo>
                  <a:lnTo>
                    <a:pt x="68414" y="628992"/>
                  </a:lnTo>
                  <a:lnTo>
                    <a:pt x="75255" y="691396"/>
                  </a:lnTo>
                  <a:lnTo>
                    <a:pt x="82097" y="753801"/>
                  </a:lnTo>
                  <a:lnTo>
                    <a:pt x="88938" y="816205"/>
                  </a:lnTo>
                  <a:lnTo>
                    <a:pt x="95779" y="878610"/>
                  </a:lnTo>
                  <a:lnTo>
                    <a:pt x="102621" y="941015"/>
                  </a:lnTo>
                  <a:lnTo>
                    <a:pt x="109462" y="1003419"/>
                  </a:lnTo>
                  <a:lnTo>
                    <a:pt x="116304" y="1065824"/>
                  </a:lnTo>
                  <a:lnTo>
                    <a:pt x="123145" y="1128228"/>
                  </a:lnTo>
                  <a:lnTo>
                    <a:pt x="129987" y="1190633"/>
                  </a:lnTo>
                  <a:lnTo>
                    <a:pt x="136828" y="1253038"/>
                  </a:lnTo>
                  <a:lnTo>
                    <a:pt x="143669" y="131544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357287" y="2169765"/>
              <a:ext cx="116075" cy="1317057"/>
            </a:xfrm>
            <a:custGeom>
              <a:avLst/>
              <a:pathLst>
                <a:path w="116075" h="1317057">
                  <a:moveTo>
                    <a:pt x="116075" y="1316306"/>
                  </a:moveTo>
                  <a:lnTo>
                    <a:pt x="112583" y="1253625"/>
                  </a:lnTo>
                  <a:lnTo>
                    <a:pt x="109091" y="1190943"/>
                  </a:lnTo>
                  <a:lnTo>
                    <a:pt x="105598" y="1128262"/>
                  </a:lnTo>
                  <a:lnTo>
                    <a:pt x="102106" y="1065581"/>
                  </a:lnTo>
                  <a:lnTo>
                    <a:pt x="98614" y="1002900"/>
                  </a:lnTo>
                  <a:lnTo>
                    <a:pt x="95121" y="940218"/>
                  </a:lnTo>
                  <a:lnTo>
                    <a:pt x="91629" y="877537"/>
                  </a:lnTo>
                  <a:lnTo>
                    <a:pt x="88137" y="814856"/>
                  </a:lnTo>
                  <a:lnTo>
                    <a:pt x="84644" y="752175"/>
                  </a:lnTo>
                  <a:lnTo>
                    <a:pt x="81152" y="689493"/>
                  </a:lnTo>
                  <a:lnTo>
                    <a:pt x="77660" y="626812"/>
                  </a:lnTo>
                  <a:lnTo>
                    <a:pt x="74167" y="564131"/>
                  </a:lnTo>
                  <a:lnTo>
                    <a:pt x="70675" y="501450"/>
                  </a:lnTo>
                  <a:lnTo>
                    <a:pt x="67183" y="438768"/>
                  </a:lnTo>
                  <a:lnTo>
                    <a:pt x="63690" y="376087"/>
                  </a:lnTo>
                  <a:lnTo>
                    <a:pt x="60198" y="313406"/>
                  </a:lnTo>
                  <a:lnTo>
                    <a:pt x="56706" y="250725"/>
                  </a:lnTo>
                  <a:lnTo>
                    <a:pt x="53213" y="188043"/>
                  </a:lnTo>
                  <a:lnTo>
                    <a:pt x="49721" y="125362"/>
                  </a:lnTo>
                  <a:lnTo>
                    <a:pt x="46229" y="62681"/>
                  </a:lnTo>
                  <a:lnTo>
                    <a:pt x="42736" y="0"/>
                  </a:lnTo>
                  <a:lnTo>
                    <a:pt x="0" y="2897"/>
                  </a:lnTo>
                  <a:lnTo>
                    <a:pt x="4999" y="65476"/>
                  </a:lnTo>
                  <a:lnTo>
                    <a:pt x="9999" y="128055"/>
                  </a:lnTo>
                  <a:lnTo>
                    <a:pt x="14999" y="190634"/>
                  </a:lnTo>
                  <a:lnTo>
                    <a:pt x="19999" y="253213"/>
                  </a:lnTo>
                  <a:lnTo>
                    <a:pt x="24999" y="315792"/>
                  </a:lnTo>
                  <a:lnTo>
                    <a:pt x="29998" y="378371"/>
                  </a:lnTo>
                  <a:lnTo>
                    <a:pt x="34998" y="440950"/>
                  </a:lnTo>
                  <a:lnTo>
                    <a:pt x="39998" y="503529"/>
                  </a:lnTo>
                  <a:lnTo>
                    <a:pt x="44998" y="566108"/>
                  </a:lnTo>
                  <a:lnTo>
                    <a:pt x="49998" y="628687"/>
                  </a:lnTo>
                  <a:lnTo>
                    <a:pt x="54997" y="691266"/>
                  </a:lnTo>
                  <a:lnTo>
                    <a:pt x="59997" y="753846"/>
                  </a:lnTo>
                  <a:lnTo>
                    <a:pt x="64997" y="816425"/>
                  </a:lnTo>
                  <a:lnTo>
                    <a:pt x="69997" y="879004"/>
                  </a:lnTo>
                  <a:lnTo>
                    <a:pt x="74997" y="941583"/>
                  </a:lnTo>
                  <a:lnTo>
                    <a:pt x="79996" y="1004162"/>
                  </a:lnTo>
                  <a:lnTo>
                    <a:pt x="84996" y="1066741"/>
                  </a:lnTo>
                  <a:lnTo>
                    <a:pt x="89996" y="1129320"/>
                  </a:lnTo>
                  <a:lnTo>
                    <a:pt x="94996" y="1191899"/>
                  </a:lnTo>
                  <a:lnTo>
                    <a:pt x="99996" y="1254478"/>
                  </a:lnTo>
                  <a:lnTo>
                    <a:pt x="104995" y="131705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400024" y="2167915"/>
              <a:ext cx="84284" cy="1318156"/>
            </a:xfrm>
            <a:custGeom>
              <a:avLst/>
              <a:pathLst>
                <a:path w="84284" h="1318156">
                  <a:moveTo>
                    <a:pt x="84284" y="1317676"/>
                  </a:moveTo>
                  <a:lnTo>
                    <a:pt x="82281" y="1254930"/>
                  </a:lnTo>
                  <a:lnTo>
                    <a:pt x="80278" y="1192183"/>
                  </a:lnTo>
                  <a:lnTo>
                    <a:pt x="78275" y="1129437"/>
                  </a:lnTo>
                  <a:lnTo>
                    <a:pt x="76272" y="1066690"/>
                  </a:lnTo>
                  <a:lnTo>
                    <a:pt x="74269" y="1003944"/>
                  </a:lnTo>
                  <a:lnTo>
                    <a:pt x="72266" y="941197"/>
                  </a:lnTo>
                  <a:lnTo>
                    <a:pt x="70262" y="878451"/>
                  </a:lnTo>
                  <a:lnTo>
                    <a:pt x="68259" y="815704"/>
                  </a:lnTo>
                  <a:lnTo>
                    <a:pt x="66256" y="752958"/>
                  </a:lnTo>
                  <a:lnTo>
                    <a:pt x="64253" y="690211"/>
                  </a:lnTo>
                  <a:lnTo>
                    <a:pt x="62250" y="627465"/>
                  </a:lnTo>
                  <a:lnTo>
                    <a:pt x="60247" y="564718"/>
                  </a:lnTo>
                  <a:lnTo>
                    <a:pt x="58244" y="501972"/>
                  </a:lnTo>
                  <a:lnTo>
                    <a:pt x="56241" y="439225"/>
                  </a:lnTo>
                  <a:lnTo>
                    <a:pt x="54237" y="376479"/>
                  </a:lnTo>
                  <a:lnTo>
                    <a:pt x="52234" y="313732"/>
                  </a:lnTo>
                  <a:lnTo>
                    <a:pt x="50231" y="250986"/>
                  </a:lnTo>
                  <a:lnTo>
                    <a:pt x="48228" y="188239"/>
                  </a:lnTo>
                  <a:lnTo>
                    <a:pt x="46225" y="125493"/>
                  </a:lnTo>
                  <a:lnTo>
                    <a:pt x="44222" y="62746"/>
                  </a:lnTo>
                  <a:lnTo>
                    <a:pt x="42219" y="0"/>
                  </a:lnTo>
                  <a:lnTo>
                    <a:pt x="0" y="1849"/>
                  </a:lnTo>
                  <a:lnTo>
                    <a:pt x="3492" y="64531"/>
                  </a:lnTo>
                  <a:lnTo>
                    <a:pt x="6984" y="127212"/>
                  </a:lnTo>
                  <a:lnTo>
                    <a:pt x="10477" y="189893"/>
                  </a:lnTo>
                  <a:lnTo>
                    <a:pt x="13969" y="252574"/>
                  </a:lnTo>
                  <a:lnTo>
                    <a:pt x="17461" y="315256"/>
                  </a:lnTo>
                  <a:lnTo>
                    <a:pt x="20954" y="377937"/>
                  </a:lnTo>
                  <a:lnTo>
                    <a:pt x="24446" y="440618"/>
                  </a:lnTo>
                  <a:lnTo>
                    <a:pt x="27938" y="503299"/>
                  </a:lnTo>
                  <a:lnTo>
                    <a:pt x="31431" y="565981"/>
                  </a:lnTo>
                  <a:lnTo>
                    <a:pt x="34923" y="628662"/>
                  </a:lnTo>
                  <a:lnTo>
                    <a:pt x="38415" y="691343"/>
                  </a:lnTo>
                  <a:lnTo>
                    <a:pt x="41908" y="754024"/>
                  </a:lnTo>
                  <a:lnTo>
                    <a:pt x="45400" y="816706"/>
                  </a:lnTo>
                  <a:lnTo>
                    <a:pt x="48892" y="879387"/>
                  </a:lnTo>
                  <a:lnTo>
                    <a:pt x="52385" y="942068"/>
                  </a:lnTo>
                  <a:lnTo>
                    <a:pt x="55877" y="1004749"/>
                  </a:lnTo>
                  <a:lnTo>
                    <a:pt x="59369" y="1067431"/>
                  </a:lnTo>
                  <a:lnTo>
                    <a:pt x="62862" y="1130112"/>
                  </a:lnTo>
                  <a:lnTo>
                    <a:pt x="66354" y="1192793"/>
                  </a:lnTo>
                  <a:lnTo>
                    <a:pt x="69846" y="1255474"/>
                  </a:lnTo>
                  <a:lnTo>
                    <a:pt x="73339" y="131815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442243" y="2167386"/>
              <a:ext cx="47291" cy="1318205"/>
            </a:xfrm>
            <a:custGeom>
              <a:avLst/>
              <a:pathLst>
                <a:path w="47291" h="1318205">
                  <a:moveTo>
                    <a:pt x="47291" y="1318068"/>
                  </a:moveTo>
                  <a:lnTo>
                    <a:pt x="45999" y="1255303"/>
                  </a:lnTo>
                  <a:lnTo>
                    <a:pt x="44707" y="1192538"/>
                  </a:lnTo>
                  <a:lnTo>
                    <a:pt x="43414" y="1129773"/>
                  </a:lnTo>
                  <a:lnTo>
                    <a:pt x="42122" y="1067007"/>
                  </a:lnTo>
                  <a:lnTo>
                    <a:pt x="40830" y="1004242"/>
                  </a:lnTo>
                  <a:lnTo>
                    <a:pt x="39538" y="941477"/>
                  </a:lnTo>
                  <a:lnTo>
                    <a:pt x="38246" y="878712"/>
                  </a:lnTo>
                  <a:lnTo>
                    <a:pt x="36954" y="815947"/>
                  </a:lnTo>
                  <a:lnTo>
                    <a:pt x="35662" y="753182"/>
                  </a:lnTo>
                  <a:lnTo>
                    <a:pt x="34370" y="690416"/>
                  </a:lnTo>
                  <a:lnTo>
                    <a:pt x="33077" y="627651"/>
                  </a:lnTo>
                  <a:lnTo>
                    <a:pt x="31785" y="564886"/>
                  </a:lnTo>
                  <a:lnTo>
                    <a:pt x="30493" y="502121"/>
                  </a:lnTo>
                  <a:lnTo>
                    <a:pt x="29201" y="439356"/>
                  </a:lnTo>
                  <a:lnTo>
                    <a:pt x="27909" y="376591"/>
                  </a:lnTo>
                  <a:lnTo>
                    <a:pt x="26617" y="313825"/>
                  </a:lnTo>
                  <a:lnTo>
                    <a:pt x="25325" y="251060"/>
                  </a:lnTo>
                  <a:lnTo>
                    <a:pt x="24033" y="188295"/>
                  </a:lnTo>
                  <a:lnTo>
                    <a:pt x="22740" y="125530"/>
                  </a:lnTo>
                  <a:lnTo>
                    <a:pt x="21448" y="62765"/>
                  </a:lnTo>
                  <a:lnTo>
                    <a:pt x="20156" y="0"/>
                  </a:lnTo>
                  <a:lnTo>
                    <a:pt x="0" y="529"/>
                  </a:lnTo>
                  <a:lnTo>
                    <a:pt x="2003" y="63275"/>
                  </a:lnTo>
                  <a:lnTo>
                    <a:pt x="4006" y="126022"/>
                  </a:lnTo>
                  <a:lnTo>
                    <a:pt x="6009" y="188768"/>
                  </a:lnTo>
                  <a:lnTo>
                    <a:pt x="8012" y="251515"/>
                  </a:lnTo>
                  <a:lnTo>
                    <a:pt x="10015" y="314261"/>
                  </a:lnTo>
                  <a:lnTo>
                    <a:pt x="12018" y="377008"/>
                  </a:lnTo>
                  <a:lnTo>
                    <a:pt x="14021" y="439754"/>
                  </a:lnTo>
                  <a:lnTo>
                    <a:pt x="16024" y="502501"/>
                  </a:lnTo>
                  <a:lnTo>
                    <a:pt x="18028" y="565247"/>
                  </a:lnTo>
                  <a:lnTo>
                    <a:pt x="20031" y="627994"/>
                  </a:lnTo>
                  <a:lnTo>
                    <a:pt x="22034" y="690740"/>
                  </a:lnTo>
                  <a:lnTo>
                    <a:pt x="24037" y="753487"/>
                  </a:lnTo>
                  <a:lnTo>
                    <a:pt x="26040" y="816233"/>
                  </a:lnTo>
                  <a:lnTo>
                    <a:pt x="28043" y="878980"/>
                  </a:lnTo>
                  <a:lnTo>
                    <a:pt x="30046" y="941726"/>
                  </a:lnTo>
                  <a:lnTo>
                    <a:pt x="32049" y="1004473"/>
                  </a:lnTo>
                  <a:lnTo>
                    <a:pt x="34053" y="1067219"/>
                  </a:lnTo>
                  <a:lnTo>
                    <a:pt x="36056" y="1129966"/>
                  </a:lnTo>
                  <a:lnTo>
                    <a:pt x="38059" y="1192712"/>
                  </a:lnTo>
                  <a:lnTo>
                    <a:pt x="40062" y="1255459"/>
                  </a:lnTo>
                  <a:lnTo>
                    <a:pt x="42065" y="131820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462400" y="2167119"/>
              <a:ext cx="31506" cy="1318335"/>
            </a:xfrm>
            <a:custGeom>
              <a:avLst/>
              <a:pathLst>
                <a:path w="31506" h="1318335">
                  <a:moveTo>
                    <a:pt x="31506" y="1318266"/>
                  </a:moveTo>
                  <a:lnTo>
                    <a:pt x="30808" y="1255491"/>
                  </a:lnTo>
                  <a:lnTo>
                    <a:pt x="30111" y="1192717"/>
                  </a:lnTo>
                  <a:lnTo>
                    <a:pt x="29413" y="1129942"/>
                  </a:lnTo>
                  <a:lnTo>
                    <a:pt x="28716" y="1067168"/>
                  </a:lnTo>
                  <a:lnTo>
                    <a:pt x="28019" y="1004393"/>
                  </a:lnTo>
                  <a:lnTo>
                    <a:pt x="27321" y="941618"/>
                  </a:lnTo>
                  <a:lnTo>
                    <a:pt x="26624" y="878844"/>
                  </a:lnTo>
                  <a:lnTo>
                    <a:pt x="25926" y="816069"/>
                  </a:lnTo>
                  <a:lnTo>
                    <a:pt x="25229" y="753295"/>
                  </a:lnTo>
                  <a:lnTo>
                    <a:pt x="24532" y="690520"/>
                  </a:lnTo>
                  <a:lnTo>
                    <a:pt x="23834" y="627745"/>
                  </a:lnTo>
                  <a:lnTo>
                    <a:pt x="23137" y="564971"/>
                  </a:lnTo>
                  <a:lnTo>
                    <a:pt x="22440" y="502196"/>
                  </a:lnTo>
                  <a:lnTo>
                    <a:pt x="21742" y="439422"/>
                  </a:lnTo>
                  <a:lnTo>
                    <a:pt x="21045" y="376647"/>
                  </a:lnTo>
                  <a:lnTo>
                    <a:pt x="20347" y="313872"/>
                  </a:lnTo>
                  <a:lnTo>
                    <a:pt x="19650" y="251098"/>
                  </a:lnTo>
                  <a:lnTo>
                    <a:pt x="18953" y="188323"/>
                  </a:lnTo>
                  <a:lnTo>
                    <a:pt x="18255" y="125549"/>
                  </a:lnTo>
                  <a:lnTo>
                    <a:pt x="17558" y="62774"/>
                  </a:lnTo>
                  <a:lnTo>
                    <a:pt x="16860" y="0"/>
                  </a:lnTo>
                  <a:lnTo>
                    <a:pt x="0" y="267"/>
                  </a:lnTo>
                  <a:lnTo>
                    <a:pt x="1292" y="63032"/>
                  </a:lnTo>
                  <a:lnTo>
                    <a:pt x="2584" y="125797"/>
                  </a:lnTo>
                  <a:lnTo>
                    <a:pt x="3876" y="188562"/>
                  </a:lnTo>
                  <a:lnTo>
                    <a:pt x="5168" y="251327"/>
                  </a:lnTo>
                  <a:lnTo>
                    <a:pt x="6460" y="314093"/>
                  </a:lnTo>
                  <a:lnTo>
                    <a:pt x="7752" y="376858"/>
                  </a:lnTo>
                  <a:lnTo>
                    <a:pt x="9044" y="439623"/>
                  </a:lnTo>
                  <a:lnTo>
                    <a:pt x="10337" y="502388"/>
                  </a:lnTo>
                  <a:lnTo>
                    <a:pt x="11629" y="565153"/>
                  </a:lnTo>
                  <a:lnTo>
                    <a:pt x="12921" y="627918"/>
                  </a:lnTo>
                  <a:lnTo>
                    <a:pt x="14213" y="690684"/>
                  </a:lnTo>
                  <a:lnTo>
                    <a:pt x="15505" y="753449"/>
                  </a:lnTo>
                  <a:lnTo>
                    <a:pt x="16797" y="816214"/>
                  </a:lnTo>
                  <a:lnTo>
                    <a:pt x="18089" y="878979"/>
                  </a:lnTo>
                  <a:lnTo>
                    <a:pt x="19381" y="941744"/>
                  </a:lnTo>
                  <a:lnTo>
                    <a:pt x="20674" y="1004509"/>
                  </a:lnTo>
                  <a:lnTo>
                    <a:pt x="21966" y="1067275"/>
                  </a:lnTo>
                  <a:lnTo>
                    <a:pt x="23258" y="1130040"/>
                  </a:lnTo>
                  <a:lnTo>
                    <a:pt x="24550" y="1192805"/>
                  </a:lnTo>
                  <a:lnTo>
                    <a:pt x="25842" y="1255570"/>
                  </a:lnTo>
                  <a:lnTo>
                    <a:pt x="27134" y="131833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479260" y="2167011"/>
              <a:ext cx="19012" cy="1318373"/>
            </a:xfrm>
            <a:custGeom>
              <a:avLst/>
              <a:pathLst>
                <a:path w="19012" h="1318373">
                  <a:moveTo>
                    <a:pt x="19012" y="1318346"/>
                  </a:moveTo>
                  <a:lnTo>
                    <a:pt x="18909" y="1255567"/>
                  </a:lnTo>
                  <a:lnTo>
                    <a:pt x="18806" y="1192789"/>
                  </a:lnTo>
                  <a:lnTo>
                    <a:pt x="18703" y="1130010"/>
                  </a:lnTo>
                  <a:lnTo>
                    <a:pt x="18599" y="1067232"/>
                  </a:lnTo>
                  <a:lnTo>
                    <a:pt x="18496" y="1004454"/>
                  </a:lnTo>
                  <a:lnTo>
                    <a:pt x="18393" y="941675"/>
                  </a:lnTo>
                  <a:lnTo>
                    <a:pt x="18290" y="878897"/>
                  </a:lnTo>
                  <a:lnTo>
                    <a:pt x="18187" y="816119"/>
                  </a:lnTo>
                  <a:lnTo>
                    <a:pt x="18083" y="753340"/>
                  </a:lnTo>
                  <a:lnTo>
                    <a:pt x="17980" y="690562"/>
                  </a:lnTo>
                  <a:lnTo>
                    <a:pt x="17877" y="627783"/>
                  </a:lnTo>
                  <a:lnTo>
                    <a:pt x="17774" y="565005"/>
                  </a:lnTo>
                  <a:lnTo>
                    <a:pt x="17671" y="502227"/>
                  </a:lnTo>
                  <a:lnTo>
                    <a:pt x="17568" y="439448"/>
                  </a:lnTo>
                  <a:lnTo>
                    <a:pt x="17464" y="376670"/>
                  </a:lnTo>
                  <a:lnTo>
                    <a:pt x="17361" y="313891"/>
                  </a:lnTo>
                  <a:lnTo>
                    <a:pt x="17258" y="251113"/>
                  </a:lnTo>
                  <a:lnTo>
                    <a:pt x="17155" y="188335"/>
                  </a:lnTo>
                  <a:lnTo>
                    <a:pt x="17052" y="125556"/>
                  </a:lnTo>
                  <a:lnTo>
                    <a:pt x="16948" y="62778"/>
                  </a:lnTo>
                  <a:lnTo>
                    <a:pt x="16845" y="0"/>
                  </a:lnTo>
                  <a:lnTo>
                    <a:pt x="0" y="107"/>
                  </a:lnTo>
                  <a:lnTo>
                    <a:pt x="697" y="62882"/>
                  </a:lnTo>
                  <a:lnTo>
                    <a:pt x="1394" y="125656"/>
                  </a:lnTo>
                  <a:lnTo>
                    <a:pt x="2092" y="188431"/>
                  </a:lnTo>
                  <a:lnTo>
                    <a:pt x="2789" y="251205"/>
                  </a:lnTo>
                  <a:lnTo>
                    <a:pt x="3486" y="313980"/>
                  </a:lnTo>
                  <a:lnTo>
                    <a:pt x="4184" y="376754"/>
                  </a:lnTo>
                  <a:lnTo>
                    <a:pt x="4881" y="439529"/>
                  </a:lnTo>
                  <a:lnTo>
                    <a:pt x="5579" y="502304"/>
                  </a:lnTo>
                  <a:lnTo>
                    <a:pt x="6276" y="565078"/>
                  </a:lnTo>
                  <a:lnTo>
                    <a:pt x="6973" y="627853"/>
                  </a:lnTo>
                  <a:lnTo>
                    <a:pt x="7671" y="690627"/>
                  </a:lnTo>
                  <a:lnTo>
                    <a:pt x="8368" y="753402"/>
                  </a:lnTo>
                  <a:lnTo>
                    <a:pt x="9066" y="816177"/>
                  </a:lnTo>
                  <a:lnTo>
                    <a:pt x="9763" y="878951"/>
                  </a:lnTo>
                  <a:lnTo>
                    <a:pt x="10460" y="941726"/>
                  </a:lnTo>
                  <a:lnTo>
                    <a:pt x="11158" y="1004500"/>
                  </a:lnTo>
                  <a:lnTo>
                    <a:pt x="11855" y="1067275"/>
                  </a:lnTo>
                  <a:lnTo>
                    <a:pt x="12553" y="1130050"/>
                  </a:lnTo>
                  <a:lnTo>
                    <a:pt x="13250" y="1192824"/>
                  </a:lnTo>
                  <a:lnTo>
                    <a:pt x="13947" y="1255599"/>
                  </a:lnTo>
                  <a:lnTo>
                    <a:pt x="14645" y="131837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496106" y="2167009"/>
              <a:ext cx="2925" cy="1318348"/>
            </a:xfrm>
            <a:custGeom>
              <a:avLst/>
              <a:pathLst>
                <a:path w="2925" h="1318348">
                  <a:moveTo>
                    <a:pt x="2925" y="1318347"/>
                  </a:moveTo>
                  <a:lnTo>
                    <a:pt x="2925" y="1255569"/>
                  </a:lnTo>
                  <a:lnTo>
                    <a:pt x="2925" y="1192790"/>
                  </a:lnTo>
                  <a:lnTo>
                    <a:pt x="2925" y="1130012"/>
                  </a:lnTo>
                  <a:lnTo>
                    <a:pt x="2925" y="1067233"/>
                  </a:lnTo>
                  <a:lnTo>
                    <a:pt x="2925" y="1004455"/>
                  </a:lnTo>
                  <a:lnTo>
                    <a:pt x="2925" y="941677"/>
                  </a:lnTo>
                  <a:lnTo>
                    <a:pt x="2925" y="878898"/>
                  </a:lnTo>
                  <a:lnTo>
                    <a:pt x="2925" y="816120"/>
                  </a:lnTo>
                  <a:lnTo>
                    <a:pt x="2925" y="753341"/>
                  </a:lnTo>
                  <a:lnTo>
                    <a:pt x="2925" y="690563"/>
                  </a:lnTo>
                  <a:lnTo>
                    <a:pt x="2925" y="627784"/>
                  </a:lnTo>
                  <a:lnTo>
                    <a:pt x="2925" y="565006"/>
                  </a:lnTo>
                  <a:lnTo>
                    <a:pt x="2925" y="502227"/>
                  </a:lnTo>
                  <a:lnTo>
                    <a:pt x="2925" y="439449"/>
                  </a:lnTo>
                  <a:lnTo>
                    <a:pt x="2925" y="376670"/>
                  </a:lnTo>
                  <a:lnTo>
                    <a:pt x="2925" y="313892"/>
                  </a:lnTo>
                  <a:lnTo>
                    <a:pt x="2925" y="251113"/>
                  </a:lnTo>
                  <a:lnTo>
                    <a:pt x="2925" y="188335"/>
                  </a:lnTo>
                  <a:lnTo>
                    <a:pt x="2925" y="125556"/>
                  </a:lnTo>
                  <a:lnTo>
                    <a:pt x="2925" y="62778"/>
                  </a:lnTo>
                  <a:lnTo>
                    <a:pt x="2925" y="0"/>
                  </a:lnTo>
                  <a:lnTo>
                    <a:pt x="0" y="2"/>
                  </a:lnTo>
                  <a:lnTo>
                    <a:pt x="103" y="62780"/>
                  </a:lnTo>
                  <a:lnTo>
                    <a:pt x="206" y="125559"/>
                  </a:lnTo>
                  <a:lnTo>
                    <a:pt x="309" y="188337"/>
                  </a:lnTo>
                  <a:lnTo>
                    <a:pt x="412" y="251115"/>
                  </a:lnTo>
                  <a:lnTo>
                    <a:pt x="515" y="313894"/>
                  </a:lnTo>
                  <a:lnTo>
                    <a:pt x="619" y="376672"/>
                  </a:lnTo>
                  <a:lnTo>
                    <a:pt x="722" y="439451"/>
                  </a:lnTo>
                  <a:lnTo>
                    <a:pt x="825" y="502229"/>
                  </a:lnTo>
                  <a:lnTo>
                    <a:pt x="928" y="565007"/>
                  </a:lnTo>
                  <a:lnTo>
                    <a:pt x="1031" y="627786"/>
                  </a:lnTo>
                  <a:lnTo>
                    <a:pt x="1135" y="690564"/>
                  </a:lnTo>
                  <a:lnTo>
                    <a:pt x="1238" y="753343"/>
                  </a:lnTo>
                  <a:lnTo>
                    <a:pt x="1341" y="816121"/>
                  </a:lnTo>
                  <a:lnTo>
                    <a:pt x="1444" y="878899"/>
                  </a:lnTo>
                  <a:lnTo>
                    <a:pt x="1547" y="941678"/>
                  </a:lnTo>
                  <a:lnTo>
                    <a:pt x="1650" y="1004456"/>
                  </a:lnTo>
                  <a:lnTo>
                    <a:pt x="1754" y="1067234"/>
                  </a:lnTo>
                  <a:lnTo>
                    <a:pt x="1857" y="1130013"/>
                  </a:lnTo>
                  <a:lnTo>
                    <a:pt x="1960" y="1192791"/>
                  </a:lnTo>
                  <a:lnTo>
                    <a:pt x="2063" y="1255570"/>
                  </a:lnTo>
                  <a:lnTo>
                    <a:pt x="2166" y="131834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25209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7.3m</a:t>
              </a:r>
            </a:p>
          </p:txBody>
        </p:sp>
        <p:sp>
          <p:nvSpPr>
            <p:cNvPr id="36" name="tx36"/>
            <p:cNvSpPr/>
            <p:nvPr/>
          </p:nvSpPr>
          <p:spPr>
            <a:xfrm>
              <a:off x="4795744"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804744"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804744"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804744"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804744"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804744"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804744"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804744"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804744"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804744"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804744"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804744"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804744"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804744"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804744"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804744"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804744"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853737"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853737"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853737"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853737"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853737"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853737"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853737"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853737"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853737"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853737"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853737"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853737"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853737"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853737"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853737"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5084789"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(29.9%) </a:t>
              </a:r>
            </a:p>
          </p:txBody>
        </p:sp>
        <p:sp>
          <p:nvSpPr>
            <p:cNvPr id="69" name="tx69"/>
            <p:cNvSpPr/>
            <p:nvPr/>
          </p:nvSpPr>
          <p:spPr>
            <a:xfrm>
              <a:off x="5084789" y="2579844"/>
              <a:ext cx="1292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(10.8%) </a:t>
              </a:r>
            </a:p>
          </p:txBody>
        </p:sp>
        <p:sp>
          <p:nvSpPr>
            <p:cNvPr id="70" name="tx70"/>
            <p:cNvSpPr/>
            <p:nvPr/>
          </p:nvSpPr>
          <p:spPr>
            <a:xfrm>
              <a:off x="5084789" y="2799300"/>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696,000 (9.6%) </a:t>
              </a:r>
            </a:p>
          </p:txBody>
        </p:sp>
        <p:sp>
          <p:nvSpPr>
            <p:cNvPr id="71" name="tx71"/>
            <p:cNvSpPr/>
            <p:nvPr/>
          </p:nvSpPr>
          <p:spPr>
            <a:xfrm>
              <a:off x="5084789" y="3018756"/>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480,000 (6.6%) </a:t>
              </a:r>
            </a:p>
          </p:txBody>
        </p:sp>
        <p:sp>
          <p:nvSpPr>
            <p:cNvPr id="72" name="tx72"/>
            <p:cNvSpPr/>
            <p:nvPr/>
          </p:nvSpPr>
          <p:spPr>
            <a:xfrm>
              <a:off x="5084789" y="3238212"/>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Pakistan: 465,000 (6.4%) </a:t>
              </a:r>
            </a:p>
          </p:txBody>
        </p:sp>
        <p:sp>
          <p:nvSpPr>
            <p:cNvPr id="73" name="tx73"/>
            <p:cNvSpPr/>
            <p:nvPr/>
          </p:nvSpPr>
          <p:spPr>
            <a:xfrm>
              <a:off x="5084789" y="3457668"/>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Philippines: 381,000 (5.2%) </a:t>
              </a:r>
            </a:p>
          </p:txBody>
        </p:sp>
        <p:sp>
          <p:nvSpPr>
            <p:cNvPr id="74" name="tx74"/>
            <p:cNvSpPr/>
            <p:nvPr/>
          </p:nvSpPr>
          <p:spPr>
            <a:xfrm>
              <a:off x="5084789" y="3677124"/>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Sudan: 273,000 (3.8%) </a:t>
              </a:r>
            </a:p>
          </p:txBody>
        </p:sp>
        <p:sp>
          <p:nvSpPr>
            <p:cNvPr id="75" name="tx75"/>
            <p:cNvSpPr/>
            <p:nvPr/>
          </p:nvSpPr>
          <p:spPr>
            <a:xfrm>
              <a:off x="5084789" y="3896580"/>
              <a:ext cx="1578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Bangladesh: 237,000 (3.3%) </a:t>
              </a:r>
            </a:p>
          </p:txBody>
        </p:sp>
        <p:sp>
          <p:nvSpPr>
            <p:cNvPr id="76" name="tx76"/>
            <p:cNvSpPr/>
            <p:nvPr/>
          </p:nvSpPr>
          <p:spPr>
            <a:xfrm>
              <a:off x="5084789" y="4116036"/>
              <a:ext cx="14540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Myanmar: 207,000 (2.9%) </a:t>
              </a:r>
            </a:p>
          </p:txBody>
        </p:sp>
        <p:sp>
          <p:nvSpPr>
            <p:cNvPr id="77" name="tx77"/>
            <p:cNvSpPr/>
            <p:nvPr/>
          </p:nvSpPr>
          <p:spPr>
            <a:xfrm>
              <a:off x="5084789" y="433549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Venezuela: 185,000 (2.5%) </a:t>
              </a:r>
            </a:p>
          </p:txBody>
        </p:sp>
        <p:sp>
          <p:nvSpPr>
            <p:cNvPr id="78" name="tx78"/>
            <p:cNvSpPr/>
            <p:nvPr/>
          </p:nvSpPr>
          <p:spPr>
            <a:xfrm>
              <a:off x="5084789" y="4554948"/>
              <a:ext cx="1445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Somalia: 180,000 (2.5%) </a:t>
              </a:r>
            </a:p>
          </p:txBody>
        </p:sp>
        <p:sp>
          <p:nvSpPr>
            <p:cNvPr id="79" name="tx79"/>
            <p:cNvSpPr/>
            <p:nvPr/>
          </p:nvSpPr>
          <p:spPr>
            <a:xfrm>
              <a:off x="5084789" y="4774404"/>
              <a:ext cx="1211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Syria: 148,000 (2%) </a:t>
              </a:r>
            </a:p>
          </p:txBody>
        </p:sp>
        <p:sp>
          <p:nvSpPr>
            <p:cNvPr id="80" name="tx80"/>
            <p:cNvSpPr/>
            <p:nvPr/>
          </p:nvSpPr>
          <p:spPr>
            <a:xfrm>
              <a:off x="5084789" y="4993860"/>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Cameroon: 132,000 (1.8%) </a:t>
              </a:r>
            </a:p>
          </p:txBody>
        </p:sp>
        <p:sp>
          <p:nvSpPr>
            <p:cNvPr id="81" name="tx81"/>
            <p:cNvSpPr/>
            <p:nvPr/>
          </p:nvSpPr>
          <p:spPr>
            <a:xfrm>
              <a:off x="5084789" y="5213316"/>
              <a:ext cx="1690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Mozambique: 125,000 (1.7%) </a:t>
              </a:r>
            </a:p>
          </p:txBody>
        </p:sp>
        <p:sp>
          <p:nvSpPr>
            <p:cNvPr id="82" name="tx82"/>
            <p:cNvSpPr/>
            <p:nvPr/>
          </p:nvSpPr>
          <p:spPr>
            <a:xfrm>
              <a:off x="5084789" y="543277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Chad: 121,000 (1.7%) </a:t>
              </a:r>
            </a:p>
          </p:txBody>
        </p:sp>
        <p:sp>
          <p:nvSpPr>
            <p:cNvPr id="83" name="tx83"/>
            <p:cNvSpPr/>
            <p:nvPr/>
          </p:nvSpPr>
          <p:spPr>
            <a:xfrm>
              <a:off x="5084789" y="5652228"/>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CAR: 97,000 (1.3%) </a:t>
              </a:r>
            </a:p>
          </p:txBody>
        </p:sp>
        <p:sp>
          <p:nvSpPr>
            <p:cNvPr id="84" name="tx84"/>
            <p:cNvSpPr/>
            <p:nvPr/>
          </p:nvSpPr>
          <p:spPr>
            <a:xfrm>
              <a:off x="7133783" y="2360388"/>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Mali: 94,000 (1.3%) </a:t>
              </a:r>
            </a:p>
          </p:txBody>
        </p:sp>
        <p:sp>
          <p:nvSpPr>
            <p:cNvPr id="85" name="tx85"/>
            <p:cNvSpPr/>
            <p:nvPr/>
          </p:nvSpPr>
          <p:spPr>
            <a:xfrm>
              <a:off x="7133783" y="2579844"/>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South Sudan: 82,000 (1.1%) </a:t>
              </a:r>
            </a:p>
          </p:txBody>
        </p:sp>
        <p:sp>
          <p:nvSpPr>
            <p:cNvPr id="86" name="tx86"/>
            <p:cNvSpPr/>
            <p:nvPr/>
          </p:nvSpPr>
          <p:spPr>
            <a:xfrm>
              <a:off x="7133783" y="2799300"/>
              <a:ext cx="11837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Haiti: 55,000 (&lt;1%) </a:t>
              </a:r>
            </a:p>
          </p:txBody>
        </p:sp>
        <p:sp>
          <p:nvSpPr>
            <p:cNvPr id="87" name="tx87"/>
            <p:cNvSpPr/>
            <p:nvPr/>
          </p:nvSpPr>
          <p:spPr>
            <a:xfrm>
              <a:off x="7133783" y="3018756"/>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Niger: 54,000 (&lt;1%) </a:t>
              </a:r>
            </a:p>
          </p:txBody>
        </p:sp>
        <p:sp>
          <p:nvSpPr>
            <p:cNvPr id="88" name="tx88"/>
            <p:cNvSpPr/>
            <p:nvPr/>
          </p:nvSpPr>
          <p:spPr>
            <a:xfrm>
              <a:off x="7133783" y="3238212"/>
              <a:ext cx="1507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Guatemala: 52,000 (&lt;1%) </a:t>
              </a:r>
            </a:p>
          </p:txBody>
        </p:sp>
        <p:sp>
          <p:nvSpPr>
            <p:cNvPr id="89" name="tx89"/>
            <p:cNvSpPr/>
            <p:nvPr/>
          </p:nvSpPr>
          <p:spPr>
            <a:xfrm>
              <a:off x="7133783" y="3457668"/>
              <a:ext cx="1432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Colombia: 41,000 (&lt;1%) </a:t>
              </a:r>
            </a:p>
          </p:txBody>
        </p:sp>
        <p:sp>
          <p:nvSpPr>
            <p:cNvPr id="90" name="tx90"/>
            <p:cNvSpPr/>
            <p:nvPr/>
          </p:nvSpPr>
          <p:spPr>
            <a:xfrm>
              <a:off x="7133783" y="3677124"/>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Malawi: 40,000 (&lt;1%) </a:t>
              </a:r>
            </a:p>
          </p:txBody>
        </p:sp>
        <p:sp>
          <p:nvSpPr>
            <p:cNvPr id="91" name="tx91"/>
            <p:cNvSpPr/>
            <p:nvPr/>
          </p:nvSpPr>
          <p:spPr>
            <a:xfrm>
              <a:off x="7133783" y="3896580"/>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Burkina Faso: 35,000 (&lt;1%) </a:t>
              </a:r>
            </a:p>
          </p:txBody>
        </p:sp>
        <p:sp>
          <p:nvSpPr>
            <p:cNvPr id="92" name="tx92"/>
            <p:cNvSpPr/>
            <p:nvPr/>
          </p:nvSpPr>
          <p:spPr>
            <a:xfrm>
              <a:off x="7133783" y="4116036"/>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Zimbabwe: 34,000 (&lt;1%) </a:t>
              </a:r>
            </a:p>
          </p:txBody>
        </p:sp>
        <p:sp>
          <p:nvSpPr>
            <p:cNvPr id="93" name="tx93"/>
            <p:cNvSpPr/>
            <p:nvPr/>
          </p:nvSpPr>
          <p:spPr>
            <a:xfrm>
              <a:off x="7133783" y="4335492"/>
              <a:ext cx="144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Honduras: 28,000 (&lt;1%) </a:t>
              </a:r>
            </a:p>
          </p:txBody>
        </p:sp>
        <p:sp>
          <p:nvSpPr>
            <p:cNvPr id="94" name="tx94"/>
            <p:cNvSpPr/>
            <p:nvPr/>
          </p:nvSpPr>
          <p:spPr>
            <a:xfrm>
              <a:off x="7133783" y="4554948"/>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Zambia: 27,000 (&lt;1%) </a:t>
              </a:r>
            </a:p>
          </p:txBody>
        </p:sp>
        <p:sp>
          <p:nvSpPr>
            <p:cNvPr id="95" name="tx95"/>
            <p:cNvSpPr/>
            <p:nvPr/>
          </p:nvSpPr>
          <p:spPr>
            <a:xfrm>
              <a:off x="7133783" y="4774404"/>
              <a:ext cx="14178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Viet Nam: 13,000 (&lt;1%) </a:t>
              </a:r>
            </a:p>
          </p:txBody>
        </p:sp>
        <p:sp>
          <p:nvSpPr>
            <p:cNvPr id="96" name="tx96"/>
            <p:cNvSpPr/>
            <p:nvPr/>
          </p:nvSpPr>
          <p:spPr>
            <a:xfrm>
              <a:off x="7133783" y="4993860"/>
              <a:ext cx="13370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Ukraine: 11,000 (&lt;1%) </a:t>
              </a:r>
            </a:p>
          </p:txBody>
        </p:sp>
        <p:sp>
          <p:nvSpPr>
            <p:cNvPr id="97" name="tx97"/>
            <p:cNvSpPr/>
            <p:nvPr/>
          </p:nvSpPr>
          <p:spPr>
            <a:xfrm>
              <a:off x="7133783" y="5213316"/>
              <a:ext cx="1387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Lebanon: 11,000 (&lt;1%) </a:t>
              </a:r>
            </a:p>
          </p:txBody>
        </p:sp>
        <p:sp>
          <p:nvSpPr>
            <p:cNvPr id="98" name="tx98"/>
            <p:cNvSpPr/>
            <p:nvPr/>
          </p:nvSpPr>
          <p:spPr>
            <a:xfrm>
              <a:off x="7133783" y="5432772"/>
              <a:ext cx="20102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2 countries: 2,000 (&lt;1%) </a:t>
              </a:r>
            </a:p>
          </p:txBody>
        </p:sp>
        <p:sp>
          <p:nvSpPr>
            <p:cNvPr id="99" name="tx99"/>
            <p:cNvSpPr/>
            <p:nvPr/>
          </p:nvSpPr>
          <p:spPr>
            <a:xfrm>
              <a:off x="274320" y="156689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561761" y="624108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678255" y="636178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1107200" y="648248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(50.3%) of all zero-dose children in FCV countries.
Nigeria had the highest number of children who did not receive DTP1 (n=2.2 million), which is approximately 29.9% of all zero-dose children in FCV countries (n=7.3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FCV countries,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5142" y="4900164"/>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5" name="pl5"/>
            <p:cNvSpPr/>
            <p:nvPr/>
          </p:nvSpPr>
          <p:spPr>
            <a:xfrm>
              <a:off x="925142" y="4143193"/>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6" name="pl6"/>
            <p:cNvSpPr/>
            <p:nvPr/>
          </p:nvSpPr>
          <p:spPr>
            <a:xfrm>
              <a:off x="925142" y="3386221"/>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7" name="pl7"/>
            <p:cNvSpPr/>
            <p:nvPr/>
          </p:nvSpPr>
          <p:spPr>
            <a:xfrm>
              <a:off x="925142" y="2629250"/>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8" name="pl8"/>
            <p:cNvSpPr/>
            <p:nvPr/>
          </p:nvSpPr>
          <p:spPr>
            <a:xfrm>
              <a:off x="925142" y="1872278"/>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9" name="pl9"/>
            <p:cNvSpPr/>
            <p:nvPr/>
          </p:nvSpPr>
          <p:spPr>
            <a:xfrm>
              <a:off x="925142" y="5278650"/>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0" name="pl10"/>
            <p:cNvSpPr/>
            <p:nvPr/>
          </p:nvSpPr>
          <p:spPr>
            <a:xfrm>
              <a:off x="925142" y="4521678"/>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1" name="pl11"/>
            <p:cNvSpPr/>
            <p:nvPr/>
          </p:nvSpPr>
          <p:spPr>
            <a:xfrm>
              <a:off x="925142" y="3764707"/>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2" name="pl12"/>
            <p:cNvSpPr/>
            <p:nvPr/>
          </p:nvSpPr>
          <p:spPr>
            <a:xfrm>
              <a:off x="925142" y="3007735"/>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3" name="pl13"/>
            <p:cNvSpPr/>
            <p:nvPr/>
          </p:nvSpPr>
          <p:spPr>
            <a:xfrm>
              <a:off x="925142" y="2250764"/>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4" name="pl14"/>
            <p:cNvSpPr/>
            <p:nvPr/>
          </p:nvSpPr>
          <p:spPr>
            <a:xfrm>
              <a:off x="1076992"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330075"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3158"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36241"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89323"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42406"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5489"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48572"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01655"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54738"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7821"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60903"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13986"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67069"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20152"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873235"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26318"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379401"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32484"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85566"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38649"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91732"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44815"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97898"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0981"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4064"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657146"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910229"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163312"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8416395"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8669478"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922561" y="1592799"/>
              <a:ext cx="0" cy="3685850"/>
            </a:xfrm>
            <a:custGeom>
              <a:avLst/>
              <a:pathLst>
                <a:path w="0" h="3685850">
                  <a:moveTo>
                    <a:pt x="0" y="3685850"/>
                  </a:moveTo>
                  <a:lnTo>
                    <a:pt x="0" y="0"/>
                  </a:lnTo>
                  <a:lnTo>
                    <a:pt x="0" y="0"/>
                  </a:lnTo>
                </a:path>
              </a:pathLst>
            </a:custGeom>
            <a:ln w="13550" cap="flat">
              <a:solidFill>
                <a:srgbClr val="EBEBEB">
                  <a:alpha val="100000"/>
                </a:srgbClr>
              </a:solidFill>
              <a:prstDash val="solid"/>
              <a:round/>
            </a:ln>
          </p:spPr>
          <p:txBody>
            <a:bodyPr/>
            <a:lstStyle/>
            <a:p/>
          </p:txBody>
        </p:sp>
        <p:sp>
          <p:nvSpPr>
            <p:cNvPr id="46" name="rc46"/>
            <p:cNvSpPr/>
            <p:nvPr/>
          </p:nvSpPr>
          <p:spPr>
            <a:xfrm>
              <a:off x="1722353" y="4551471"/>
              <a:ext cx="227774" cy="727178"/>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47" name="rc47"/>
            <p:cNvSpPr/>
            <p:nvPr/>
          </p:nvSpPr>
          <p:spPr>
            <a:xfrm>
              <a:off x="2734685" y="4919141"/>
              <a:ext cx="227774" cy="35950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8" name="rc48"/>
            <p:cNvSpPr/>
            <p:nvPr/>
          </p:nvSpPr>
          <p:spPr>
            <a:xfrm>
              <a:off x="6784011" y="5224917"/>
              <a:ext cx="227774" cy="5373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4000099" y="5078437"/>
              <a:ext cx="227774" cy="20021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0" name="rc50"/>
            <p:cNvSpPr/>
            <p:nvPr/>
          </p:nvSpPr>
          <p:spPr>
            <a:xfrm>
              <a:off x="4759348" y="5131048"/>
              <a:ext cx="227774" cy="147601"/>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51" name="rc51"/>
            <p:cNvSpPr/>
            <p:nvPr/>
          </p:nvSpPr>
          <p:spPr>
            <a:xfrm>
              <a:off x="4506265" y="5095678"/>
              <a:ext cx="227774" cy="18297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2" name="rc52"/>
            <p:cNvSpPr/>
            <p:nvPr/>
          </p:nvSpPr>
          <p:spPr>
            <a:xfrm>
              <a:off x="6277845" y="5216227"/>
              <a:ext cx="227774" cy="6242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3" name="rc53"/>
            <p:cNvSpPr/>
            <p:nvPr/>
          </p:nvSpPr>
          <p:spPr>
            <a:xfrm>
              <a:off x="8808673" y="5277240"/>
              <a:ext cx="227774" cy="140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4" name="rc54"/>
            <p:cNvSpPr/>
            <p:nvPr/>
          </p:nvSpPr>
          <p:spPr>
            <a:xfrm>
              <a:off x="1216188" y="4084974"/>
              <a:ext cx="227774" cy="119367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5" name="rc55"/>
            <p:cNvSpPr/>
            <p:nvPr/>
          </p:nvSpPr>
          <p:spPr>
            <a:xfrm>
              <a:off x="8555591" y="5277180"/>
              <a:ext cx="227774" cy="147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6" name="rc56"/>
            <p:cNvSpPr/>
            <p:nvPr/>
          </p:nvSpPr>
          <p:spPr>
            <a:xfrm>
              <a:off x="6024762" y="5199280"/>
              <a:ext cx="227774" cy="7936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7" name="rc57"/>
            <p:cNvSpPr/>
            <p:nvPr/>
          </p:nvSpPr>
          <p:spPr>
            <a:xfrm>
              <a:off x="5518596" y="5196005"/>
              <a:ext cx="227774" cy="82644"/>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8" name="rc58"/>
            <p:cNvSpPr/>
            <p:nvPr/>
          </p:nvSpPr>
          <p:spPr>
            <a:xfrm>
              <a:off x="7290176" y="5236485"/>
              <a:ext cx="227774" cy="42164"/>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9" name="rc59"/>
            <p:cNvSpPr/>
            <p:nvPr/>
          </p:nvSpPr>
          <p:spPr>
            <a:xfrm>
              <a:off x="8302508" y="5262067"/>
              <a:ext cx="227774" cy="1658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0" name="rc60"/>
            <p:cNvSpPr/>
            <p:nvPr/>
          </p:nvSpPr>
          <p:spPr>
            <a:xfrm>
              <a:off x="6530928" y="5217934"/>
              <a:ext cx="227774" cy="6071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1" name="rc61"/>
            <p:cNvSpPr/>
            <p:nvPr/>
          </p:nvSpPr>
          <p:spPr>
            <a:xfrm>
              <a:off x="5012430" y="5136154"/>
              <a:ext cx="227774" cy="14249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2" name="rc62"/>
            <p:cNvSpPr/>
            <p:nvPr/>
          </p:nvSpPr>
          <p:spPr>
            <a:xfrm>
              <a:off x="4253182" y="5088816"/>
              <a:ext cx="227774" cy="18983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3" name="rc63"/>
            <p:cNvSpPr/>
            <p:nvPr/>
          </p:nvSpPr>
          <p:spPr>
            <a:xfrm>
              <a:off x="2987768" y="4964935"/>
              <a:ext cx="227774" cy="313714"/>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4" name="rc64"/>
            <p:cNvSpPr/>
            <p:nvPr/>
          </p:nvSpPr>
          <p:spPr>
            <a:xfrm>
              <a:off x="5771679" y="5196662"/>
              <a:ext cx="227774" cy="8198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5" name="rc65"/>
            <p:cNvSpPr/>
            <p:nvPr/>
          </p:nvSpPr>
          <p:spPr>
            <a:xfrm>
              <a:off x="963105" y="1987712"/>
              <a:ext cx="227774" cy="3290937"/>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6" name="rc66"/>
            <p:cNvSpPr/>
            <p:nvPr/>
          </p:nvSpPr>
          <p:spPr>
            <a:xfrm>
              <a:off x="1975436" y="4574896"/>
              <a:ext cx="227774" cy="70375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7" name="rc67"/>
            <p:cNvSpPr/>
            <p:nvPr/>
          </p:nvSpPr>
          <p:spPr>
            <a:xfrm>
              <a:off x="2228519" y="4701980"/>
              <a:ext cx="227774" cy="57666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8" name="rc68"/>
            <p:cNvSpPr/>
            <p:nvPr/>
          </p:nvSpPr>
          <p:spPr>
            <a:xfrm>
              <a:off x="3493933" y="5006688"/>
              <a:ext cx="227774" cy="271961"/>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9" name="rc69"/>
            <p:cNvSpPr/>
            <p:nvPr/>
          </p:nvSpPr>
          <p:spPr>
            <a:xfrm>
              <a:off x="5265513" y="5155009"/>
              <a:ext cx="227774" cy="12364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70" name="rc70"/>
            <p:cNvSpPr/>
            <p:nvPr/>
          </p:nvSpPr>
          <p:spPr>
            <a:xfrm>
              <a:off x="2481602" y="4865649"/>
              <a:ext cx="227774" cy="41300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71" name="rc71"/>
            <p:cNvSpPr/>
            <p:nvPr/>
          </p:nvSpPr>
          <p:spPr>
            <a:xfrm>
              <a:off x="3747016" y="5054006"/>
              <a:ext cx="227774" cy="224643"/>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72" name="rc72"/>
            <p:cNvSpPr/>
            <p:nvPr/>
          </p:nvSpPr>
          <p:spPr>
            <a:xfrm>
              <a:off x="8049425" y="5262051"/>
              <a:ext cx="227774" cy="1659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73" name="rc73"/>
            <p:cNvSpPr/>
            <p:nvPr/>
          </p:nvSpPr>
          <p:spPr>
            <a:xfrm>
              <a:off x="3240850" y="4998337"/>
              <a:ext cx="227774" cy="280312"/>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4" name="rc74"/>
            <p:cNvSpPr/>
            <p:nvPr/>
          </p:nvSpPr>
          <p:spPr>
            <a:xfrm>
              <a:off x="7796342" y="5258802"/>
              <a:ext cx="227774" cy="1984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75" name="rc75"/>
            <p:cNvSpPr/>
            <p:nvPr/>
          </p:nvSpPr>
          <p:spPr>
            <a:xfrm>
              <a:off x="1469270" y="4225495"/>
              <a:ext cx="227774" cy="1053154"/>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6" name="rc76"/>
            <p:cNvSpPr/>
            <p:nvPr/>
          </p:nvSpPr>
          <p:spPr>
            <a:xfrm>
              <a:off x="7543259" y="5237051"/>
              <a:ext cx="227774" cy="4159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77" name="rc77"/>
            <p:cNvSpPr/>
            <p:nvPr/>
          </p:nvSpPr>
          <p:spPr>
            <a:xfrm>
              <a:off x="7037093" y="5227026"/>
              <a:ext cx="227774" cy="5162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78" name="tx78"/>
            <p:cNvSpPr/>
            <p:nvPr/>
          </p:nvSpPr>
          <p:spPr>
            <a:xfrm rot="-5400000">
              <a:off x="956565" y="2117493"/>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79" name="tx79"/>
            <p:cNvSpPr/>
            <p:nvPr/>
          </p:nvSpPr>
          <p:spPr>
            <a:xfrm rot="-5400000">
              <a:off x="1640422" y="423850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80" name="tx80"/>
            <p:cNvSpPr/>
            <p:nvPr/>
          </p:nvSpPr>
          <p:spPr>
            <a:xfrm rot="-5400000">
              <a:off x="2652753" y="460617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237,000</a:t>
              </a:r>
            </a:p>
          </p:txBody>
        </p:sp>
        <p:sp>
          <p:nvSpPr>
            <p:cNvPr id="81" name="tx81"/>
            <p:cNvSpPr/>
            <p:nvPr/>
          </p:nvSpPr>
          <p:spPr>
            <a:xfrm rot="-5400000">
              <a:off x="6732209" y="495413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82" name="tx82"/>
            <p:cNvSpPr/>
            <p:nvPr/>
          </p:nvSpPr>
          <p:spPr>
            <a:xfrm rot="-5400000">
              <a:off x="3918168" y="476547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132,000</a:t>
              </a:r>
            </a:p>
          </p:txBody>
        </p:sp>
        <p:sp>
          <p:nvSpPr>
            <p:cNvPr id="83" name="tx83"/>
            <p:cNvSpPr/>
            <p:nvPr/>
          </p:nvSpPr>
          <p:spPr>
            <a:xfrm rot="-5400000">
              <a:off x="4707546" y="486026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97,000</a:t>
              </a:r>
            </a:p>
          </p:txBody>
        </p:sp>
        <p:sp>
          <p:nvSpPr>
            <p:cNvPr id="84" name="tx84"/>
            <p:cNvSpPr/>
            <p:nvPr/>
          </p:nvSpPr>
          <p:spPr>
            <a:xfrm rot="-5400000">
              <a:off x="4424333" y="478271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121,000</a:t>
              </a:r>
            </a:p>
          </p:txBody>
        </p:sp>
        <p:sp>
          <p:nvSpPr>
            <p:cNvPr id="85" name="tx85"/>
            <p:cNvSpPr/>
            <p:nvPr/>
          </p:nvSpPr>
          <p:spPr>
            <a:xfrm rot="-5400000">
              <a:off x="6226043" y="494544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41,000</a:t>
              </a:r>
            </a:p>
          </p:txBody>
        </p:sp>
        <p:sp>
          <p:nvSpPr>
            <p:cNvPr id="86" name="tx86"/>
            <p:cNvSpPr/>
            <p:nvPr/>
          </p:nvSpPr>
          <p:spPr>
            <a:xfrm rot="-5400000">
              <a:off x="8755363" y="5004347"/>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87" name="tx87"/>
            <p:cNvSpPr/>
            <p:nvPr/>
          </p:nvSpPr>
          <p:spPr>
            <a:xfrm rot="-5400000">
              <a:off x="1134256" y="377201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88" name="tx88"/>
            <p:cNvSpPr/>
            <p:nvPr/>
          </p:nvSpPr>
          <p:spPr>
            <a:xfrm rot="-5400000">
              <a:off x="8502280" y="5004286"/>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89" name="tx89"/>
            <p:cNvSpPr/>
            <p:nvPr/>
          </p:nvSpPr>
          <p:spPr>
            <a:xfrm rot="-5400000">
              <a:off x="5972960" y="492849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52,000</a:t>
              </a:r>
            </a:p>
          </p:txBody>
        </p:sp>
        <p:sp>
          <p:nvSpPr>
            <p:cNvPr id="90" name="tx90"/>
            <p:cNvSpPr/>
            <p:nvPr/>
          </p:nvSpPr>
          <p:spPr>
            <a:xfrm rot="-5400000">
              <a:off x="5466794" y="492522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55,000</a:t>
              </a:r>
            </a:p>
          </p:txBody>
        </p:sp>
        <p:sp>
          <p:nvSpPr>
            <p:cNvPr id="91" name="tx91"/>
            <p:cNvSpPr/>
            <p:nvPr/>
          </p:nvSpPr>
          <p:spPr>
            <a:xfrm rot="-5400000">
              <a:off x="7238374" y="496570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28,000</a:t>
              </a:r>
            </a:p>
          </p:txBody>
        </p:sp>
        <p:sp>
          <p:nvSpPr>
            <p:cNvPr id="92" name="tx92"/>
            <p:cNvSpPr/>
            <p:nvPr/>
          </p:nvSpPr>
          <p:spPr>
            <a:xfrm rot="-5400000">
              <a:off x="8254729" y="4996919"/>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93" name="tx93"/>
            <p:cNvSpPr/>
            <p:nvPr/>
          </p:nvSpPr>
          <p:spPr>
            <a:xfrm rot="-5400000">
              <a:off x="6479126" y="494715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40,000</a:t>
              </a:r>
            </a:p>
          </p:txBody>
        </p:sp>
        <p:sp>
          <p:nvSpPr>
            <p:cNvPr id="94" name="tx94"/>
            <p:cNvSpPr/>
            <p:nvPr/>
          </p:nvSpPr>
          <p:spPr>
            <a:xfrm rot="-5400000">
              <a:off x="4960629" y="486537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a:t>
              </a:r>
            </a:p>
          </p:txBody>
        </p:sp>
        <p:sp>
          <p:nvSpPr>
            <p:cNvPr id="95" name="tx95"/>
            <p:cNvSpPr/>
            <p:nvPr/>
          </p:nvSpPr>
          <p:spPr>
            <a:xfrm rot="-5400000">
              <a:off x="4171250" y="477585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125,000</a:t>
              </a:r>
            </a:p>
          </p:txBody>
        </p:sp>
        <p:sp>
          <p:nvSpPr>
            <p:cNvPr id="96" name="tx96"/>
            <p:cNvSpPr/>
            <p:nvPr/>
          </p:nvSpPr>
          <p:spPr>
            <a:xfrm rot="-5400000">
              <a:off x="2905836" y="465197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207,000</a:t>
              </a:r>
            </a:p>
          </p:txBody>
        </p:sp>
        <p:sp>
          <p:nvSpPr>
            <p:cNvPr id="97" name="tx97"/>
            <p:cNvSpPr/>
            <p:nvPr/>
          </p:nvSpPr>
          <p:spPr>
            <a:xfrm rot="-5400000">
              <a:off x="5719877" y="492588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54,000</a:t>
              </a:r>
            </a:p>
          </p:txBody>
        </p:sp>
        <p:sp>
          <p:nvSpPr>
            <p:cNvPr id="98" name="tx98"/>
            <p:cNvSpPr/>
            <p:nvPr/>
          </p:nvSpPr>
          <p:spPr>
            <a:xfrm rot="-5400000">
              <a:off x="1893505" y="426193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465,000</a:t>
              </a:r>
            </a:p>
          </p:txBody>
        </p:sp>
        <p:sp>
          <p:nvSpPr>
            <p:cNvPr id="99" name="tx99"/>
            <p:cNvSpPr/>
            <p:nvPr/>
          </p:nvSpPr>
          <p:spPr>
            <a:xfrm rot="-5400000">
              <a:off x="2146588" y="438901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381,000</a:t>
              </a:r>
            </a:p>
          </p:txBody>
        </p:sp>
        <p:sp>
          <p:nvSpPr>
            <p:cNvPr id="100" name="tx100"/>
            <p:cNvSpPr/>
            <p:nvPr/>
          </p:nvSpPr>
          <p:spPr>
            <a:xfrm rot="-5400000">
              <a:off x="3412002" y="469372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101" name="tx101"/>
            <p:cNvSpPr/>
            <p:nvPr/>
          </p:nvSpPr>
          <p:spPr>
            <a:xfrm rot="-5400000">
              <a:off x="5213711" y="488422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102" name="tx102"/>
            <p:cNvSpPr/>
            <p:nvPr/>
          </p:nvSpPr>
          <p:spPr>
            <a:xfrm rot="-5400000">
              <a:off x="2399670" y="455268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103" name="tx103"/>
            <p:cNvSpPr/>
            <p:nvPr/>
          </p:nvSpPr>
          <p:spPr>
            <a:xfrm rot="-5400000">
              <a:off x="3665085" y="474104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148,000</a:t>
              </a:r>
            </a:p>
          </p:txBody>
        </p:sp>
        <p:sp>
          <p:nvSpPr>
            <p:cNvPr id="104" name="tx104"/>
            <p:cNvSpPr/>
            <p:nvPr/>
          </p:nvSpPr>
          <p:spPr>
            <a:xfrm rot="-5400000">
              <a:off x="8001646" y="4996902"/>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105" name="tx105"/>
            <p:cNvSpPr/>
            <p:nvPr/>
          </p:nvSpPr>
          <p:spPr>
            <a:xfrm rot="-5400000">
              <a:off x="3158919" y="468537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185,000</a:t>
              </a:r>
            </a:p>
          </p:txBody>
        </p:sp>
        <p:sp>
          <p:nvSpPr>
            <p:cNvPr id="106" name="tx106"/>
            <p:cNvSpPr/>
            <p:nvPr/>
          </p:nvSpPr>
          <p:spPr>
            <a:xfrm rot="-5400000">
              <a:off x="7744540" y="498802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107" name="tx107"/>
            <p:cNvSpPr/>
            <p:nvPr/>
          </p:nvSpPr>
          <p:spPr>
            <a:xfrm rot="-5400000">
              <a:off x="1387339" y="391253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108" name="tx108"/>
            <p:cNvSpPr/>
            <p:nvPr/>
          </p:nvSpPr>
          <p:spPr>
            <a:xfrm rot="-5400000">
              <a:off x="7491457" y="496627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27,000</a:t>
              </a:r>
            </a:p>
          </p:txBody>
        </p:sp>
        <p:sp>
          <p:nvSpPr>
            <p:cNvPr id="109" name="tx109"/>
            <p:cNvSpPr/>
            <p:nvPr/>
          </p:nvSpPr>
          <p:spPr>
            <a:xfrm rot="-5400000">
              <a:off x="6985291" y="495624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110" name="tx110"/>
            <p:cNvSpPr/>
            <p:nvPr/>
          </p:nvSpPr>
          <p:spPr>
            <a:xfrm>
              <a:off x="725809" y="523864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11" name="tx111"/>
            <p:cNvSpPr/>
            <p:nvPr/>
          </p:nvSpPr>
          <p:spPr>
            <a:xfrm>
              <a:off x="601451" y="4481673"/>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112" name="tx112"/>
            <p:cNvSpPr/>
            <p:nvPr/>
          </p:nvSpPr>
          <p:spPr>
            <a:xfrm>
              <a:off x="508182" y="3724702"/>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1 000K</a:t>
              </a:r>
            </a:p>
          </p:txBody>
        </p:sp>
        <p:sp>
          <p:nvSpPr>
            <p:cNvPr id="113" name="tx113"/>
            <p:cNvSpPr/>
            <p:nvPr/>
          </p:nvSpPr>
          <p:spPr>
            <a:xfrm>
              <a:off x="508182" y="2967730"/>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1 500K</a:t>
              </a:r>
            </a:p>
          </p:txBody>
        </p:sp>
        <p:sp>
          <p:nvSpPr>
            <p:cNvPr id="114" name="tx114"/>
            <p:cNvSpPr/>
            <p:nvPr/>
          </p:nvSpPr>
          <p:spPr>
            <a:xfrm>
              <a:off x="508182" y="221075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2 000K</a:t>
              </a:r>
            </a:p>
          </p:txBody>
        </p:sp>
        <p:sp>
          <p:nvSpPr>
            <p:cNvPr id="115" name="tx115"/>
            <p:cNvSpPr/>
            <p:nvPr/>
          </p:nvSpPr>
          <p:spPr>
            <a:xfrm rot="-2700000">
              <a:off x="803152" y="545470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16" name="tx116"/>
            <p:cNvSpPr/>
            <p:nvPr/>
          </p:nvSpPr>
          <p:spPr>
            <a:xfrm rot="-2700000">
              <a:off x="1151845" y="541510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17" name="tx117"/>
            <p:cNvSpPr/>
            <p:nvPr/>
          </p:nvSpPr>
          <p:spPr>
            <a:xfrm rot="-2700000">
              <a:off x="1317903" y="5451152"/>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8" name="tx118"/>
            <p:cNvSpPr/>
            <p:nvPr/>
          </p:nvSpPr>
          <p:spPr>
            <a:xfrm rot="-2700000">
              <a:off x="1360566" y="553831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19" name="tx119"/>
            <p:cNvSpPr/>
            <p:nvPr/>
          </p:nvSpPr>
          <p:spPr>
            <a:xfrm rot="-2700000">
              <a:off x="1751718" y="548112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20" name="tx120"/>
            <p:cNvSpPr/>
            <p:nvPr/>
          </p:nvSpPr>
          <p:spPr>
            <a:xfrm rot="-2700000">
              <a:off x="1909425" y="5520627"/>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21" name="tx121"/>
            <p:cNvSpPr/>
            <p:nvPr/>
          </p:nvSpPr>
          <p:spPr>
            <a:xfrm rot="-2700000">
              <a:off x="2347874" y="544384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22" name="tx122"/>
            <p:cNvSpPr/>
            <p:nvPr/>
          </p:nvSpPr>
          <p:spPr>
            <a:xfrm rot="-2700000">
              <a:off x="2372898" y="553831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23" name="tx123"/>
            <p:cNvSpPr/>
            <p:nvPr/>
          </p:nvSpPr>
          <p:spPr>
            <a:xfrm rot="-2700000">
              <a:off x="2732361" y="549424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24" name="tx124"/>
            <p:cNvSpPr/>
            <p:nvPr/>
          </p:nvSpPr>
          <p:spPr>
            <a:xfrm rot="-2700000">
              <a:off x="2937366" y="5514161"/>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25" name="tx125"/>
            <p:cNvSpPr/>
            <p:nvPr/>
          </p:nvSpPr>
          <p:spPr>
            <a:xfrm rot="-2700000">
              <a:off x="3291522" y="547229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26" name="tx126"/>
            <p:cNvSpPr/>
            <p:nvPr/>
          </p:nvSpPr>
          <p:spPr>
            <a:xfrm rot="-2700000">
              <a:off x="3671903" y="5419566"/>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27" name="tx127"/>
            <p:cNvSpPr/>
            <p:nvPr/>
          </p:nvSpPr>
          <p:spPr>
            <a:xfrm rot="-2700000">
              <a:off x="3696849" y="551406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28" name="tx128"/>
            <p:cNvSpPr/>
            <p:nvPr/>
          </p:nvSpPr>
          <p:spPr>
            <a:xfrm rot="-2700000">
              <a:off x="3849171" y="555580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29" name="tx129"/>
            <p:cNvSpPr/>
            <p:nvPr/>
          </p:nvSpPr>
          <p:spPr>
            <a:xfrm rot="-2700000">
              <a:off x="4420381" y="542402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30" name="tx130"/>
            <p:cNvSpPr/>
            <p:nvPr/>
          </p:nvSpPr>
          <p:spPr>
            <a:xfrm rot="-2700000">
              <a:off x="4700235" y="5412939"/>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31" name="tx131"/>
            <p:cNvSpPr/>
            <p:nvPr/>
          </p:nvSpPr>
          <p:spPr>
            <a:xfrm rot="-2700000">
              <a:off x="4979776" y="5401979"/>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32" name="tx132"/>
            <p:cNvSpPr/>
            <p:nvPr/>
          </p:nvSpPr>
          <p:spPr>
            <a:xfrm rot="-2700000">
              <a:off x="4855883" y="555812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33" name="tx133"/>
            <p:cNvSpPr/>
            <p:nvPr/>
          </p:nvSpPr>
          <p:spPr>
            <a:xfrm rot="-2700000">
              <a:off x="5470020" y="5408574"/>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134" name="tx134"/>
            <p:cNvSpPr/>
            <p:nvPr/>
          </p:nvSpPr>
          <p:spPr>
            <a:xfrm rot="-2700000">
              <a:off x="5685951" y="5423963"/>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35" name="tx135"/>
            <p:cNvSpPr/>
            <p:nvPr/>
          </p:nvSpPr>
          <p:spPr>
            <a:xfrm rot="-2700000">
              <a:off x="5700204" y="5522890"/>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136" name="tx136"/>
            <p:cNvSpPr/>
            <p:nvPr/>
          </p:nvSpPr>
          <p:spPr>
            <a:xfrm rot="-2700000">
              <a:off x="6017131" y="5496445"/>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37" name="tx137"/>
            <p:cNvSpPr/>
            <p:nvPr/>
          </p:nvSpPr>
          <p:spPr>
            <a:xfrm rot="-2700000">
              <a:off x="6376361" y="5452477"/>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38" name="tx138"/>
            <p:cNvSpPr/>
            <p:nvPr/>
          </p:nvSpPr>
          <p:spPr>
            <a:xfrm rot="-2700000">
              <a:off x="6364155" y="556236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39" name="tx139"/>
            <p:cNvSpPr/>
            <p:nvPr/>
          </p:nvSpPr>
          <p:spPr>
            <a:xfrm rot="-2700000">
              <a:off x="6739307" y="5511801"/>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140" name="tx140"/>
            <p:cNvSpPr/>
            <p:nvPr/>
          </p:nvSpPr>
          <p:spPr>
            <a:xfrm rot="-2700000">
              <a:off x="7018692" y="5500906"/>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141" name="tx141"/>
            <p:cNvSpPr/>
            <p:nvPr/>
          </p:nvSpPr>
          <p:spPr>
            <a:xfrm rot="-2700000">
              <a:off x="7367385" y="5461303"/>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142" name="tx142"/>
            <p:cNvSpPr/>
            <p:nvPr/>
          </p:nvSpPr>
          <p:spPr>
            <a:xfrm rot="-2700000">
              <a:off x="7547960" y="5491337"/>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43" name="tx143"/>
            <p:cNvSpPr/>
            <p:nvPr/>
          </p:nvSpPr>
          <p:spPr>
            <a:xfrm rot="-2700000">
              <a:off x="7862936" y="5465700"/>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44" name="tx144"/>
            <p:cNvSpPr/>
            <p:nvPr/>
          </p:nvSpPr>
          <p:spPr>
            <a:xfrm rot="-2700000">
              <a:off x="8073170" y="548344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145" name="tx145"/>
            <p:cNvSpPr/>
            <p:nvPr/>
          </p:nvSpPr>
          <p:spPr>
            <a:xfrm rot="-2700000">
              <a:off x="8209960" y="5531618"/>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El Salvador</a:t>
              </a:r>
            </a:p>
          </p:txBody>
        </p:sp>
        <p:sp>
          <p:nvSpPr>
            <p:cNvPr id="146" name="tx146"/>
            <p:cNvSpPr/>
            <p:nvPr/>
          </p:nvSpPr>
          <p:spPr>
            <a:xfrm rot="-2700000">
              <a:off x="8722790" y="5424028"/>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147" name="tx147"/>
            <p:cNvSpPr/>
            <p:nvPr/>
          </p:nvSpPr>
          <p:spPr>
            <a:xfrm rot="-5400000">
              <a:off x="24920" y="3385707"/>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48" name="tx148"/>
            <p:cNvSpPr/>
            <p:nvPr/>
          </p:nvSpPr>
          <p:spPr>
            <a:xfrm>
              <a:off x="2500702"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9" name="rc149"/>
            <p:cNvSpPr/>
            <p:nvPr/>
          </p:nvSpPr>
          <p:spPr>
            <a:xfrm>
              <a:off x="3837323"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50" name="rc150"/>
            <p:cNvSpPr/>
            <p:nvPr/>
          </p:nvSpPr>
          <p:spPr>
            <a:xfrm>
              <a:off x="4385603"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51" name="rc151"/>
            <p:cNvSpPr/>
            <p:nvPr/>
          </p:nvSpPr>
          <p:spPr>
            <a:xfrm>
              <a:off x="5030170"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52" name="rc152"/>
            <p:cNvSpPr/>
            <p:nvPr/>
          </p:nvSpPr>
          <p:spPr>
            <a:xfrm>
              <a:off x="5674737"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53" name="rc153"/>
            <p:cNvSpPr/>
            <p:nvPr/>
          </p:nvSpPr>
          <p:spPr>
            <a:xfrm>
              <a:off x="6319304" y="6262114"/>
              <a:ext cx="201455"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54" name="rc154"/>
            <p:cNvSpPr/>
            <p:nvPr/>
          </p:nvSpPr>
          <p:spPr>
            <a:xfrm>
              <a:off x="6963871"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55" name="tx155"/>
            <p:cNvSpPr/>
            <p:nvPr/>
          </p:nvSpPr>
          <p:spPr>
            <a:xfrm>
              <a:off x="4117368"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56" name="tx156"/>
            <p:cNvSpPr/>
            <p:nvPr/>
          </p:nvSpPr>
          <p:spPr>
            <a:xfrm>
              <a:off x="466564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57" name="tx157"/>
            <p:cNvSpPr/>
            <p:nvPr/>
          </p:nvSpPr>
          <p:spPr>
            <a:xfrm>
              <a:off x="531021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58" name="tx158"/>
            <p:cNvSpPr/>
            <p:nvPr/>
          </p:nvSpPr>
          <p:spPr>
            <a:xfrm>
              <a:off x="5954782"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59" name="tx159"/>
            <p:cNvSpPr/>
            <p:nvPr/>
          </p:nvSpPr>
          <p:spPr>
            <a:xfrm>
              <a:off x="6599349"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60" name="tx160"/>
            <p:cNvSpPr/>
            <p:nvPr/>
          </p:nvSpPr>
          <p:spPr>
            <a:xfrm>
              <a:off x="7243916"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61" name="tx161"/>
            <p:cNvSpPr/>
            <p:nvPr/>
          </p:nvSpPr>
          <p:spPr>
            <a:xfrm>
              <a:off x="925142" y="1368037"/>
              <a:ext cx="46805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FCV countries, 2025</a:t>
              </a:r>
            </a:p>
          </p:txBody>
        </p:sp>
        <p:sp>
          <p:nvSpPr>
            <p:cNvPr id="162" name="tx162"/>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FCV countries. Bars are coloured based on DTP1 coverage.
In 2025, Nigeria had the highest absolute number of zero-dose children, with 70%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FCV countries live in just 8 countries, highlighting where intensified efforts could have the greatest regional impact on zero-dose numbers.</a:t>
            </a:r>
          </a:p>
        </p:txBody>
      </p:sp>
      <p:grpSp xmlns:pic="http://schemas.openxmlformats.org/drawingml/2006/picture">
        <p:nvGrpSpPr>
          <p:cNvPr id="165" name=""/>
          <p:cNvGrpSpPr/>
          <p:nvPr/>
        </p:nvGrpSpPr>
        <p:grpSpPr>
          <a:xfrm>
            <a:off x="292608" y="914400"/>
            <a:ext cx="8595360" cy="28575"/>
            <a:chOff x="292608" y="914400"/>
            <a:chExt cx="8595360" cy="28575"/>
          </a:xfrm>
        </p:grpSpPr>
        <p:sp>
          <p:nvSpPr>
            <p:cNvPr id="16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262940"/>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4273314"/>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3283689"/>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229406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8" name="pl8"/>
            <p:cNvSpPr/>
            <p:nvPr/>
          </p:nvSpPr>
          <p:spPr>
            <a:xfrm>
              <a:off x="869090" y="575775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4768127"/>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3778501"/>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2788876"/>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1799250"/>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3" name="pl13"/>
            <p:cNvSpPr/>
            <p:nvPr/>
          </p:nvSpPr>
          <p:spPr>
            <a:xfrm>
              <a:off x="1021984"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76807"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31631"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86455"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41278"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96102"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0925"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05749"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60573"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5396"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70220"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25044"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9867"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34691"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89515"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44338"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99162"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53985"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08809"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63633"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456"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73280"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8104"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82927"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37751"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2574"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647398"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2222"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157045"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411869"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8666693"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8921516" y="1592799"/>
              <a:ext cx="0" cy="4183662"/>
            </a:xfrm>
            <a:custGeom>
              <a:avLst/>
              <a:pathLst>
                <a:path w="0" h="4183662">
                  <a:moveTo>
                    <a:pt x="0" y="418366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69090" y="2788876"/>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46" name="rc46"/>
            <p:cNvSpPr/>
            <p:nvPr/>
          </p:nvSpPr>
          <p:spPr>
            <a:xfrm>
              <a:off x="907313" y="2788876"/>
              <a:ext cx="229341" cy="2797419"/>
            </a:xfrm>
            <a:prstGeom prst="rect">
              <a:avLst/>
            </a:prstGeom>
            <a:solidFill>
              <a:srgbClr val="F26829">
                <a:alpha val="100000"/>
              </a:srgbClr>
            </a:solidFill>
          </p:spPr>
          <p:txBody>
            <a:bodyPr/>
            <a:lstStyle/>
            <a:p/>
          </p:txBody>
        </p:sp>
        <p:sp>
          <p:nvSpPr>
            <p:cNvPr id="47" name="rc47"/>
            <p:cNvSpPr/>
            <p:nvPr/>
          </p:nvSpPr>
          <p:spPr>
            <a:xfrm>
              <a:off x="1162137" y="2788876"/>
              <a:ext cx="229341" cy="178033"/>
            </a:xfrm>
            <a:prstGeom prst="rect">
              <a:avLst/>
            </a:prstGeom>
            <a:solidFill>
              <a:srgbClr val="F26829">
                <a:alpha val="100000"/>
              </a:srgbClr>
            </a:solidFill>
          </p:spPr>
          <p:txBody>
            <a:bodyPr/>
            <a:lstStyle/>
            <a:p/>
          </p:txBody>
        </p:sp>
        <p:sp>
          <p:nvSpPr>
            <p:cNvPr id="48" name="rc48"/>
            <p:cNvSpPr/>
            <p:nvPr/>
          </p:nvSpPr>
          <p:spPr>
            <a:xfrm>
              <a:off x="1416960" y="2788876"/>
              <a:ext cx="229341" cy="174238"/>
            </a:xfrm>
            <a:prstGeom prst="rect">
              <a:avLst/>
            </a:prstGeom>
            <a:solidFill>
              <a:srgbClr val="F26829">
                <a:alpha val="100000"/>
              </a:srgbClr>
            </a:solidFill>
          </p:spPr>
          <p:txBody>
            <a:bodyPr/>
            <a:lstStyle/>
            <a:p/>
          </p:txBody>
        </p:sp>
        <p:sp>
          <p:nvSpPr>
            <p:cNvPr id="49" name="rc49"/>
            <p:cNvSpPr/>
            <p:nvPr/>
          </p:nvSpPr>
          <p:spPr>
            <a:xfrm>
              <a:off x="1671784" y="2788876"/>
              <a:ext cx="229341" cy="104474"/>
            </a:xfrm>
            <a:prstGeom prst="rect">
              <a:avLst/>
            </a:prstGeom>
            <a:solidFill>
              <a:srgbClr val="F26829">
                <a:alpha val="100000"/>
              </a:srgbClr>
            </a:solidFill>
          </p:spPr>
          <p:txBody>
            <a:bodyPr/>
            <a:lstStyle/>
            <a:p/>
          </p:txBody>
        </p:sp>
        <p:sp>
          <p:nvSpPr>
            <p:cNvPr id="50" name="rc50"/>
            <p:cNvSpPr/>
            <p:nvPr/>
          </p:nvSpPr>
          <p:spPr>
            <a:xfrm>
              <a:off x="1926608" y="2788876"/>
              <a:ext cx="229341" cy="73331"/>
            </a:xfrm>
            <a:prstGeom prst="rect">
              <a:avLst/>
            </a:prstGeom>
            <a:solidFill>
              <a:srgbClr val="F26829">
                <a:alpha val="100000"/>
              </a:srgbClr>
            </a:solidFill>
          </p:spPr>
          <p:txBody>
            <a:bodyPr/>
            <a:lstStyle/>
            <a:p/>
          </p:txBody>
        </p:sp>
        <p:sp>
          <p:nvSpPr>
            <p:cNvPr id="51" name="rc51"/>
            <p:cNvSpPr/>
            <p:nvPr/>
          </p:nvSpPr>
          <p:spPr>
            <a:xfrm>
              <a:off x="2181431" y="2788876"/>
              <a:ext cx="229341" cy="64578"/>
            </a:xfrm>
            <a:prstGeom prst="rect">
              <a:avLst/>
            </a:prstGeom>
            <a:solidFill>
              <a:srgbClr val="F26829">
                <a:alpha val="100000"/>
              </a:srgbClr>
            </a:solidFill>
          </p:spPr>
          <p:txBody>
            <a:bodyPr/>
            <a:lstStyle/>
            <a:p/>
          </p:txBody>
        </p:sp>
        <p:sp>
          <p:nvSpPr>
            <p:cNvPr id="52" name="rc52"/>
            <p:cNvSpPr/>
            <p:nvPr/>
          </p:nvSpPr>
          <p:spPr>
            <a:xfrm>
              <a:off x="2436255" y="2788876"/>
              <a:ext cx="229341" cy="25408"/>
            </a:xfrm>
            <a:prstGeom prst="rect">
              <a:avLst/>
            </a:prstGeom>
            <a:solidFill>
              <a:srgbClr val="F26829">
                <a:alpha val="100000"/>
              </a:srgbClr>
            </a:solidFill>
          </p:spPr>
          <p:txBody>
            <a:bodyPr/>
            <a:lstStyle/>
            <a:p/>
          </p:txBody>
        </p:sp>
        <p:sp>
          <p:nvSpPr>
            <p:cNvPr id="53" name="rc53"/>
            <p:cNvSpPr/>
            <p:nvPr/>
          </p:nvSpPr>
          <p:spPr>
            <a:xfrm>
              <a:off x="2691078" y="2788876"/>
              <a:ext cx="229341" cy="9653"/>
            </a:xfrm>
            <a:prstGeom prst="rect">
              <a:avLst/>
            </a:prstGeom>
            <a:solidFill>
              <a:srgbClr val="F26829">
                <a:alpha val="100000"/>
              </a:srgbClr>
            </a:solidFill>
          </p:spPr>
          <p:txBody>
            <a:bodyPr/>
            <a:lstStyle/>
            <a:p/>
          </p:txBody>
        </p:sp>
        <p:sp>
          <p:nvSpPr>
            <p:cNvPr id="54" name="rc54"/>
            <p:cNvSpPr/>
            <p:nvPr/>
          </p:nvSpPr>
          <p:spPr>
            <a:xfrm>
              <a:off x="2945902" y="2788876"/>
              <a:ext cx="229341" cy="9084"/>
            </a:xfrm>
            <a:prstGeom prst="rect">
              <a:avLst/>
            </a:prstGeom>
            <a:solidFill>
              <a:srgbClr val="F26829">
                <a:alpha val="100000"/>
              </a:srgbClr>
            </a:solidFill>
          </p:spPr>
          <p:txBody>
            <a:bodyPr/>
            <a:lstStyle/>
            <a:p/>
          </p:txBody>
        </p:sp>
        <p:sp>
          <p:nvSpPr>
            <p:cNvPr id="55" name="rc55"/>
            <p:cNvSpPr/>
            <p:nvPr/>
          </p:nvSpPr>
          <p:spPr>
            <a:xfrm>
              <a:off x="3200726" y="2788876"/>
              <a:ext cx="229341" cy="4898"/>
            </a:xfrm>
            <a:prstGeom prst="rect">
              <a:avLst/>
            </a:prstGeom>
            <a:solidFill>
              <a:srgbClr val="F26829">
                <a:alpha val="100000"/>
              </a:srgbClr>
            </a:solidFill>
          </p:spPr>
          <p:txBody>
            <a:bodyPr/>
            <a:lstStyle/>
            <a:p/>
          </p:txBody>
        </p:sp>
        <p:sp>
          <p:nvSpPr>
            <p:cNvPr id="56" name="rc56"/>
            <p:cNvSpPr/>
            <p:nvPr/>
          </p:nvSpPr>
          <p:spPr>
            <a:xfrm>
              <a:off x="3455549" y="2788876"/>
              <a:ext cx="229341" cy="1306"/>
            </a:xfrm>
            <a:prstGeom prst="rect">
              <a:avLst/>
            </a:prstGeom>
            <a:solidFill>
              <a:srgbClr val="F26829">
                <a:alpha val="100000"/>
              </a:srgbClr>
            </a:solidFill>
          </p:spPr>
          <p:txBody>
            <a:bodyPr/>
            <a:lstStyle/>
            <a:p/>
          </p:txBody>
        </p:sp>
        <p:sp>
          <p:nvSpPr>
            <p:cNvPr id="57" name="rc57"/>
            <p:cNvSpPr/>
            <p:nvPr/>
          </p:nvSpPr>
          <p:spPr>
            <a:xfrm>
              <a:off x="3710373" y="2788876"/>
              <a:ext cx="229341" cy="59"/>
            </a:xfrm>
            <a:prstGeom prst="rect">
              <a:avLst/>
            </a:prstGeom>
            <a:solidFill>
              <a:srgbClr val="F26829">
                <a:alpha val="100000"/>
              </a:srgbClr>
            </a:solidFill>
          </p:spPr>
          <p:txBody>
            <a:bodyPr/>
            <a:lstStyle/>
            <a:p/>
          </p:txBody>
        </p:sp>
        <p:sp>
          <p:nvSpPr>
            <p:cNvPr id="58" name="rc58"/>
            <p:cNvSpPr/>
            <p:nvPr/>
          </p:nvSpPr>
          <p:spPr>
            <a:xfrm>
              <a:off x="3965197" y="2787886"/>
              <a:ext cx="229341" cy="989"/>
            </a:xfrm>
            <a:prstGeom prst="rect">
              <a:avLst/>
            </a:prstGeom>
            <a:solidFill>
              <a:srgbClr val="F26829">
                <a:alpha val="100000"/>
              </a:srgbClr>
            </a:solidFill>
          </p:spPr>
          <p:txBody>
            <a:bodyPr/>
            <a:lstStyle/>
            <a:p/>
          </p:txBody>
        </p:sp>
        <p:sp>
          <p:nvSpPr>
            <p:cNvPr id="59" name="rc59"/>
            <p:cNvSpPr/>
            <p:nvPr/>
          </p:nvSpPr>
          <p:spPr>
            <a:xfrm>
              <a:off x="4220020" y="2787579"/>
              <a:ext cx="229341" cy="1296"/>
            </a:xfrm>
            <a:prstGeom prst="rect">
              <a:avLst/>
            </a:prstGeom>
            <a:solidFill>
              <a:srgbClr val="F26829">
                <a:alpha val="100000"/>
              </a:srgbClr>
            </a:solidFill>
          </p:spPr>
          <p:txBody>
            <a:bodyPr/>
            <a:lstStyle/>
            <a:p/>
          </p:txBody>
        </p:sp>
        <p:sp>
          <p:nvSpPr>
            <p:cNvPr id="60" name="rc60"/>
            <p:cNvSpPr/>
            <p:nvPr/>
          </p:nvSpPr>
          <p:spPr>
            <a:xfrm>
              <a:off x="4474844" y="2785620"/>
              <a:ext cx="229341" cy="3255"/>
            </a:xfrm>
            <a:prstGeom prst="rect">
              <a:avLst/>
            </a:prstGeom>
            <a:solidFill>
              <a:srgbClr val="F26829">
                <a:alpha val="100000"/>
              </a:srgbClr>
            </a:solidFill>
          </p:spPr>
          <p:txBody>
            <a:bodyPr/>
            <a:lstStyle/>
            <a:p/>
          </p:txBody>
        </p:sp>
        <p:sp>
          <p:nvSpPr>
            <p:cNvPr id="61" name="rc61"/>
            <p:cNvSpPr/>
            <p:nvPr/>
          </p:nvSpPr>
          <p:spPr>
            <a:xfrm>
              <a:off x="4729668" y="2785600"/>
              <a:ext cx="229341" cy="3275"/>
            </a:xfrm>
            <a:prstGeom prst="rect">
              <a:avLst/>
            </a:prstGeom>
            <a:solidFill>
              <a:srgbClr val="F26829">
                <a:alpha val="100000"/>
              </a:srgbClr>
            </a:solidFill>
          </p:spPr>
          <p:txBody>
            <a:bodyPr/>
            <a:lstStyle/>
            <a:p/>
          </p:txBody>
        </p:sp>
        <p:sp>
          <p:nvSpPr>
            <p:cNvPr id="62" name="rc62"/>
            <p:cNvSpPr/>
            <p:nvPr/>
          </p:nvSpPr>
          <p:spPr>
            <a:xfrm>
              <a:off x="4984491" y="2784338"/>
              <a:ext cx="229341" cy="4537"/>
            </a:xfrm>
            <a:prstGeom prst="rect">
              <a:avLst/>
            </a:prstGeom>
            <a:solidFill>
              <a:srgbClr val="F26829">
                <a:alpha val="100000"/>
              </a:srgbClr>
            </a:solidFill>
          </p:spPr>
          <p:txBody>
            <a:bodyPr/>
            <a:lstStyle/>
            <a:p/>
          </p:txBody>
        </p:sp>
        <p:sp>
          <p:nvSpPr>
            <p:cNvPr id="63" name="rc63"/>
            <p:cNvSpPr/>
            <p:nvPr/>
          </p:nvSpPr>
          <p:spPr>
            <a:xfrm>
              <a:off x="5239315" y="2778930"/>
              <a:ext cx="229341" cy="9945"/>
            </a:xfrm>
            <a:prstGeom prst="rect">
              <a:avLst/>
            </a:prstGeom>
            <a:solidFill>
              <a:srgbClr val="F26829">
                <a:alpha val="100000"/>
              </a:srgbClr>
            </a:solidFill>
          </p:spPr>
          <p:txBody>
            <a:bodyPr/>
            <a:lstStyle/>
            <a:p/>
          </p:txBody>
        </p:sp>
        <p:sp>
          <p:nvSpPr>
            <p:cNvPr id="64" name="rc64"/>
            <p:cNvSpPr/>
            <p:nvPr/>
          </p:nvSpPr>
          <p:spPr>
            <a:xfrm>
              <a:off x="5494138" y="2778015"/>
              <a:ext cx="229341" cy="10861"/>
            </a:xfrm>
            <a:prstGeom prst="rect">
              <a:avLst/>
            </a:prstGeom>
            <a:solidFill>
              <a:srgbClr val="F26829">
                <a:alpha val="100000"/>
              </a:srgbClr>
            </a:solidFill>
          </p:spPr>
          <p:txBody>
            <a:bodyPr/>
            <a:lstStyle/>
            <a:p/>
          </p:txBody>
        </p:sp>
        <p:sp>
          <p:nvSpPr>
            <p:cNvPr id="65" name="rc65"/>
            <p:cNvSpPr/>
            <p:nvPr/>
          </p:nvSpPr>
          <p:spPr>
            <a:xfrm>
              <a:off x="5748962" y="2777228"/>
              <a:ext cx="229341" cy="11647"/>
            </a:xfrm>
            <a:prstGeom prst="rect">
              <a:avLst/>
            </a:prstGeom>
            <a:solidFill>
              <a:srgbClr val="F26829">
                <a:alpha val="100000"/>
              </a:srgbClr>
            </a:solidFill>
          </p:spPr>
          <p:txBody>
            <a:bodyPr/>
            <a:lstStyle/>
            <a:p/>
          </p:txBody>
        </p:sp>
        <p:sp>
          <p:nvSpPr>
            <p:cNvPr id="66" name="rc66"/>
            <p:cNvSpPr/>
            <p:nvPr/>
          </p:nvSpPr>
          <p:spPr>
            <a:xfrm>
              <a:off x="6003786" y="2733813"/>
              <a:ext cx="229341" cy="55062"/>
            </a:xfrm>
            <a:prstGeom prst="rect">
              <a:avLst/>
            </a:prstGeom>
            <a:solidFill>
              <a:srgbClr val="F26829">
                <a:alpha val="100000"/>
              </a:srgbClr>
            </a:solidFill>
          </p:spPr>
          <p:txBody>
            <a:bodyPr/>
            <a:lstStyle/>
            <a:p/>
          </p:txBody>
        </p:sp>
        <p:sp>
          <p:nvSpPr>
            <p:cNvPr id="67" name="rc67"/>
            <p:cNvSpPr/>
            <p:nvPr/>
          </p:nvSpPr>
          <p:spPr>
            <a:xfrm>
              <a:off x="6258609" y="2732096"/>
              <a:ext cx="229341" cy="56779"/>
            </a:xfrm>
            <a:prstGeom prst="rect">
              <a:avLst/>
            </a:prstGeom>
            <a:solidFill>
              <a:srgbClr val="F26829">
                <a:alpha val="100000"/>
              </a:srgbClr>
            </a:solidFill>
          </p:spPr>
          <p:txBody>
            <a:bodyPr/>
            <a:lstStyle/>
            <a:p/>
          </p:txBody>
        </p:sp>
        <p:sp>
          <p:nvSpPr>
            <p:cNvPr id="68" name="rc68"/>
            <p:cNvSpPr/>
            <p:nvPr/>
          </p:nvSpPr>
          <p:spPr>
            <a:xfrm>
              <a:off x="6513433" y="2708533"/>
              <a:ext cx="229341" cy="80342"/>
            </a:xfrm>
            <a:prstGeom prst="rect">
              <a:avLst/>
            </a:prstGeom>
            <a:solidFill>
              <a:srgbClr val="F26829">
                <a:alpha val="100000"/>
              </a:srgbClr>
            </a:solidFill>
          </p:spPr>
          <p:txBody>
            <a:bodyPr/>
            <a:lstStyle/>
            <a:p/>
          </p:txBody>
        </p:sp>
        <p:sp>
          <p:nvSpPr>
            <p:cNvPr id="69" name="rc69"/>
            <p:cNvSpPr/>
            <p:nvPr/>
          </p:nvSpPr>
          <p:spPr>
            <a:xfrm>
              <a:off x="6768257" y="2620714"/>
              <a:ext cx="229341" cy="168162"/>
            </a:xfrm>
            <a:prstGeom prst="rect">
              <a:avLst/>
            </a:prstGeom>
            <a:solidFill>
              <a:srgbClr val="F26829">
                <a:alpha val="100000"/>
              </a:srgbClr>
            </a:solidFill>
          </p:spPr>
          <p:txBody>
            <a:bodyPr/>
            <a:lstStyle/>
            <a:p/>
          </p:txBody>
        </p:sp>
        <p:sp>
          <p:nvSpPr>
            <p:cNvPr id="70" name="rc70"/>
            <p:cNvSpPr/>
            <p:nvPr/>
          </p:nvSpPr>
          <p:spPr>
            <a:xfrm>
              <a:off x="7023080" y="2603435"/>
              <a:ext cx="229341" cy="185441"/>
            </a:xfrm>
            <a:prstGeom prst="rect">
              <a:avLst/>
            </a:prstGeom>
            <a:solidFill>
              <a:srgbClr val="F26829">
                <a:alpha val="100000"/>
              </a:srgbClr>
            </a:solidFill>
          </p:spPr>
          <p:txBody>
            <a:bodyPr/>
            <a:lstStyle/>
            <a:p/>
          </p:txBody>
        </p:sp>
        <p:sp>
          <p:nvSpPr>
            <p:cNvPr id="71" name="rc71"/>
            <p:cNvSpPr/>
            <p:nvPr/>
          </p:nvSpPr>
          <p:spPr>
            <a:xfrm>
              <a:off x="7277904" y="2584325"/>
              <a:ext cx="229341" cy="204550"/>
            </a:xfrm>
            <a:prstGeom prst="rect">
              <a:avLst/>
            </a:prstGeom>
            <a:solidFill>
              <a:srgbClr val="F26829">
                <a:alpha val="100000"/>
              </a:srgbClr>
            </a:solidFill>
          </p:spPr>
          <p:txBody>
            <a:bodyPr/>
            <a:lstStyle/>
            <a:p/>
          </p:txBody>
        </p:sp>
        <p:sp>
          <p:nvSpPr>
            <p:cNvPr id="72" name="rc72"/>
            <p:cNvSpPr/>
            <p:nvPr/>
          </p:nvSpPr>
          <p:spPr>
            <a:xfrm>
              <a:off x="7532727" y="2569951"/>
              <a:ext cx="229341" cy="218925"/>
            </a:xfrm>
            <a:prstGeom prst="rect">
              <a:avLst/>
            </a:prstGeom>
            <a:solidFill>
              <a:srgbClr val="F26829">
                <a:alpha val="100000"/>
              </a:srgbClr>
            </a:solidFill>
          </p:spPr>
          <p:txBody>
            <a:bodyPr/>
            <a:lstStyle/>
            <a:p/>
          </p:txBody>
        </p:sp>
        <p:sp>
          <p:nvSpPr>
            <p:cNvPr id="73" name="rc73"/>
            <p:cNvSpPr/>
            <p:nvPr/>
          </p:nvSpPr>
          <p:spPr>
            <a:xfrm>
              <a:off x="7787551" y="2514982"/>
              <a:ext cx="229341" cy="273893"/>
            </a:xfrm>
            <a:prstGeom prst="rect">
              <a:avLst/>
            </a:prstGeom>
            <a:solidFill>
              <a:srgbClr val="F26829">
                <a:alpha val="100000"/>
              </a:srgbClr>
            </a:solidFill>
          </p:spPr>
          <p:txBody>
            <a:bodyPr/>
            <a:lstStyle/>
            <a:p/>
          </p:txBody>
        </p:sp>
        <p:sp>
          <p:nvSpPr>
            <p:cNvPr id="74" name="rc74"/>
            <p:cNvSpPr/>
            <p:nvPr/>
          </p:nvSpPr>
          <p:spPr>
            <a:xfrm>
              <a:off x="8042375" y="2501152"/>
              <a:ext cx="229341" cy="287723"/>
            </a:xfrm>
            <a:prstGeom prst="rect">
              <a:avLst/>
            </a:prstGeom>
            <a:solidFill>
              <a:srgbClr val="F26829">
                <a:alpha val="100000"/>
              </a:srgbClr>
            </a:solidFill>
          </p:spPr>
          <p:txBody>
            <a:bodyPr/>
            <a:lstStyle/>
            <a:p/>
          </p:txBody>
        </p:sp>
        <p:sp>
          <p:nvSpPr>
            <p:cNvPr id="75" name="rc75"/>
            <p:cNvSpPr/>
            <p:nvPr/>
          </p:nvSpPr>
          <p:spPr>
            <a:xfrm>
              <a:off x="8297198" y="2452655"/>
              <a:ext cx="229341" cy="336220"/>
            </a:xfrm>
            <a:prstGeom prst="rect">
              <a:avLst/>
            </a:prstGeom>
            <a:solidFill>
              <a:srgbClr val="F26829">
                <a:alpha val="100000"/>
              </a:srgbClr>
            </a:solidFill>
          </p:spPr>
          <p:txBody>
            <a:bodyPr/>
            <a:lstStyle/>
            <a:p/>
          </p:txBody>
        </p:sp>
        <p:sp>
          <p:nvSpPr>
            <p:cNvPr id="76" name="rc76"/>
            <p:cNvSpPr/>
            <p:nvPr/>
          </p:nvSpPr>
          <p:spPr>
            <a:xfrm>
              <a:off x="8552022" y="2316755"/>
              <a:ext cx="229341" cy="472120"/>
            </a:xfrm>
            <a:prstGeom prst="rect">
              <a:avLst/>
            </a:prstGeom>
            <a:solidFill>
              <a:srgbClr val="F26829">
                <a:alpha val="100000"/>
              </a:srgbClr>
            </a:solidFill>
          </p:spPr>
          <p:txBody>
            <a:bodyPr/>
            <a:lstStyle/>
            <a:p/>
          </p:txBody>
        </p:sp>
        <p:sp>
          <p:nvSpPr>
            <p:cNvPr id="77" name="rc77"/>
            <p:cNvSpPr/>
            <p:nvPr/>
          </p:nvSpPr>
          <p:spPr>
            <a:xfrm>
              <a:off x="8806846" y="1782966"/>
              <a:ext cx="229341" cy="1005910"/>
            </a:xfrm>
            <a:prstGeom prst="rect">
              <a:avLst/>
            </a:prstGeom>
            <a:solidFill>
              <a:srgbClr val="F26829">
                <a:alpha val="100000"/>
              </a:srgbClr>
            </a:solidFill>
          </p:spPr>
          <p:txBody>
            <a:bodyPr/>
            <a:lstStyle/>
            <a:p/>
          </p:txBody>
        </p:sp>
        <p:sp>
          <p:nvSpPr>
            <p:cNvPr id="78" name="tx78"/>
            <p:cNvSpPr/>
            <p:nvPr/>
          </p:nvSpPr>
          <p:spPr>
            <a:xfrm>
              <a:off x="3986461" y="265591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9" name="tx79"/>
            <p:cNvSpPr/>
            <p:nvPr/>
          </p:nvSpPr>
          <p:spPr>
            <a:xfrm>
              <a:off x="4241285" y="265560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0" name="tx80"/>
            <p:cNvSpPr/>
            <p:nvPr/>
          </p:nvSpPr>
          <p:spPr>
            <a:xfrm>
              <a:off x="4496109" y="265364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1" name="tx81"/>
            <p:cNvSpPr/>
            <p:nvPr/>
          </p:nvSpPr>
          <p:spPr>
            <a:xfrm>
              <a:off x="4750932" y="265362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2" name="tx82"/>
            <p:cNvSpPr/>
            <p:nvPr/>
          </p:nvSpPr>
          <p:spPr>
            <a:xfrm>
              <a:off x="5005756" y="2652363"/>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3" name="tx83"/>
            <p:cNvSpPr/>
            <p:nvPr/>
          </p:nvSpPr>
          <p:spPr>
            <a:xfrm>
              <a:off x="5292218" y="264695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5547041" y="264603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5801865" y="264525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6030582" y="2601838"/>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7" name="tx87"/>
            <p:cNvSpPr/>
            <p:nvPr/>
          </p:nvSpPr>
          <p:spPr>
            <a:xfrm>
              <a:off x="6285406" y="2600121"/>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8" name="tx88"/>
            <p:cNvSpPr/>
            <p:nvPr/>
          </p:nvSpPr>
          <p:spPr>
            <a:xfrm>
              <a:off x="6536206" y="257655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9" name="tx89"/>
            <p:cNvSpPr/>
            <p:nvPr/>
          </p:nvSpPr>
          <p:spPr>
            <a:xfrm>
              <a:off x="6791030" y="248873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90" name="tx90"/>
            <p:cNvSpPr/>
            <p:nvPr/>
          </p:nvSpPr>
          <p:spPr>
            <a:xfrm>
              <a:off x="7045854" y="2471459"/>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91" name="tx91"/>
            <p:cNvSpPr/>
            <p:nvPr/>
          </p:nvSpPr>
          <p:spPr>
            <a:xfrm>
              <a:off x="7300677" y="245235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92" name="tx92"/>
            <p:cNvSpPr/>
            <p:nvPr/>
          </p:nvSpPr>
          <p:spPr>
            <a:xfrm>
              <a:off x="7555501" y="243797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3" name="tx93"/>
            <p:cNvSpPr/>
            <p:nvPr/>
          </p:nvSpPr>
          <p:spPr>
            <a:xfrm>
              <a:off x="7810325" y="238300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4" name="tx94"/>
            <p:cNvSpPr/>
            <p:nvPr/>
          </p:nvSpPr>
          <p:spPr>
            <a:xfrm>
              <a:off x="8065148" y="2369177"/>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95" name="tx95"/>
            <p:cNvSpPr/>
            <p:nvPr/>
          </p:nvSpPr>
          <p:spPr>
            <a:xfrm>
              <a:off x="8319972" y="232068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6" name="tx96"/>
            <p:cNvSpPr/>
            <p:nvPr/>
          </p:nvSpPr>
          <p:spPr>
            <a:xfrm>
              <a:off x="8574795" y="218478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 name="tx97"/>
            <p:cNvSpPr/>
            <p:nvPr/>
          </p:nvSpPr>
          <p:spPr>
            <a:xfrm>
              <a:off x="8799490" y="165099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+203</a:t>
              </a:r>
            </a:p>
          </p:txBody>
        </p:sp>
        <p:sp>
          <p:nvSpPr>
            <p:cNvPr id="98" name="tx98"/>
            <p:cNvSpPr/>
            <p:nvPr/>
          </p:nvSpPr>
          <p:spPr>
            <a:xfrm>
              <a:off x="913536" y="563287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99" name="tx99"/>
            <p:cNvSpPr/>
            <p:nvPr/>
          </p:nvSpPr>
          <p:spPr>
            <a:xfrm>
              <a:off x="1198489" y="301348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00" name="tx100"/>
            <p:cNvSpPr/>
            <p:nvPr/>
          </p:nvSpPr>
          <p:spPr>
            <a:xfrm>
              <a:off x="1453313" y="300969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01" name="tx101"/>
            <p:cNvSpPr/>
            <p:nvPr/>
          </p:nvSpPr>
          <p:spPr>
            <a:xfrm>
              <a:off x="1708136" y="293993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02" name="tx102"/>
            <p:cNvSpPr/>
            <p:nvPr/>
          </p:nvSpPr>
          <p:spPr>
            <a:xfrm>
              <a:off x="1962960" y="29087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03" name="tx103"/>
            <p:cNvSpPr/>
            <p:nvPr/>
          </p:nvSpPr>
          <p:spPr>
            <a:xfrm>
              <a:off x="2217783" y="290003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04" name="tx104"/>
            <p:cNvSpPr/>
            <p:nvPr/>
          </p:nvSpPr>
          <p:spPr>
            <a:xfrm>
              <a:off x="2502737" y="28608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05" name="tx105"/>
            <p:cNvSpPr/>
            <p:nvPr/>
          </p:nvSpPr>
          <p:spPr>
            <a:xfrm>
              <a:off x="2757560" y="28451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06" name="tx106"/>
            <p:cNvSpPr/>
            <p:nvPr/>
          </p:nvSpPr>
          <p:spPr>
            <a:xfrm>
              <a:off x="3012384" y="2844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07" name="tx107"/>
            <p:cNvSpPr/>
            <p:nvPr/>
          </p:nvSpPr>
          <p:spPr>
            <a:xfrm>
              <a:off x="3235569" y="284035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108" name="tx108"/>
            <p:cNvSpPr/>
            <p:nvPr/>
          </p:nvSpPr>
          <p:spPr>
            <a:xfrm>
              <a:off x="3490393" y="283676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109" name="tx109"/>
            <p:cNvSpPr/>
            <p:nvPr/>
          </p:nvSpPr>
          <p:spPr>
            <a:xfrm>
              <a:off x="3745217" y="283551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110" name="tx110"/>
            <p:cNvSpPr/>
            <p:nvPr/>
          </p:nvSpPr>
          <p:spPr>
            <a:xfrm>
              <a:off x="508182" y="571774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111" name="tx111"/>
            <p:cNvSpPr/>
            <p:nvPr/>
          </p:nvSpPr>
          <p:spPr>
            <a:xfrm>
              <a:off x="508182" y="472812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112" name="tx112"/>
            <p:cNvSpPr/>
            <p:nvPr/>
          </p:nvSpPr>
          <p:spPr>
            <a:xfrm>
              <a:off x="508182" y="37384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3" name="tx113"/>
            <p:cNvSpPr/>
            <p:nvPr/>
          </p:nvSpPr>
          <p:spPr>
            <a:xfrm>
              <a:off x="669757" y="2748871"/>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14" name="tx114"/>
            <p:cNvSpPr/>
            <p:nvPr/>
          </p:nvSpPr>
          <p:spPr>
            <a:xfrm>
              <a:off x="545398" y="175924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5" name="tx115"/>
            <p:cNvSpPr/>
            <p:nvPr/>
          </p:nvSpPr>
          <p:spPr>
            <a:xfrm rot="-2700000">
              <a:off x="774369" y="594165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16" name="tx116"/>
            <p:cNvSpPr/>
            <p:nvPr/>
          </p:nvSpPr>
          <p:spPr>
            <a:xfrm rot="-2700000">
              <a:off x="859670" y="6011876"/>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17" name="tx117"/>
            <p:cNvSpPr/>
            <p:nvPr/>
          </p:nvSpPr>
          <p:spPr>
            <a:xfrm rot="-2700000">
              <a:off x="1157030" y="5994257"/>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118" name="tx118"/>
            <p:cNvSpPr/>
            <p:nvPr/>
          </p:nvSpPr>
          <p:spPr>
            <a:xfrm rot="-2700000">
              <a:off x="1586683" y="592184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19" name="tx119"/>
            <p:cNvSpPr/>
            <p:nvPr/>
          </p:nvSpPr>
          <p:spPr>
            <a:xfrm rot="-2700000">
              <a:off x="1868278" y="591075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20" name="tx120"/>
            <p:cNvSpPr/>
            <p:nvPr/>
          </p:nvSpPr>
          <p:spPr>
            <a:xfrm rot="-2700000">
              <a:off x="2006340" y="5959115"/>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121" name="tx121"/>
            <p:cNvSpPr/>
            <p:nvPr/>
          </p:nvSpPr>
          <p:spPr>
            <a:xfrm rot="-2700000">
              <a:off x="2388462" y="5906387"/>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122" name="tx122"/>
            <p:cNvSpPr/>
            <p:nvPr/>
          </p:nvSpPr>
          <p:spPr>
            <a:xfrm rot="-2700000">
              <a:off x="2436456" y="599205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123" name="tx123"/>
            <p:cNvSpPr/>
            <p:nvPr/>
          </p:nvSpPr>
          <p:spPr>
            <a:xfrm rot="-2700000">
              <a:off x="2717348" y="5981260"/>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124" name="tx124"/>
            <p:cNvSpPr/>
            <p:nvPr/>
          </p:nvSpPr>
          <p:spPr>
            <a:xfrm rot="-2700000">
              <a:off x="2855878" y="6029431"/>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El Salvador</a:t>
              </a:r>
            </a:p>
          </p:txBody>
        </p:sp>
        <p:sp>
          <p:nvSpPr>
            <p:cNvPr id="125" name="tx125"/>
            <p:cNvSpPr/>
            <p:nvPr/>
          </p:nvSpPr>
          <p:spPr>
            <a:xfrm rot="-2700000">
              <a:off x="3207951" y="5989149"/>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126" name="tx126"/>
            <p:cNvSpPr/>
            <p:nvPr/>
          </p:nvSpPr>
          <p:spPr>
            <a:xfrm rot="-2700000">
              <a:off x="3625273" y="592184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127" name="tx127"/>
            <p:cNvSpPr/>
            <p:nvPr/>
          </p:nvSpPr>
          <p:spPr>
            <a:xfrm rot="-2700000">
              <a:off x="3546125" y="606017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28" name="tx128"/>
            <p:cNvSpPr/>
            <p:nvPr/>
          </p:nvSpPr>
          <p:spPr>
            <a:xfrm rot="-2700000">
              <a:off x="3923017" y="6009613"/>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129" name="tx129"/>
            <p:cNvSpPr/>
            <p:nvPr/>
          </p:nvSpPr>
          <p:spPr>
            <a:xfrm rot="-2700000">
              <a:off x="4321060" y="5950289"/>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30" name="tx130"/>
            <p:cNvSpPr/>
            <p:nvPr/>
          </p:nvSpPr>
          <p:spPr>
            <a:xfrm rot="-2700000">
              <a:off x="4543962" y="5963512"/>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131" name="tx131"/>
            <p:cNvSpPr/>
            <p:nvPr/>
          </p:nvSpPr>
          <p:spPr>
            <a:xfrm rot="-2700000">
              <a:off x="4899547" y="5921775"/>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32" name="tx132"/>
            <p:cNvSpPr/>
            <p:nvPr/>
          </p:nvSpPr>
          <p:spPr>
            <a:xfrm rot="-2700000">
              <a:off x="4830467" y="605594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33" name="tx133"/>
            <p:cNvSpPr/>
            <p:nvPr/>
          </p:nvSpPr>
          <p:spPr>
            <a:xfrm rot="-2700000">
              <a:off x="5090911" y="605361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34" name="tx134"/>
            <p:cNvSpPr/>
            <p:nvPr/>
          </p:nvSpPr>
          <p:spPr>
            <a:xfrm rot="-2700000">
              <a:off x="5478261" y="5998718"/>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135" name="tx135"/>
            <p:cNvSpPr/>
            <p:nvPr/>
          </p:nvSpPr>
          <p:spPr>
            <a:xfrm rot="-2700000">
              <a:off x="5971915" y="5899792"/>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36" name="tx136"/>
            <p:cNvSpPr/>
            <p:nvPr/>
          </p:nvSpPr>
          <p:spPr>
            <a:xfrm rot="-2700000">
              <a:off x="6056982" y="5970107"/>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37" name="tx137"/>
            <p:cNvSpPr/>
            <p:nvPr/>
          </p:nvSpPr>
          <p:spPr>
            <a:xfrm rot="-2700000">
              <a:off x="6449874" y="5912917"/>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38" name="tx138"/>
            <p:cNvSpPr/>
            <p:nvPr/>
          </p:nvSpPr>
          <p:spPr>
            <a:xfrm rot="-2700000">
              <a:off x="6407253" y="603612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39" name="tx139"/>
            <p:cNvSpPr/>
            <p:nvPr/>
          </p:nvSpPr>
          <p:spPr>
            <a:xfrm rot="-2700000">
              <a:off x="6699306" y="6020702"/>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140" name="tx140"/>
            <p:cNvSpPr/>
            <p:nvPr/>
          </p:nvSpPr>
          <p:spPr>
            <a:xfrm rot="-2700000">
              <a:off x="7203574" y="59173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41" name="tx141"/>
            <p:cNvSpPr/>
            <p:nvPr/>
          </p:nvSpPr>
          <p:spPr>
            <a:xfrm rot="-2700000">
              <a:off x="7230027" y="6011973"/>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142" name="tx142"/>
            <p:cNvSpPr/>
            <p:nvPr/>
          </p:nvSpPr>
          <p:spPr>
            <a:xfrm rot="-2700000">
              <a:off x="7469240" y="601843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143" name="tx143"/>
            <p:cNvSpPr/>
            <p:nvPr/>
          </p:nvSpPr>
          <p:spPr>
            <a:xfrm rot="-2700000">
              <a:off x="7891791" y="594896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44" name="tx144"/>
            <p:cNvSpPr/>
            <p:nvPr/>
          </p:nvSpPr>
          <p:spPr>
            <a:xfrm rot="-2700000">
              <a:off x="8074263" y="5978933"/>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145" name="tx145"/>
            <p:cNvSpPr/>
            <p:nvPr/>
          </p:nvSpPr>
          <p:spPr>
            <a:xfrm rot="-2700000">
              <a:off x="8392853" y="595252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46" name="tx146"/>
            <p:cNvSpPr/>
            <p:nvPr/>
          </p:nvSpPr>
          <p:spPr>
            <a:xfrm rot="-2700000">
              <a:off x="8445842" y="603612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147" name="tx147"/>
            <p:cNvSpPr/>
            <p:nvPr/>
          </p:nvSpPr>
          <p:spPr>
            <a:xfrm rot="-5400000">
              <a:off x="-591430" y="3634613"/>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48" name="tx148"/>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49" name="tx149"/>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20 countries had an increase in zero-dose children and 12 countries saw the number of zero-dose children decline between 2024 and 2025.
The three countries with the largest increase were: Bangladesh (34,000 ⇒ 237,000 [+203,000]), Nigeria (2.1m ⇒ 2.2m [+95,000]), Pakistan (397,000 ⇒ 465,000 [+68,000]).
Sudan had the largest decline in the number of zero-dose children from 838,000 in 2024 to 273,000 in 2025 (-565,000).</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52" name=""/>
          <p:cNvGrpSpPr/>
          <p:nvPr/>
        </p:nvGrpSpPr>
        <p:grpSpPr>
          <a:xfrm>
            <a:off x="292608" y="1097280"/>
            <a:ext cx="8595360" cy="28575"/>
            <a:chOff x="292608" y="1097280"/>
            <a:chExt cx="8595360" cy="28575"/>
          </a:xfrm>
        </p:grpSpPr>
        <p:sp>
          <p:nvSpPr>
            <p:cNvPr id="15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1102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0167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9231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8296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0634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9699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28764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632353"/>
              <a:ext cx="239877" cy="483346"/>
            </a:xfrm>
            <a:prstGeom prst="rect">
              <a:avLst/>
            </a:prstGeom>
            <a:solidFill>
              <a:srgbClr val="80BD41">
                <a:alpha val="100000"/>
              </a:srgbClr>
            </a:solidFill>
          </p:spPr>
          <p:txBody>
            <a:bodyPr/>
            <a:lstStyle/>
            <a:p/>
          </p:txBody>
        </p:sp>
        <p:sp>
          <p:nvSpPr>
            <p:cNvPr id="25" name="rc25"/>
            <p:cNvSpPr/>
            <p:nvPr/>
          </p:nvSpPr>
          <p:spPr>
            <a:xfrm>
              <a:off x="1296454" y="3312723"/>
              <a:ext cx="239877" cy="319630"/>
            </a:xfrm>
            <a:prstGeom prst="rect">
              <a:avLst/>
            </a:prstGeom>
            <a:solidFill>
              <a:srgbClr val="1CABE2">
                <a:alpha val="100000"/>
              </a:srgbClr>
            </a:solidFill>
          </p:spPr>
          <p:txBody>
            <a:bodyPr/>
            <a:lstStyle/>
            <a:p/>
          </p:txBody>
        </p:sp>
        <p:sp>
          <p:nvSpPr>
            <p:cNvPr id="26" name="rc26"/>
            <p:cNvSpPr/>
            <p:nvPr/>
          </p:nvSpPr>
          <p:spPr>
            <a:xfrm>
              <a:off x="1562984" y="3619427"/>
              <a:ext cx="239877" cy="496273"/>
            </a:xfrm>
            <a:prstGeom prst="rect">
              <a:avLst/>
            </a:prstGeom>
            <a:solidFill>
              <a:srgbClr val="80BD41">
                <a:alpha val="100000"/>
              </a:srgbClr>
            </a:solidFill>
          </p:spPr>
          <p:txBody>
            <a:bodyPr/>
            <a:lstStyle/>
            <a:p/>
          </p:txBody>
        </p:sp>
        <p:sp>
          <p:nvSpPr>
            <p:cNvPr id="27" name="rc27"/>
            <p:cNvSpPr/>
            <p:nvPr/>
          </p:nvSpPr>
          <p:spPr>
            <a:xfrm>
              <a:off x="1562984" y="3301359"/>
              <a:ext cx="239877" cy="318067"/>
            </a:xfrm>
            <a:prstGeom prst="rect">
              <a:avLst/>
            </a:prstGeom>
            <a:solidFill>
              <a:srgbClr val="1CABE2">
                <a:alpha val="100000"/>
              </a:srgbClr>
            </a:solidFill>
          </p:spPr>
          <p:txBody>
            <a:bodyPr/>
            <a:lstStyle/>
            <a:p/>
          </p:txBody>
        </p:sp>
        <p:sp>
          <p:nvSpPr>
            <p:cNvPr id="28" name="rc28"/>
            <p:cNvSpPr/>
            <p:nvPr/>
          </p:nvSpPr>
          <p:spPr>
            <a:xfrm>
              <a:off x="1829515" y="3620079"/>
              <a:ext cx="239877" cy="495621"/>
            </a:xfrm>
            <a:prstGeom prst="rect">
              <a:avLst/>
            </a:prstGeom>
            <a:solidFill>
              <a:srgbClr val="80BD41">
                <a:alpha val="100000"/>
              </a:srgbClr>
            </a:solidFill>
          </p:spPr>
          <p:txBody>
            <a:bodyPr/>
            <a:lstStyle/>
            <a:p/>
          </p:txBody>
        </p:sp>
        <p:sp>
          <p:nvSpPr>
            <p:cNvPr id="29" name="rc29"/>
            <p:cNvSpPr/>
            <p:nvPr/>
          </p:nvSpPr>
          <p:spPr>
            <a:xfrm>
              <a:off x="1829515" y="3291797"/>
              <a:ext cx="239877" cy="328281"/>
            </a:xfrm>
            <a:prstGeom prst="rect">
              <a:avLst/>
            </a:prstGeom>
            <a:solidFill>
              <a:srgbClr val="1CABE2">
                <a:alpha val="100000"/>
              </a:srgbClr>
            </a:solidFill>
          </p:spPr>
          <p:txBody>
            <a:bodyPr/>
            <a:lstStyle/>
            <a:p/>
          </p:txBody>
        </p:sp>
        <p:sp>
          <p:nvSpPr>
            <p:cNvPr id="30" name="rc30"/>
            <p:cNvSpPr/>
            <p:nvPr/>
          </p:nvSpPr>
          <p:spPr>
            <a:xfrm>
              <a:off x="2096045" y="3576848"/>
              <a:ext cx="239877" cy="538852"/>
            </a:xfrm>
            <a:prstGeom prst="rect">
              <a:avLst/>
            </a:prstGeom>
            <a:solidFill>
              <a:srgbClr val="80BD41">
                <a:alpha val="100000"/>
              </a:srgbClr>
            </a:solidFill>
          </p:spPr>
          <p:txBody>
            <a:bodyPr/>
            <a:lstStyle/>
            <a:p/>
          </p:txBody>
        </p:sp>
        <p:sp>
          <p:nvSpPr>
            <p:cNvPr id="31" name="rc31"/>
            <p:cNvSpPr/>
            <p:nvPr/>
          </p:nvSpPr>
          <p:spPr>
            <a:xfrm>
              <a:off x="2096045" y="3280457"/>
              <a:ext cx="239877" cy="296390"/>
            </a:xfrm>
            <a:prstGeom prst="rect">
              <a:avLst/>
            </a:prstGeom>
            <a:solidFill>
              <a:srgbClr val="1CABE2">
                <a:alpha val="100000"/>
              </a:srgbClr>
            </a:solidFill>
          </p:spPr>
          <p:txBody>
            <a:bodyPr/>
            <a:lstStyle/>
            <a:p/>
          </p:txBody>
        </p:sp>
        <p:sp>
          <p:nvSpPr>
            <p:cNvPr id="32" name="rc32"/>
            <p:cNvSpPr/>
            <p:nvPr/>
          </p:nvSpPr>
          <p:spPr>
            <a:xfrm>
              <a:off x="2362575" y="3536788"/>
              <a:ext cx="239877" cy="578912"/>
            </a:xfrm>
            <a:prstGeom prst="rect">
              <a:avLst/>
            </a:prstGeom>
            <a:solidFill>
              <a:srgbClr val="80BD41">
                <a:alpha val="100000"/>
              </a:srgbClr>
            </a:solidFill>
          </p:spPr>
          <p:txBody>
            <a:bodyPr/>
            <a:lstStyle/>
            <a:p/>
          </p:txBody>
        </p:sp>
        <p:sp>
          <p:nvSpPr>
            <p:cNvPr id="33" name="rc33"/>
            <p:cNvSpPr/>
            <p:nvPr/>
          </p:nvSpPr>
          <p:spPr>
            <a:xfrm>
              <a:off x="2362575" y="3272934"/>
              <a:ext cx="239877" cy="263854"/>
            </a:xfrm>
            <a:prstGeom prst="rect">
              <a:avLst/>
            </a:prstGeom>
            <a:solidFill>
              <a:srgbClr val="1CABE2">
                <a:alpha val="100000"/>
              </a:srgbClr>
            </a:solidFill>
          </p:spPr>
          <p:txBody>
            <a:bodyPr/>
            <a:lstStyle/>
            <a:p/>
          </p:txBody>
        </p:sp>
        <p:sp>
          <p:nvSpPr>
            <p:cNvPr id="34" name="rc34"/>
            <p:cNvSpPr/>
            <p:nvPr/>
          </p:nvSpPr>
          <p:spPr>
            <a:xfrm>
              <a:off x="2629106" y="3528344"/>
              <a:ext cx="239877" cy="587356"/>
            </a:xfrm>
            <a:prstGeom prst="rect">
              <a:avLst/>
            </a:prstGeom>
            <a:solidFill>
              <a:srgbClr val="80BD41">
                <a:alpha val="100000"/>
              </a:srgbClr>
            </a:solidFill>
          </p:spPr>
          <p:txBody>
            <a:bodyPr/>
            <a:lstStyle/>
            <a:p/>
          </p:txBody>
        </p:sp>
        <p:sp>
          <p:nvSpPr>
            <p:cNvPr id="35" name="rc35"/>
            <p:cNvSpPr/>
            <p:nvPr/>
          </p:nvSpPr>
          <p:spPr>
            <a:xfrm>
              <a:off x="2629106" y="3263735"/>
              <a:ext cx="239877" cy="264609"/>
            </a:xfrm>
            <a:prstGeom prst="rect">
              <a:avLst/>
            </a:prstGeom>
            <a:solidFill>
              <a:srgbClr val="1CABE2">
                <a:alpha val="100000"/>
              </a:srgbClr>
            </a:solidFill>
          </p:spPr>
          <p:txBody>
            <a:bodyPr/>
            <a:lstStyle/>
            <a:p/>
          </p:txBody>
        </p:sp>
        <p:sp>
          <p:nvSpPr>
            <p:cNvPr id="36" name="rc36"/>
            <p:cNvSpPr/>
            <p:nvPr/>
          </p:nvSpPr>
          <p:spPr>
            <a:xfrm>
              <a:off x="2895636" y="3514612"/>
              <a:ext cx="239877" cy="601088"/>
            </a:xfrm>
            <a:prstGeom prst="rect">
              <a:avLst/>
            </a:prstGeom>
            <a:solidFill>
              <a:srgbClr val="80BD41">
                <a:alpha val="100000"/>
              </a:srgbClr>
            </a:solidFill>
          </p:spPr>
          <p:txBody>
            <a:bodyPr/>
            <a:lstStyle/>
            <a:p/>
          </p:txBody>
        </p:sp>
        <p:sp>
          <p:nvSpPr>
            <p:cNvPr id="37" name="rc37"/>
            <p:cNvSpPr/>
            <p:nvPr/>
          </p:nvSpPr>
          <p:spPr>
            <a:xfrm>
              <a:off x="2895636" y="3247464"/>
              <a:ext cx="239877" cy="267147"/>
            </a:xfrm>
            <a:prstGeom prst="rect">
              <a:avLst/>
            </a:prstGeom>
            <a:solidFill>
              <a:srgbClr val="1CABE2">
                <a:alpha val="100000"/>
              </a:srgbClr>
            </a:solidFill>
          </p:spPr>
          <p:txBody>
            <a:bodyPr/>
            <a:lstStyle/>
            <a:p/>
          </p:txBody>
        </p:sp>
        <p:sp>
          <p:nvSpPr>
            <p:cNvPr id="38" name="rc38"/>
            <p:cNvSpPr/>
            <p:nvPr/>
          </p:nvSpPr>
          <p:spPr>
            <a:xfrm>
              <a:off x="3162166" y="3505452"/>
              <a:ext cx="239877" cy="610248"/>
            </a:xfrm>
            <a:prstGeom prst="rect">
              <a:avLst/>
            </a:prstGeom>
            <a:solidFill>
              <a:srgbClr val="80BD41">
                <a:alpha val="100000"/>
              </a:srgbClr>
            </a:solidFill>
          </p:spPr>
          <p:txBody>
            <a:bodyPr/>
            <a:lstStyle/>
            <a:p/>
          </p:txBody>
        </p:sp>
        <p:sp>
          <p:nvSpPr>
            <p:cNvPr id="39" name="rc39"/>
            <p:cNvSpPr/>
            <p:nvPr/>
          </p:nvSpPr>
          <p:spPr>
            <a:xfrm>
              <a:off x="3162166" y="3231298"/>
              <a:ext cx="239877" cy="274154"/>
            </a:xfrm>
            <a:prstGeom prst="rect">
              <a:avLst/>
            </a:prstGeom>
            <a:solidFill>
              <a:srgbClr val="1CABE2">
                <a:alpha val="100000"/>
              </a:srgbClr>
            </a:solidFill>
          </p:spPr>
          <p:txBody>
            <a:bodyPr/>
            <a:lstStyle/>
            <a:p/>
          </p:txBody>
        </p:sp>
        <p:sp>
          <p:nvSpPr>
            <p:cNvPr id="40" name="rc40"/>
            <p:cNvSpPr/>
            <p:nvPr/>
          </p:nvSpPr>
          <p:spPr>
            <a:xfrm>
              <a:off x="3428696" y="3474547"/>
              <a:ext cx="239877" cy="641153"/>
            </a:xfrm>
            <a:prstGeom prst="rect">
              <a:avLst/>
            </a:prstGeom>
            <a:solidFill>
              <a:srgbClr val="80BD41">
                <a:alpha val="100000"/>
              </a:srgbClr>
            </a:solidFill>
          </p:spPr>
          <p:txBody>
            <a:bodyPr/>
            <a:lstStyle/>
            <a:p/>
          </p:txBody>
        </p:sp>
        <p:sp>
          <p:nvSpPr>
            <p:cNvPr id="41" name="rc41"/>
            <p:cNvSpPr/>
            <p:nvPr/>
          </p:nvSpPr>
          <p:spPr>
            <a:xfrm>
              <a:off x="3428696" y="3212394"/>
              <a:ext cx="239877" cy="262152"/>
            </a:xfrm>
            <a:prstGeom prst="rect">
              <a:avLst/>
            </a:prstGeom>
            <a:solidFill>
              <a:srgbClr val="1CABE2">
                <a:alpha val="100000"/>
              </a:srgbClr>
            </a:solidFill>
          </p:spPr>
          <p:txBody>
            <a:bodyPr/>
            <a:lstStyle/>
            <a:p/>
          </p:txBody>
        </p:sp>
        <p:sp>
          <p:nvSpPr>
            <p:cNvPr id="42" name="rc42"/>
            <p:cNvSpPr/>
            <p:nvPr/>
          </p:nvSpPr>
          <p:spPr>
            <a:xfrm>
              <a:off x="3695227" y="3443775"/>
              <a:ext cx="239877" cy="671924"/>
            </a:xfrm>
            <a:prstGeom prst="rect">
              <a:avLst/>
            </a:prstGeom>
            <a:solidFill>
              <a:srgbClr val="80BD41">
                <a:alpha val="100000"/>
              </a:srgbClr>
            </a:solidFill>
          </p:spPr>
          <p:txBody>
            <a:bodyPr/>
            <a:lstStyle/>
            <a:p/>
          </p:txBody>
        </p:sp>
        <p:sp>
          <p:nvSpPr>
            <p:cNvPr id="43" name="rc43"/>
            <p:cNvSpPr/>
            <p:nvPr/>
          </p:nvSpPr>
          <p:spPr>
            <a:xfrm>
              <a:off x="3695227" y="3198056"/>
              <a:ext cx="239877" cy="245719"/>
            </a:xfrm>
            <a:prstGeom prst="rect">
              <a:avLst/>
            </a:prstGeom>
            <a:solidFill>
              <a:srgbClr val="1CABE2">
                <a:alpha val="100000"/>
              </a:srgbClr>
            </a:solidFill>
          </p:spPr>
          <p:txBody>
            <a:bodyPr/>
            <a:lstStyle/>
            <a:p/>
          </p:txBody>
        </p:sp>
        <p:sp>
          <p:nvSpPr>
            <p:cNvPr id="44" name="rc44"/>
            <p:cNvSpPr/>
            <p:nvPr/>
          </p:nvSpPr>
          <p:spPr>
            <a:xfrm>
              <a:off x="3961757" y="3455479"/>
              <a:ext cx="239877" cy="660220"/>
            </a:xfrm>
            <a:prstGeom prst="rect">
              <a:avLst/>
            </a:prstGeom>
            <a:solidFill>
              <a:srgbClr val="80BD41">
                <a:alpha val="100000"/>
              </a:srgbClr>
            </a:solidFill>
          </p:spPr>
          <p:txBody>
            <a:bodyPr/>
            <a:lstStyle/>
            <a:p/>
          </p:txBody>
        </p:sp>
        <p:sp>
          <p:nvSpPr>
            <p:cNvPr id="45" name="rc45"/>
            <p:cNvSpPr/>
            <p:nvPr/>
          </p:nvSpPr>
          <p:spPr>
            <a:xfrm>
              <a:off x="3961757" y="3186542"/>
              <a:ext cx="239877" cy="268937"/>
            </a:xfrm>
            <a:prstGeom prst="rect">
              <a:avLst/>
            </a:prstGeom>
            <a:solidFill>
              <a:srgbClr val="1CABE2">
                <a:alpha val="100000"/>
              </a:srgbClr>
            </a:solidFill>
          </p:spPr>
          <p:txBody>
            <a:bodyPr/>
            <a:lstStyle/>
            <a:p/>
          </p:txBody>
        </p:sp>
        <p:sp>
          <p:nvSpPr>
            <p:cNvPr id="46" name="rc46"/>
            <p:cNvSpPr/>
            <p:nvPr/>
          </p:nvSpPr>
          <p:spPr>
            <a:xfrm>
              <a:off x="4228287" y="3441404"/>
              <a:ext cx="239877" cy="674296"/>
            </a:xfrm>
            <a:prstGeom prst="rect">
              <a:avLst/>
            </a:prstGeom>
            <a:solidFill>
              <a:srgbClr val="80BD41">
                <a:alpha val="100000"/>
              </a:srgbClr>
            </a:solidFill>
          </p:spPr>
          <p:txBody>
            <a:bodyPr/>
            <a:lstStyle/>
            <a:p/>
          </p:txBody>
        </p:sp>
        <p:sp>
          <p:nvSpPr>
            <p:cNvPr id="47" name="rc47"/>
            <p:cNvSpPr/>
            <p:nvPr/>
          </p:nvSpPr>
          <p:spPr>
            <a:xfrm>
              <a:off x="4228287" y="3176769"/>
              <a:ext cx="239877" cy="264635"/>
            </a:xfrm>
            <a:prstGeom prst="rect">
              <a:avLst/>
            </a:prstGeom>
            <a:solidFill>
              <a:srgbClr val="1CABE2">
                <a:alpha val="100000"/>
              </a:srgbClr>
            </a:solidFill>
          </p:spPr>
          <p:txBody>
            <a:bodyPr/>
            <a:lstStyle/>
            <a:p/>
          </p:txBody>
        </p:sp>
        <p:sp>
          <p:nvSpPr>
            <p:cNvPr id="48" name="rc48"/>
            <p:cNvSpPr/>
            <p:nvPr/>
          </p:nvSpPr>
          <p:spPr>
            <a:xfrm>
              <a:off x="4494818" y="3441722"/>
              <a:ext cx="239877" cy="673978"/>
            </a:xfrm>
            <a:prstGeom prst="rect">
              <a:avLst/>
            </a:prstGeom>
            <a:solidFill>
              <a:srgbClr val="80BD41">
                <a:alpha val="100000"/>
              </a:srgbClr>
            </a:solidFill>
          </p:spPr>
          <p:txBody>
            <a:bodyPr/>
            <a:lstStyle/>
            <a:p/>
          </p:txBody>
        </p:sp>
        <p:sp>
          <p:nvSpPr>
            <p:cNvPr id="49" name="rc49"/>
            <p:cNvSpPr/>
            <p:nvPr/>
          </p:nvSpPr>
          <p:spPr>
            <a:xfrm>
              <a:off x="4494818" y="3166256"/>
              <a:ext cx="239877" cy="275465"/>
            </a:xfrm>
            <a:prstGeom prst="rect">
              <a:avLst/>
            </a:prstGeom>
            <a:solidFill>
              <a:srgbClr val="1CABE2">
                <a:alpha val="100000"/>
              </a:srgbClr>
            </a:solidFill>
          </p:spPr>
          <p:txBody>
            <a:bodyPr/>
            <a:lstStyle/>
            <a:p/>
          </p:txBody>
        </p:sp>
        <p:sp>
          <p:nvSpPr>
            <p:cNvPr id="50" name="rc50"/>
            <p:cNvSpPr/>
            <p:nvPr/>
          </p:nvSpPr>
          <p:spPr>
            <a:xfrm>
              <a:off x="4761348" y="3454556"/>
              <a:ext cx="239877" cy="661144"/>
            </a:xfrm>
            <a:prstGeom prst="rect">
              <a:avLst/>
            </a:prstGeom>
            <a:solidFill>
              <a:srgbClr val="80BD41">
                <a:alpha val="100000"/>
              </a:srgbClr>
            </a:solidFill>
          </p:spPr>
          <p:txBody>
            <a:bodyPr/>
            <a:lstStyle/>
            <a:p/>
          </p:txBody>
        </p:sp>
        <p:sp>
          <p:nvSpPr>
            <p:cNvPr id="51" name="rc51"/>
            <p:cNvSpPr/>
            <p:nvPr/>
          </p:nvSpPr>
          <p:spPr>
            <a:xfrm>
              <a:off x="4761348" y="3158887"/>
              <a:ext cx="239877" cy="295669"/>
            </a:xfrm>
            <a:prstGeom prst="rect">
              <a:avLst/>
            </a:prstGeom>
            <a:solidFill>
              <a:srgbClr val="1CABE2">
                <a:alpha val="100000"/>
              </a:srgbClr>
            </a:solidFill>
          </p:spPr>
          <p:txBody>
            <a:bodyPr/>
            <a:lstStyle/>
            <a:p/>
          </p:txBody>
        </p:sp>
        <p:sp>
          <p:nvSpPr>
            <p:cNvPr id="52" name="rc52"/>
            <p:cNvSpPr/>
            <p:nvPr/>
          </p:nvSpPr>
          <p:spPr>
            <a:xfrm>
              <a:off x="5027878" y="3433277"/>
              <a:ext cx="239877" cy="682422"/>
            </a:xfrm>
            <a:prstGeom prst="rect">
              <a:avLst/>
            </a:prstGeom>
            <a:solidFill>
              <a:srgbClr val="80BD41">
                <a:alpha val="100000"/>
              </a:srgbClr>
            </a:solidFill>
          </p:spPr>
          <p:txBody>
            <a:bodyPr/>
            <a:lstStyle/>
            <a:p/>
          </p:txBody>
        </p:sp>
        <p:sp>
          <p:nvSpPr>
            <p:cNvPr id="53" name="rc53"/>
            <p:cNvSpPr/>
            <p:nvPr/>
          </p:nvSpPr>
          <p:spPr>
            <a:xfrm>
              <a:off x="5027878" y="3153280"/>
              <a:ext cx="239877" cy="279997"/>
            </a:xfrm>
            <a:prstGeom prst="rect">
              <a:avLst/>
            </a:prstGeom>
            <a:solidFill>
              <a:srgbClr val="1CABE2">
                <a:alpha val="100000"/>
              </a:srgbClr>
            </a:solidFill>
          </p:spPr>
          <p:txBody>
            <a:bodyPr/>
            <a:lstStyle/>
            <a:p/>
          </p:txBody>
        </p:sp>
        <p:sp>
          <p:nvSpPr>
            <p:cNvPr id="54" name="rc54"/>
            <p:cNvSpPr/>
            <p:nvPr/>
          </p:nvSpPr>
          <p:spPr>
            <a:xfrm>
              <a:off x="5294409" y="3427985"/>
              <a:ext cx="239877" cy="687715"/>
            </a:xfrm>
            <a:prstGeom prst="rect">
              <a:avLst/>
            </a:prstGeom>
            <a:solidFill>
              <a:srgbClr val="80BD41">
                <a:alpha val="100000"/>
              </a:srgbClr>
            </a:solidFill>
          </p:spPr>
          <p:txBody>
            <a:bodyPr/>
            <a:lstStyle/>
            <a:p/>
          </p:txBody>
        </p:sp>
        <p:sp>
          <p:nvSpPr>
            <p:cNvPr id="55" name="rc55"/>
            <p:cNvSpPr/>
            <p:nvPr/>
          </p:nvSpPr>
          <p:spPr>
            <a:xfrm>
              <a:off x="5294409" y="3148776"/>
              <a:ext cx="239877" cy="279208"/>
            </a:xfrm>
            <a:prstGeom prst="rect">
              <a:avLst/>
            </a:prstGeom>
            <a:solidFill>
              <a:srgbClr val="1CABE2">
                <a:alpha val="100000"/>
              </a:srgbClr>
            </a:solidFill>
          </p:spPr>
          <p:txBody>
            <a:bodyPr/>
            <a:lstStyle/>
            <a:p/>
          </p:txBody>
        </p:sp>
        <p:sp>
          <p:nvSpPr>
            <p:cNvPr id="56" name="rc56"/>
            <p:cNvSpPr/>
            <p:nvPr/>
          </p:nvSpPr>
          <p:spPr>
            <a:xfrm>
              <a:off x="5560939" y="3399521"/>
              <a:ext cx="239877" cy="716179"/>
            </a:xfrm>
            <a:prstGeom prst="rect">
              <a:avLst/>
            </a:prstGeom>
            <a:solidFill>
              <a:srgbClr val="80BD41">
                <a:alpha val="100000"/>
              </a:srgbClr>
            </a:solidFill>
          </p:spPr>
          <p:txBody>
            <a:bodyPr/>
            <a:lstStyle/>
            <a:p/>
          </p:txBody>
        </p:sp>
        <p:sp>
          <p:nvSpPr>
            <p:cNvPr id="57" name="rc57"/>
            <p:cNvSpPr/>
            <p:nvPr/>
          </p:nvSpPr>
          <p:spPr>
            <a:xfrm>
              <a:off x="5560939" y="3150143"/>
              <a:ext cx="239877" cy="249378"/>
            </a:xfrm>
            <a:prstGeom prst="rect">
              <a:avLst/>
            </a:prstGeom>
            <a:solidFill>
              <a:srgbClr val="1CABE2">
                <a:alpha val="100000"/>
              </a:srgbClr>
            </a:solidFill>
          </p:spPr>
          <p:txBody>
            <a:bodyPr/>
            <a:lstStyle/>
            <a:p/>
          </p:txBody>
        </p:sp>
        <p:sp>
          <p:nvSpPr>
            <p:cNvPr id="58" name="rc58"/>
            <p:cNvSpPr/>
            <p:nvPr/>
          </p:nvSpPr>
          <p:spPr>
            <a:xfrm>
              <a:off x="5827469" y="3391380"/>
              <a:ext cx="239877" cy="724320"/>
            </a:xfrm>
            <a:prstGeom prst="rect">
              <a:avLst/>
            </a:prstGeom>
            <a:solidFill>
              <a:srgbClr val="80BD41">
                <a:alpha val="100000"/>
              </a:srgbClr>
            </a:solidFill>
          </p:spPr>
          <p:txBody>
            <a:bodyPr/>
            <a:lstStyle/>
            <a:p/>
          </p:txBody>
        </p:sp>
        <p:sp>
          <p:nvSpPr>
            <p:cNvPr id="59" name="rc59"/>
            <p:cNvSpPr/>
            <p:nvPr/>
          </p:nvSpPr>
          <p:spPr>
            <a:xfrm>
              <a:off x="5827469" y="3147026"/>
              <a:ext cx="239877" cy="244354"/>
            </a:xfrm>
            <a:prstGeom prst="rect">
              <a:avLst/>
            </a:prstGeom>
            <a:solidFill>
              <a:srgbClr val="1CABE2">
                <a:alpha val="100000"/>
              </a:srgbClr>
            </a:solidFill>
          </p:spPr>
          <p:txBody>
            <a:bodyPr/>
            <a:lstStyle/>
            <a:p/>
          </p:txBody>
        </p:sp>
        <p:sp>
          <p:nvSpPr>
            <p:cNvPr id="60" name="rc60"/>
            <p:cNvSpPr/>
            <p:nvPr/>
          </p:nvSpPr>
          <p:spPr>
            <a:xfrm>
              <a:off x="6094000" y="3380757"/>
              <a:ext cx="239877" cy="734943"/>
            </a:xfrm>
            <a:prstGeom prst="rect">
              <a:avLst/>
            </a:prstGeom>
            <a:solidFill>
              <a:srgbClr val="80BD41">
                <a:alpha val="100000"/>
              </a:srgbClr>
            </a:solidFill>
          </p:spPr>
          <p:txBody>
            <a:bodyPr/>
            <a:lstStyle/>
            <a:p/>
          </p:txBody>
        </p:sp>
        <p:sp>
          <p:nvSpPr>
            <p:cNvPr id="61" name="rc61"/>
            <p:cNvSpPr/>
            <p:nvPr/>
          </p:nvSpPr>
          <p:spPr>
            <a:xfrm>
              <a:off x="6094000" y="3145343"/>
              <a:ext cx="239877" cy="235414"/>
            </a:xfrm>
            <a:prstGeom prst="rect">
              <a:avLst/>
            </a:prstGeom>
            <a:solidFill>
              <a:srgbClr val="1CABE2">
                <a:alpha val="100000"/>
              </a:srgbClr>
            </a:solidFill>
          </p:spPr>
          <p:txBody>
            <a:bodyPr/>
            <a:lstStyle/>
            <a:p/>
          </p:txBody>
        </p:sp>
        <p:sp>
          <p:nvSpPr>
            <p:cNvPr id="62" name="rc62"/>
            <p:cNvSpPr/>
            <p:nvPr/>
          </p:nvSpPr>
          <p:spPr>
            <a:xfrm>
              <a:off x="6360530" y="3350503"/>
              <a:ext cx="239877" cy="765197"/>
            </a:xfrm>
            <a:prstGeom prst="rect">
              <a:avLst/>
            </a:prstGeom>
            <a:solidFill>
              <a:srgbClr val="80BD41">
                <a:alpha val="100000"/>
              </a:srgbClr>
            </a:solidFill>
          </p:spPr>
          <p:txBody>
            <a:bodyPr/>
            <a:lstStyle/>
            <a:p/>
          </p:txBody>
        </p:sp>
        <p:sp>
          <p:nvSpPr>
            <p:cNvPr id="63" name="rc63"/>
            <p:cNvSpPr/>
            <p:nvPr/>
          </p:nvSpPr>
          <p:spPr>
            <a:xfrm>
              <a:off x="6360530" y="3140726"/>
              <a:ext cx="239877" cy="209777"/>
            </a:xfrm>
            <a:prstGeom prst="rect">
              <a:avLst/>
            </a:prstGeom>
            <a:solidFill>
              <a:srgbClr val="1CABE2">
                <a:alpha val="100000"/>
              </a:srgbClr>
            </a:solidFill>
          </p:spPr>
          <p:txBody>
            <a:bodyPr/>
            <a:lstStyle/>
            <a:p/>
          </p:txBody>
        </p:sp>
        <p:sp>
          <p:nvSpPr>
            <p:cNvPr id="64" name="rc64"/>
            <p:cNvSpPr/>
            <p:nvPr/>
          </p:nvSpPr>
          <p:spPr>
            <a:xfrm>
              <a:off x="6627060" y="3374977"/>
              <a:ext cx="239877" cy="740723"/>
            </a:xfrm>
            <a:prstGeom prst="rect">
              <a:avLst/>
            </a:prstGeom>
            <a:solidFill>
              <a:srgbClr val="80BD41">
                <a:alpha val="100000"/>
              </a:srgbClr>
            </a:solidFill>
          </p:spPr>
          <p:txBody>
            <a:bodyPr/>
            <a:lstStyle/>
            <a:p/>
          </p:txBody>
        </p:sp>
        <p:sp>
          <p:nvSpPr>
            <p:cNvPr id="65" name="rc65"/>
            <p:cNvSpPr/>
            <p:nvPr/>
          </p:nvSpPr>
          <p:spPr>
            <a:xfrm>
              <a:off x="6627060" y="3135438"/>
              <a:ext cx="239877" cy="239538"/>
            </a:xfrm>
            <a:prstGeom prst="rect">
              <a:avLst/>
            </a:prstGeom>
            <a:solidFill>
              <a:srgbClr val="1CABE2">
                <a:alpha val="100000"/>
              </a:srgbClr>
            </a:solidFill>
          </p:spPr>
          <p:txBody>
            <a:bodyPr/>
            <a:lstStyle/>
            <a:p/>
          </p:txBody>
        </p:sp>
        <p:sp>
          <p:nvSpPr>
            <p:cNvPr id="66" name="rc66"/>
            <p:cNvSpPr/>
            <p:nvPr/>
          </p:nvSpPr>
          <p:spPr>
            <a:xfrm>
              <a:off x="6893590" y="3413970"/>
              <a:ext cx="239877" cy="701730"/>
            </a:xfrm>
            <a:prstGeom prst="rect">
              <a:avLst/>
            </a:prstGeom>
            <a:solidFill>
              <a:srgbClr val="80BD41">
                <a:alpha val="100000"/>
              </a:srgbClr>
            </a:solidFill>
          </p:spPr>
          <p:txBody>
            <a:bodyPr/>
            <a:lstStyle/>
            <a:p/>
          </p:txBody>
        </p:sp>
        <p:sp>
          <p:nvSpPr>
            <p:cNvPr id="67" name="rc67"/>
            <p:cNvSpPr/>
            <p:nvPr/>
          </p:nvSpPr>
          <p:spPr>
            <a:xfrm>
              <a:off x="6893590" y="3125358"/>
              <a:ext cx="239877" cy="288612"/>
            </a:xfrm>
            <a:prstGeom prst="rect">
              <a:avLst/>
            </a:prstGeom>
            <a:solidFill>
              <a:srgbClr val="1CABE2">
                <a:alpha val="100000"/>
              </a:srgbClr>
            </a:solidFill>
          </p:spPr>
          <p:txBody>
            <a:bodyPr/>
            <a:lstStyle/>
            <a:p/>
          </p:txBody>
        </p:sp>
        <p:sp>
          <p:nvSpPr>
            <p:cNvPr id="68" name="rc68"/>
            <p:cNvSpPr/>
            <p:nvPr/>
          </p:nvSpPr>
          <p:spPr>
            <a:xfrm>
              <a:off x="7160121" y="3376140"/>
              <a:ext cx="239877" cy="739559"/>
            </a:xfrm>
            <a:prstGeom prst="rect">
              <a:avLst/>
            </a:prstGeom>
            <a:solidFill>
              <a:srgbClr val="80BD41">
                <a:alpha val="100000"/>
              </a:srgbClr>
            </a:solidFill>
          </p:spPr>
          <p:txBody>
            <a:bodyPr/>
            <a:lstStyle/>
            <a:p/>
          </p:txBody>
        </p:sp>
        <p:sp>
          <p:nvSpPr>
            <p:cNvPr id="69" name="rc69"/>
            <p:cNvSpPr/>
            <p:nvPr/>
          </p:nvSpPr>
          <p:spPr>
            <a:xfrm>
              <a:off x="7160121" y="3115200"/>
              <a:ext cx="239877" cy="260940"/>
            </a:xfrm>
            <a:prstGeom prst="rect">
              <a:avLst/>
            </a:prstGeom>
            <a:solidFill>
              <a:srgbClr val="1CABE2">
                <a:alpha val="100000"/>
              </a:srgbClr>
            </a:solidFill>
          </p:spPr>
          <p:txBody>
            <a:bodyPr/>
            <a:lstStyle/>
            <a:p/>
          </p:txBody>
        </p:sp>
        <p:sp>
          <p:nvSpPr>
            <p:cNvPr id="70" name="rc70"/>
            <p:cNvSpPr/>
            <p:nvPr/>
          </p:nvSpPr>
          <p:spPr>
            <a:xfrm>
              <a:off x="7426651" y="3371341"/>
              <a:ext cx="239877" cy="744359"/>
            </a:xfrm>
            <a:prstGeom prst="rect">
              <a:avLst/>
            </a:prstGeom>
            <a:solidFill>
              <a:srgbClr val="80BD41">
                <a:alpha val="100000"/>
              </a:srgbClr>
            </a:solidFill>
          </p:spPr>
          <p:txBody>
            <a:bodyPr/>
            <a:lstStyle/>
            <a:p/>
          </p:txBody>
        </p:sp>
        <p:sp>
          <p:nvSpPr>
            <p:cNvPr id="71" name="rc71"/>
            <p:cNvSpPr/>
            <p:nvPr/>
          </p:nvSpPr>
          <p:spPr>
            <a:xfrm>
              <a:off x="7426651" y="3103190"/>
              <a:ext cx="239877" cy="268150"/>
            </a:xfrm>
            <a:prstGeom prst="rect">
              <a:avLst/>
            </a:prstGeom>
            <a:solidFill>
              <a:srgbClr val="1CABE2">
                <a:alpha val="100000"/>
              </a:srgbClr>
            </a:solidFill>
          </p:spPr>
          <p:txBody>
            <a:bodyPr/>
            <a:lstStyle/>
            <a:p/>
          </p:txBody>
        </p:sp>
        <p:sp>
          <p:nvSpPr>
            <p:cNvPr id="72" name="rc72"/>
            <p:cNvSpPr/>
            <p:nvPr/>
          </p:nvSpPr>
          <p:spPr>
            <a:xfrm>
              <a:off x="7693181" y="3355495"/>
              <a:ext cx="239877" cy="760205"/>
            </a:xfrm>
            <a:prstGeom prst="rect">
              <a:avLst/>
            </a:prstGeom>
            <a:solidFill>
              <a:srgbClr val="80BD41">
                <a:alpha val="100000"/>
              </a:srgbClr>
            </a:solidFill>
          </p:spPr>
          <p:txBody>
            <a:bodyPr/>
            <a:lstStyle/>
            <a:p/>
          </p:txBody>
        </p:sp>
        <p:sp>
          <p:nvSpPr>
            <p:cNvPr id="73" name="rc73"/>
            <p:cNvSpPr/>
            <p:nvPr/>
          </p:nvSpPr>
          <p:spPr>
            <a:xfrm>
              <a:off x="7693181" y="3093756"/>
              <a:ext cx="239877" cy="261738"/>
            </a:xfrm>
            <a:prstGeom prst="rect">
              <a:avLst/>
            </a:prstGeom>
            <a:solidFill>
              <a:srgbClr val="1CABE2">
                <a:alpha val="100000"/>
              </a:srgbClr>
            </a:solidFill>
          </p:spPr>
          <p:txBody>
            <a:bodyPr/>
            <a:lstStyle/>
            <a:p/>
          </p:txBody>
        </p:sp>
        <p:sp>
          <p:nvSpPr>
            <p:cNvPr id="74" name="rc74"/>
            <p:cNvSpPr/>
            <p:nvPr/>
          </p:nvSpPr>
          <p:spPr>
            <a:xfrm>
              <a:off x="7959712" y="3346318"/>
              <a:ext cx="239877" cy="769382"/>
            </a:xfrm>
            <a:prstGeom prst="rect">
              <a:avLst/>
            </a:prstGeom>
            <a:solidFill>
              <a:srgbClr val="80BD41">
                <a:alpha val="100000"/>
              </a:srgbClr>
            </a:solidFill>
          </p:spPr>
          <p:txBody>
            <a:bodyPr/>
            <a:lstStyle/>
            <a:p/>
          </p:txBody>
        </p:sp>
        <p:sp>
          <p:nvSpPr>
            <p:cNvPr id="75" name="rc75"/>
            <p:cNvSpPr/>
            <p:nvPr/>
          </p:nvSpPr>
          <p:spPr>
            <a:xfrm>
              <a:off x="7959712" y="3085197"/>
              <a:ext cx="239877" cy="261121"/>
            </a:xfrm>
            <a:prstGeom prst="rect">
              <a:avLst/>
            </a:prstGeom>
            <a:solidFill>
              <a:srgbClr val="1CABE2">
                <a:alpha val="100000"/>
              </a:srgbClr>
            </a:solidFill>
          </p:spPr>
          <p:txBody>
            <a:bodyPr/>
            <a:lstStyle/>
            <a:p/>
          </p:txBody>
        </p:sp>
        <p:sp>
          <p:nvSpPr>
            <p:cNvPr id="76" name="pl76"/>
            <p:cNvSpPr/>
            <p:nvPr/>
          </p:nvSpPr>
          <p:spPr>
            <a:xfrm>
              <a:off x="1416393" y="2508114"/>
              <a:ext cx="6663257" cy="370981"/>
            </a:xfrm>
            <a:custGeom>
              <a:avLst/>
              <a:pathLst>
                <a:path w="6663257" h="370981">
                  <a:moveTo>
                    <a:pt x="0" y="370981"/>
                  </a:moveTo>
                  <a:lnTo>
                    <a:pt x="266530" y="350371"/>
                  </a:lnTo>
                  <a:lnTo>
                    <a:pt x="533060" y="370981"/>
                  </a:lnTo>
                  <a:lnTo>
                    <a:pt x="799590" y="267930"/>
                  </a:lnTo>
                  <a:lnTo>
                    <a:pt x="1066121" y="185490"/>
                  </a:lnTo>
                  <a:lnTo>
                    <a:pt x="1332651" y="185490"/>
                  </a:lnTo>
                  <a:lnTo>
                    <a:pt x="1599181" y="185490"/>
                  </a:lnTo>
                  <a:lnTo>
                    <a:pt x="1865712" y="185490"/>
                  </a:lnTo>
                  <a:lnTo>
                    <a:pt x="2132242" y="144270"/>
                  </a:lnTo>
                  <a:lnTo>
                    <a:pt x="2398772" y="103050"/>
                  </a:lnTo>
                  <a:lnTo>
                    <a:pt x="2665303" y="144270"/>
                  </a:lnTo>
                  <a:lnTo>
                    <a:pt x="2931833" y="123660"/>
                  </a:lnTo>
                  <a:lnTo>
                    <a:pt x="3198363" y="144270"/>
                  </a:lnTo>
                  <a:lnTo>
                    <a:pt x="3464893" y="185490"/>
                  </a:lnTo>
                  <a:lnTo>
                    <a:pt x="3731424" y="144270"/>
                  </a:lnTo>
                  <a:lnTo>
                    <a:pt x="3997954" y="144270"/>
                  </a:lnTo>
                  <a:lnTo>
                    <a:pt x="4264484" y="82440"/>
                  </a:lnTo>
                  <a:lnTo>
                    <a:pt x="4531015" y="61830"/>
                  </a:lnTo>
                  <a:lnTo>
                    <a:pt x="4797545" y="41220"/>
                  </a:lnTo>
                  <a:lnTo>
                    <a:pt x="5064075" y="0"/>
                  </a:lnTo>
                  <a:lnTo>
                    <a:pt x="5330606" y="41220"/>
                  </a:lnTo>
                  <a:lnTo>
                    <a:pt x="5597136" y="144270"/>
                  </a:lnTo>
                  <a:lnTo>
                    <a:pt x="5863666" y="82440"/>
                  </a:lnTo>
                  <a:lnTo>
                    <a:pt x="6130197" y="82440"/>
                  </a:lnTo>
                  <a:lnTo>
                    <a:pt x="6396727" y="82440"/>
                  </a:lnTo>
                  <a:lnTo>
                    <a:pt x="6663257" y="61830"/>
                  </a:lnTo>
                </a:path>
              </a:pathLst>
            </a:custGeom>
            <a:ln w="27101" cap="flat">
              <a:solidFill>
                <a:srgbClr val="0058AB">
                  <a:alpha val="100000"/>
                </a:srgbClr>
              </a:solidFill>
              <a:prstDash val="solid"/>
              <a:round/>
            </a:ln>
          </p:spPr>
          <p:txBody>
            <a:bodyPr/>
            <a:lstStyle/>
            <a:p/>
          </p:txBody>
        </p:sp>
        <p:sp>
          <p:nvSpPr>
            <p:cNvPr id="77" name="tx77"/>
            <p:cNvSpPr/>
            <p:nvPr/>
          </p:nvSpPr>
          <p:spPr>
            <a:xfrm>
              <a:off x="1346075" y="26980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78" name="tx78"/>
            <p:cNvSpPr/>
            <p:nvPr/>
          </p:nvSpPr>
          <p:spPr>
            <a:xfrm>
              <a:off x="2678727"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79" name="tx79"/>
            <p:cNvSpPr/>
            <p:nvPr/>
          </p:nvSpPr>
          <p:spPr>
            <a:xfrm>
              <a:off x="4011378"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0" name="tx80"/>
            <p:cNvSpPr/>
            <p:nvPr/>
          </p:nvSpPr>
          <p:spPr>
            <a:xfrm>
              <a:off x="5344030"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6410151"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6676681"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3" name="tx83"/>
            <p:cNvSpPr/>
            <p:nvPr/>
          </p:nvSpPr>
          <p:spPr>
            <a:xfrm>
              <a:off x="6943212"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4" name="tx84"/>
            <p:cNvSpPr/>
            <p:nvPr/>
          </p:nvSpPr>
          <p:spPr>
            <a:xfrm>
              <a:off x="7209742"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476272"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6" name="tx86"/>
            <p:cNvSpPr/>
            <p:nvPr/>
          </p:nvSpPr>
          <p:spPr>
            <a:xfrm>
              <a:off x="7742803"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7" name="tx87"/>
            <p:cNvSpPr/>
            <p:nvPr/>
          </p:nvSpPr>
          <p:spPr>
            <a:xfrm>
              <a:off x="8009333"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8" name="tx88"/>
            <p:cNvSpPr/>
            <p:nvPr/>
          </p:nvSpPr>
          <p:spPr>
            <a:xfrm>
              <a:off x="1310962" y="38352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19.8</a:t>
              </a:r>
            </a:p>
          </p:txBody>
        </p:sp>
        <p:sp>
          <p:nvSpPr>
            <p:cNvPr id="89" name="tx89"/>
            <p:cNvSpPr/>
            <p:nvPr/>
          </p:nvSpPr>
          <p:spPr>
            <a:xfrm>
              <a:off x="1310962" y="34337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13.1</a:t>
              </a:r>
            </a:p>
          </p:txBody>
        </p:sp>
        <p:sp>
          <p:nvSpPr>
            <p:cNvPr id="90" name="tx90"/>
            <p:cNvSpPr/>
            <p:nvPr/>
          </p:nvSpPr>
          <p:spPr>
            <a:xfrm>
              <a:off x="2643614" y="37832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24.1</a:t>
              </a:r>
            </a:p>
          </p:txBody>
        </p:sp>
        <p:sp>
          <p:nvSpPr>
            <p:cNvPr id="91" name="tx91"/>
            <p:cNvSpPr/>
            <p:nvPr/>
          </p:nvSpPr>
          <p:spPr>
            <a:xfrm>
              <a:off x="2643614" y="33572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2" name="tx92"/>
            <p:cNvSpPr/>
            <p:nvPr/>
          </p:nvSpPr>
          <p:spPr>
            <a:xfrm>
              <a:off x="3976265" y="374677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27.1</a:t>
              </a:r>
            </a:p>
          </p:txBody>
        </p:sp>
        <p:sp>
          <p:nvSpPr>
            <p:cNvPr id="93" name="tx93"/>
            <p:cNvSpPr/>
            <p:nvPr/>
          </p:nvSpPr>
          <p:spPr>
            <a:xfrm>
              <a:off x="4025460" y="328219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4" name="tx94"/>
            <p:cNvSpPr/>
            <p:nvPr/>
          </p:nvSpPr>
          <p:spPr>
            <a:xfrm>
              <a:off x="5308917" y="37330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28.2</a:t>
              </a:r>
            </a:p>
          </p:txBody>
        </p:sp>
        <p:sp>
          <p:nvSpPr>
            <p:cNvPr id="95" name="tx95"/>
            <p:cNvSpPr/>
            <p:nvPr/>
          </p:nvSpPr>
          <p:spPr>
            <a:xfrm>
              <a:off x="5312940" y="324956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96" name="tx96"/>
            <p:cNvSpPr/>
            <p:nvPr/>
          </p:nvSpPr>
          <p:spPr>
            <a:xfrm>
              <a:off x="6375038" y="36942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31.4</a:t>
              </a:r>
            </a:p>
          </p:txBody>
        </p:sp>
        <p:sp>
          <p:nvSpPr>
            <p:cNvPr id="97" name="tx97"/>
            <p:cNvSpPr/>
            <p:nvPr/>
          </p:nvSpPr>
          <p:spPr>
            <a:xfrm>
              <a:off x="6405168" y="32067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8.6</a:t>
              </a:r>
            </a:p>
          </p:txBody>
        </p:sp>
        <p:sp>
          <p:nvSpPr>
            <p:cNvPr id="98" name="tx98"/>
            <p:cNvSpPr/>
            <p:nvPr/>
          </p:nvSpPr>
          <p:spPr>
            <a:xfrm>
              <a:off x="6641568" y="37065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30.4</a:t>
              </a:r>
            </a:p>
          </p:txBody>
        </p:sp>
        <p:sp>
          <p:nvSpPr>
            <p:cNvPr id="99" name="tx99"/>
            <p:cNvSpPr/>
            <p:nvPr/>
          </p:nvSpPr>
          <p:spPr>
            <a:xfrm>
              <a:off x="6671698" y="32163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00" name="tx100"/>
            <p:cNvSpPr/>
            <p:nvPr/>
          </p:nvSpPr>
          <p:spPr>
            <a:xfrm>
              <a:off x="6908099" y="37260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28.8</a:t>
              </a:r>
            </a:p>
          </p:txBody>
        </p:sp>
        <p:sp>
          <p:nvSpPr>
            <p:cNvPr id="101" name="tx101"/>
            <p:cNvSpPr/>
            <p:nvPr/>
          </p:nvSpPr>
          <p:spPr>
            <a:xfrm>
              <a:off x="6912122" y="323084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102" name="tx102"/>
            <p:cNvSpPr/>
            <p:nvPr/>
          </p:nvSpPr>
          <p:spPr>
            <a:xfrm>
              <a:off x="7174629" y="37071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30.3</a:t>
              </a:r>
            </a:p>
          </p:txBody>
        </p:sp>
        <p:sp>
          <p:nvSpPr>
            <p:cNvPr id="103" name="tx103"/>
            <p:cNvSpPr/>
            <p:nvPr/>
          </p:nvSpPr>
          <p:spPr>
            <a:xfrm>
              <a:off x="7174629" y="320685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4" name="tx104"/>
            <p:cNvSpPr/>
            <p:nvPr/>
          </p:nvSpPr>
          <p:spPr>
            <a:xfrm>
              <a:off x="7441159" y="37047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30.5</a:t>
              </a:r>
            </a:p>
          </p:txBody>
        </p:sp>
        <p:sp>
          <p:nvSpPr>
            <p:cNvPr id="105" name="tx105"/>
            <p:cNvSpPr/>
            <p:nvPr/>
          </p:nvSpPr>
          <p:spPr>
            <a:xfrm>
              <a:off x="7490354" y="31984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6" name="tx106"/>
            <p:cNvSpPr/>
            <p:nvPr/>
          </p:nvSpPr>
          <p:spPr>
            <a:xfrm>
              <a:off x="7707690" y="36967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31.2</a:t>
              </a:r>
            </a:p>
          </p:txBody>
        </p:sp>
        <p:sp>
          <p:nvSpPr>
            <p:cNvPr id="107" name="tx107"/>
            <p:cNvSpPr/>
            <p:nvPr/>
          </p:nvSpPr>
          <p:spPr>
            <a:xfrm>
              <a:off x="7707690" y="31858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8" name="tx108"/>
            <p:cNvSpPr/>
            <p:nvPr/>
          </p:nvSpPr>
          <p:spPr>
            <a:xfrm>
              <a:off x="7974220" y="36921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31.6</a:t>
              </a:r>
            </a:p>
          </p:txBody>
        </p:sp>
        <p:sp>
          <p:nvSpPr>
            <p:cNvPr id="109" name="tx109"/>
            <p:cNvSpPr/>
            <p:nvPr/>
          </p:nvSpPr>
          <p:spPr>
            <a:xfrm>
              <a:off x="7974220" y="31769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10" name="tx110"/>
            <p:cNvSpPr/>
            <p:nvPr/>
          </p:nvSpPr>
          <p:spPr>
            <a:xfrm>
              <a:off x="1310962" y="31574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32.9</a:t>
              </a:r>
            </a:p>
          </p:txBody>
        </p:sp>
        <p:sp>
          <p:nvSpPr>
            <p:cNvPr id="111" name="tx111"/>
            <p:cNvSpPr/>
            <p:nvPr/>
          </p:nvSpPr>
          <p:spPr>
            <a:xfrm>
              <a:off x="2688785" y="3108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2" name="tx112"/>
            <p:cNvSpPr/>
            <p:nvPr/>
          </p:nvSpPr>
          <p:spPr>
            <a:xfrm>
              <a:off x="3976265" y="30312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a:t>
              </a:r>
            </a:p>
          </p:txBody>
        </p:sp>
        <p:sp>
          <p:nvSpPr>
            <p:cNvPr id="113" name="tx113"/>
            <p:cNvSpPr/>
            <p:nvPr/>
          </p:nvSpPr>
          <p:spPr>
            <a:xfrm>
              <a:off x="5308917" y="29935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39.7</a:t>
              </a:r>
            </a:p>
          </p:txBody>
        </p:sp>
        <p:sp>
          <p:nvSpPr>
            <p:cNvPr id="114" name="tx114"/>
            <p:cNvSpPr/>
            <p:nvPr/>
          </p:nvSpPr>
          <p:spPr>
            <a:xfrm>
              <a:off x="6420210" y="2985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15" name="tx115"/>
            <p:cNvSpPr/>
            <p:nvPr/>
          </p:nvSpPr>
          <p:spPr>
            <a:xfrm>
              <a:off x="6641568" y="29801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40.2</a:t>
              </a:r>
            </a:p>
          </p:txBody>
        </p:sp>
        <p:sp>
          <p:nvSpPr>
            <p:cNvPr id="116" name="tx116"/>
            <p:cNvSpPr/>
            <p:nvPr/>
          </p:nvSpPr>
          <p:spPr>
            <a:xfrm>
              <a:off x="6908099" y="29700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40.6</a:t>
              </a:r>
            </a:p>
          </p:txBody>
        </p:sp>
        <p:sp>
          <p:nvSpPr>
            <p:cNvPr id="117" name="tx117"/>
            <p:cNvSpPr/>
            <p:nvPr/>
          </p:nvSpPr>
          <p:spPr>
            <a:xfrm>
              <a:off x="7219800" y="2959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18" name="tx118"/>
            <p:cNvSpPr/>
            <p:nvPr/>
          </p:nvSpPr>
          <p:spPr>
            <a:xfrm>
              <a:off x="7441159" y="294792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41.5</a:t>
              </a:r>
            </a:p>
          </p:txBody>
        </p:sp>
        <p:sp>
          <p:nvSpPr>
            <p:cNvPr id="119" name="tx119"/>
            <p:cNvSpPr/>
            <p:nvPr/>
          </p:nvSpPr>
          <p:spPr>
            <a:xfrm>
              <a:off x="7707690" y="29384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41.9</a:t>
              </a:r>
            </a:p>
          </p:txBody>
        </p:sp>
        <p:sp>
          <p:nvSpPr>
            <p:cNvPr id="120" name="tx120"/>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42.3</a:t>
              </a:r>
            </a:p>
          </p:txBody>
        </p:sp>
        <p:sp>
          <p:nvSpPr>
            <p:cNvPr id="121" name="tx121"/>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45633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3" name="tx123"/>
            <p:cNvSpPr/>
            <p:nvPr/>
          </p:nvSpPr>
          <p:spPr>
            <a:xfrm>
              <a:off x="616816" y="28469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4" name="tx124"/>
            <p:cNvSpPr/>
            <p:nvPr/>
          </p:nvSpPr>
          <p:spPr>
            <a:xfrm>
              <a:off x="616816" y="223762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5" name="tx125"/>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3" name="pl143"/>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5" name="rc145"/>
            <p:cNvSpPr/>
            <p:nvPr/>
          </p:nvSpPr>
          <p:spPr>
            <a:xfrm>
              <a:off x="4438448" y="4979470"/>
              <a:ext cx="201456" cy="201456"/>
            </a:xfrm>
            <a:prstGeom prst="rect">
              <a:avLst/>
            </a:prstGeom>
            <a:solidFill>
              <a:srgbClr val="1CABE2">
                <a:alpha val="100000"/>
              </a:srgbClr>
            </a:solidFill>
          </p:spPr>
          <p:txBody>
            <a:bodyPr/>
            <a:lstStyle/>
            <a:p/>
          </p:txBody>
        </p:sp>
        <p:sp>
          <p:nvSpPr>
            <p:cNvPr id="146" name="rc146"/>
            <p:cNvSpPr/>
            <p:nvPr/>
          </p:nvSpPr>
          <p:spPr>
            <a:xfrm>
              <a:off x="5643725" y="4979470"/>
              <a:ext cx="201456" cy="201456"/>
            </a:xfrm>
            <a:prstGeom prst="rect">
              <a:avLst/>
            </a:prstGeom>
            <a:solidFill>
              <a:srgbClr val="80BD41">
                <a:alpha val="100000"/>
              </a:srgbClr>
            </a:solidFill>
          </p:spPr>
          <p:txBody>
            <a:bodyPr/>
            <a:lstStyle/>
            <a:p/>
          </p:txBody>
        </p:sp>
        <p:sp>
          <p:nvSpPr>
            <p:cNvPr id="147" name="tx147"/>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0" name="tx150"/>
            <p:cNvSpPr/>
            <p:nvPr/>
          </p:nvSpPr>
          <p:spPr>
            <a:xfrm>
              <a:off x="951297" y="1618677"/>
              <a:ext cx="19556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FCV countries, 2000-2025</a:t>
              </a:r>
            </a:p>
          </p:txBody>
        </p:sp>
        <p:sp>
          <p:nvSpPr>
            <p:cNvPr id="151" name="pl151"/>
            <p:cNvSpPr/>
            <p:nvPr/>
          </p:nvSpPr>
          <p:spPr>
            <a:xfrm>
              <a:off x="207396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362898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18400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73902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9404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85147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06496"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96151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51653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726007"/>
              <a:ext cx="4881808" cy="119023"/>
            </a:xfrm>
            <a:prstGeom prst="rect">
              <a:avLst/>
            </a:prstGeom>
            <a:solidFill>
              <a:srgbClr val="80BD41">
                <a:alpha val="100000"/>
              </a:srgbClr>
            </a:solidFill>
          </p:spPr>
          <p:txBody>
            <a:bodyPr/>
            <a:lstStyle/>
            <a:p/>
          </p:txBody>
        </p:sp>
        <p:sp>
          <p:nvSpPr>
            <p:cNvPr id="165" name="rc165"/>
            <p:cNvSpPr/>
            <p:nvPr/>
          </p:nvSpPr>
          <p:spPr>
            <a:xfrm>
              <a:off x="6178262" y="5726007"/>
              <a:ext cx="1338338" cy="119023"/>
            </a:xfrm>
            <a:prstGeom prst="rect">
              <a:avLst/>
            </a:prstGeom>
            <a:solidFill>
              <a:srgbClr val="1CABE2">
                <a:alpha val="100000"/>
              </a:srgbClr>
            </a:solidFill>
          </p:spPr>
          <p:txBody>
            <a:bodyPr/>
            <a:lstStyle/>
            <a:p/>
          </p:txBody>
        </p:sp>
        <p:sp>
          <p:nvSpPr>
            <p:cNvPr id="166" name="rc166"/>
            <p:cNvSpPr/>
            <p:nvPr/>
          </p:nvSpPr>
          <p:spPr>
            <a:xfrm>
              <a:off x="1296454" y="5577228"/>
              <a:ext cx="4849962" cy="119023"/>
            </a:xfrm>
            <a:prstGeom prst="rect">
              <a:avLst/>
            </a:prstGeom>
            <a:solidFill>
              <a:srgbClr val="80BD41">
                <a:alpha val="100000"/>
              </a:srgbClr>
            </a:solidFill>
          </p:spPr>
          <p:txBody>
            <a:bodyPr/>
            <a:lstStyle/>
            <a:p/>
          </p:txBody>
        </p:sp>
        <p:sp>
          <p:nvSpPr>
            <p:cNvPr id="167" name="rc167"/>
            <p:cNvSpPr/>
            <p:nvPr/>
          </p:nvSpPr>
          <p:spPr>
            <a:xfrm>
              <a:off x="6146417" y="5577228"/>
              <a:ext cx="1669841" cy="119023"/>
            </a:xfrm>
            <a:prstGeom prst="rect">
              <a:avLst/>
            </a:prstGeom>
            <a:solidFill>
              <a:srgbClr val="1CABE2">
                <a:alpha val="100000"/>
              </a:srgbClr>
            </a:solidFill>
          </p:spPr>
          <p:txBody>
            <a:bodyPr/>
            <a:lstStyle/>
            <a:p/>
          </p:txBody>
        </p:sp>
        <p:sp>
          <p:nvSpPr>
            <p:cNvPr id="168" name="rc168"/>
            <p:cNvSpPr/>
            <p:nvPr/>
          </p:nvSpPr>
          <p:spPr>
            <a:xfrm>
              <a:off x="1296454" y="5428449"/>
              <a:ext cx="4908508" cy="119023"/>
            </a:xfrm>
            <a:prstGeom prst="rect">
              <a:avLst/>
            </a:prstGeom>
            <a:solidFill>
              <a:srgbClr val="80BD41">
                <a:alpha val="100000"/>
              </a:srgbClr>
            </a:solidFill>
          </p:spPr>
          <p:txBody>
            <a:bodyPr/>
            <a:lstStyle/>
            <a:p/>
          </p:txBody>
        </p:sp>
        <p:sp>
          <p:nvSpPr>
            <p:cNvPr id="169" name="rc169"/>
            <p:cNvSpPr/>
            <p:nvPr/>
          </p:nvSpPr>
          <p:spPr>
            <a:xfrm>
              <a:off x="6204963" y="5428449"/>
              <a:ext cx="1665905" cy="119023"/>
            </a:xfrm>
            <a:prstGeom prst="rect">
              <a:avLst/>
            </a:prstGeom>
            <a:solidFill>
              <a:srgbClr val="1CABE2">
                <a:alpha val="100000"/>
              </a:srgbClr>
            </a:solidFill>
          </p:spPr>
          <p:txBody>
            <a:bodyPr/>
            <a:lstStyle/>
            <a:p/>
          </p:txBody>
        </p:sp>
        <p:sp>
          <p:nvSpPr>
            <p:cNvPr id="170" name="tx170"/>
            <p:cNvSpPr/>
            <p:nvPr/>
          </p:nvSpPr>
          <p:spPr>
            <a:xfrm>
              <a:off x="361432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31.4</a:t>
              </a:r>
            </a:p>
          </p:txBody>
        </p:sp>
        <p:sp>
          <p:nvSpPr>
            <p:cNvPr id="171" name="tx171"/>
            <p:cNvSpPr/>
            <p:nvPr/>
          </p:nvSpPr>
          <p:spPr>
            <a:xfrm>
              <a:off x="675955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8.6</a:t>
              </a:r>
            </a:p>
          </p:txBody>
        </p:sp>
        <p:sp>
          <p:nvSpPr>
            <p:cNvPr id="172" name="tx172"/>
            <p:cNvSpPr/>
            <p:nvPr/>
          </p:nvSpPr>
          <p:spPr>
            <a:xfrm>
              <a:off x="3598403"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31.2</a:t>
              </a:r>
            </a:p>
          </p:txBody>
        </p:sp>
        <p:sp>
          <p:nvSpPr>
            <p:cNvPr id="173" name="tx173"/>
            <p:cNvSpPr/>
            <p:nvPr/>
          </p:nvSpPr>
          <p:spPr>
            <a:xfrm>
              <a:off x="6858305"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10.7</a:t>
              </a:r>
            </a:p>
          </p:txBody>
        </p:sp>
        <p:sp>
          <p:nvSpPr>
            <p:cNvPr id="174" name="tx174"/>
            <p:cNvSpPr/>
            <p:nvPr/>
          </p:nvSpPr>
          <p:spPr>
            <a:xfrm>
              <a:off x="362767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31.6</a:t>
              </a:r>
            </a:p>
          </p:txBody>
        </p:sp>
        <p:sp>
          <p:nvSpPr>
            <p:cNvPr id="175" name="tx175"/>
            <p:cNvSpPr/>
            <p:nvPr/>
          </p:nvSpPr>
          <p:spPr>
            <a:xfrm>
              <a:off x="6914883"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10.7</a:t>
              </a:r>
            </a:p>
          </p:txBody>
        </p:sp>
        <p:sp>
          <p:nvSpPr>
            <p:cNvPr id="176" name="tx176"/>
            <p:cNvSpPr/>
            <p:nvPr/>
          </p:nvSpPr>
          <p:spPr>
            <a:xfrm>
              <a:off x="7757291" y="57402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40</a:t>
              </a:r>
            </a:p>
          </p:txBody>
        </p:sp>
        <p:sp>
          <p:nvSpPr>
            <p:cNvPr id="177" name="tx177"/>
            <p:cNvSpPr/>
            <p:nvPr/>
          </p:nvSpPr>
          <p:spPr>
            <a:xfrm>
              <a:off x="8019216"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41.9</a:t>
              </a:r>
            </a:p>
          </p:txBody>
        </p:sp>
        <p:sp>
          <p:nvSpPr>
            <p:cNvPr id="178" name="tx178"/>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42.3</a:t>
              </a:r>
            </a:p>
          </p:txBody>
        </p:sp>
        <p:sp>
          <p:nvSpPr>
            <p:cNvPr id="179" name="tx179"/>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3" name="tx183"/>
            <p:cNvSpPr/>
            <p:nvPr/>
          </p:nvSpPr>
          <p:spPr>
            <a:xfrm>
              <a:off x="2696118"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4" name="tx184"/>
            <p:cNvSpPr/>
            <p:nvPr/>
          </p:nvSpPr>
          <p:spPr>
            <a:xfrm>
              <a:off x="4251139"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5" name="tx185"/>
            <p:cNvSpPr/>
            <p:nvPr/>
          </p:nvSpPr>
          <p:spPr>
            <a:xfrm>
              <a:off x="5806160"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6" name="tx186"/>
            <p:cNvSpPr/>
            <p:nvPr/>
          </p:nvSpPr>
          <p:spPr>
            <a:xfrm>
              <a:off x="7361181"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87" name="tx187"/>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8" name="tx188"/>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0" name="tx190"/>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(75%) was lower than in 2019 (78%).
The number of children vaccinated with DTP3 increased 1% from 31.4 million in 2019 to 31.6 million in 2025.
The number of surviving infants increased approximately 6% from 40 million in 2019 to 42.3 million in 2025.
In 2025, 172,000 more children were vaccinated than in 2019.
In 2025, there were 2.3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75%: 31.6 million children received three doses of DTP-containing vaccine, but 10.7 million remain un- or under-vaccinated.</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1423" y="4762670"/>
              <a:ext cx="264211" cy="13656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2125635" y="4762670"/>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389847" y="4762670"/>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654059" y="4762670"/>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2918271" y="4762670"/>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182483" y="4762670"/>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446695" y="4762670"/>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710907" y="476267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3975119" y="476267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239331" y="476267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503543" y="4762670"/>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767755" y="4762670"/>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031967" y="4762670"/>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296179" y="476267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560391" y="4762670"/>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 name="rc19"/>
            <p:cNvSpPr/>
            <p:nvPr/>
          </p:nvSpPr>
          <p:spPr>
            <a:xfrm>
              <a:off x="5824603" y="476267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088815" y="4762670"/>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 name="rc21"/>
            <p:cNvSpPr/>
            <p:nvPr/>
          </p:nvSpPr>
          <p:spPr>
            <a:xfrm>
              <a:off x="6353027" y="476267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617239" y="4762670"/>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881451" y="4762670"/>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145663" y="4762670"/>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7409875" y="4762670"/>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674087" y="4762670"/>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7938299" y="4762670"/>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 name="rc28"/>
            <p:cNvSpPr/>
            <p:nvPr/>
          </p:nvSpPr>
          <p:spPr>
            <a:xfrm>
              <a:off x="8202511" y="476267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 name="rc29"/>
            <p:cNvSpPr/>
            <p:nvPr/>
          </p:nvSpPr>
          <p:spPr>
            <a:xfrm>
              <a:off x="8466723" y="4762670"/>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 name="rc30"/>
            <p:cNvSpPr/>
            <p:nvPr/>
          </p:nvSpPr>
          <p:spPr>
            <a:xfrm>
              <a:off x="1861423" y="175831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 name="rc31"/>
            <p:cNvSpPr/>
            <p:nvPr/>
          </p:nvSpPr>
          <p:spPr>
            <a:xfrm>
              <a:off x="2125635"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2389847" y="175831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2654059" y="175831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 name="rc34"/>
            <p:cNvSpPr/>
            <p:nvPr/>
          </p:nvSpPr>
          <p:spPr>
            <a:xfrm>
              <a:off x="2918271" y="1758311"/>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182483"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3446695"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710907"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975119" y="175831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4239331"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503543"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767755" y="175831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5031967"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296179" y="175831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560391"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824603" y="1758311"/>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6088815" y="1758311"/>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353027" y="1758311"/>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617239" y="1758311"/>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81451" y="1758311"/>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45663"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09875"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74087"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7938299"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202511"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66723" y="1758311"/>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1861423" y="203143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 name="rc57"/>
            <p:cNvSpPr/>
            <p:nvPr/>
          </p:nvSpPr>
          <p:spPr>
            <a:xfrm>
              <a:off x="2125635" y="2031434"/>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 name="rc58"/>
            <p:cNvSpPr/>
            <p:nvPr/>
          </p:nvSpPr>
          <p:spPr>
            <a:xfrm>
              <a:off x="2389847" y="2031434"/>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9" name="rc59"/>
            <p:cNvSpPr/>
            <p:nvPr/>
          </p:nvSpPr>
          <p:spPr>
            <a:xfrm>
              <a:off x="2654059" y="2031434"/>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2918271" y="2031434"/>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3182483" y="2031434"/>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3446695" y="2031434"/>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3710907" y="2031434"/>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 name="rc64"/>
            <p:cNvSpPr/>
            <p:nvPr/>
          </p:nvSpPr>
          <p:spPr>
            <a:xfrm>
              <a:off x="3975119" y="2031434"/>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239331" y="2031434"/>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503543"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767755"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5031967" y="2031434"/>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5296179" y="2031434"/>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 name="rc70"/>
            <p:cNvSpPr/>
            <p:nvPr/>
          </p:nvSpPr>
          <p:spPr>
            <a:xfrm>
              <a:off x="5560391"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824603"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6088815"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353027"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617239"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81451"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45663"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09875"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674087"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7938299"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202511"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466723"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1861423" y="3123929"/>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2125635" y="312392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4" name="rc84"/>
            <p:cNvSpPr/>
            <p:nvPr/>
          </p:nvSpPr>
          <p:spPr>
            <a:xfrm>
              <a:off x="2389847" y="3123929"/>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5" name="rc85"/>
            <p:cNvSpPr/>
            <p:nvPr/>
          </p:nvSpPr>
          <p:spPr>
            <a:xfrm>
              <a:off x="2654059" y="3123929"/>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2918271" y="3123929"/>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7" name="rc87"/>
            <p:cNvSpPr/>
            <p:nvPr/>
          </p:nvSpPr>
          <p:spPr>
            <a:xfrm>
              <a:off x="3182483" y="3123929"/>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3446695" y="3123929"/>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9" name="rc89"/>
            <p:cNvSpPr/>
            <p:nvPr/>
          </p:nvSpPr>
          <p:spPr>
            <a:xfrm>
              <a:off x="3710907" y="3123929"/>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3975119" y="3123929"/>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4239331" y="3123929"/>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2" name="rc92"/>
            <p:cNvSpPr/>
            <p:nvPr/>
          </p:nvSpPr>
          <p:spPr>
            <a:xfrm>
              <a:off x="4503543" y="3123929"/>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4767755" y="3123929"/>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4" name="rc94"/>
            <p:cNvSpPr/>
            <p:nvPr/>
          </p:nvSpPr>
          <p:spPr>
            <a:xfrm>
              <a:off x="5031967" y="312392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5296179" y="312392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5560391" y="312392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7" name="rc97"/>
            <p:cNvSpPr/>
            <p:nvPr/>
          </p:nvSpPr>
          <p:spPr>
            <a:xfrm>
              <a:off x="5824603" y="312392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6088815" y="3123929"/>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9" name="rc99"/>
            <p:cNvSpPr/>
            <p:nvPr/>
          </p:nvSpPr>
          <p:spPr>
            <a:xfrm>
              <a:off x="6353027" y="312392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0" name="rc100"/>
            <p:cNvSpPr/>
            <p:nvPr/>
          </p:nvSpPr>
          <p:spPr>
            <a:xfrm>
              <a:off x="6617239" y="3123929"/>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1" name="rc101"/>
            <p:cNvSpPr/>
            <p:nvPr/>
          </p:nvSpPr>
          <p:spPr>
            <a:xfrm>
              <a:off x="6881451" y="3123929"/>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7145663" y="3123929"/>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09875"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7674087"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7938299" y="3123929"/>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02511" y="3123929"/>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7" name="rc107"/>
            <p:cNvSpPr/>
            <p:nvPr/>
          </p:nvSpPr>
          <p:spPr>
            <a:xfrm>
              <a:off x="8466723" y="3123929"/>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rc108"/>
            <p:cNvSpPr/>
            <p:nvPr/>
          </p:nvSpPr>
          <p:spPr>
            <a:xfrm>
              <a:off x="1861423" y="5445479"/>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9" name="rc109"/>
            <p:cNvSpPr/>
            <p:nvPr/>
          </p:nvSpPr>
          <p:spPr>
            <a:xfrm>
              <a:off x="2125635" y="5445479"/>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2389847" y="5445479"/>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1" name="rc111"/>
            <p:cNvSpPr/>
            <p:nvPr/>
          </p:nvSpPr>
          <p:spPr>
            <a:xfrm>
              <a:off x="2654059" y="5445479"/>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2" name="rc112"/>
            <p:cNvSpPr/>
            <p:nvPr/>
          </p:nvSpPr>
          <p:spPr>
            <a:xfrm>
              <a:off x="2918271" y="5445479"/>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3182483" y="544547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3446695" y="5445479"/>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5" name="rc115"/>
            <p:cNvSpPr/>
            <p:nvPr/>
          </p:nvSpPr>
          <p:spPr>
            <a:xfrm>
              <a:off x="3710907" y="5445479"/>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6" name="rc116"/>
            <p:cNvSpPr/>
            <p:nvPr/>
          </p:nvSpPr>
          <p:spPr>
            <a:xfrm>
              <a:off x="3975119" y="5445479"/>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7" name="rc117"/>
            <p:cNvSpPr/>
            <p:nvPr/>
          </p:nvSpPr>
          <p:spPr>
            <a:xfrm>
              <a:off x="4239331" y="544547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4503543" y="5445479"/>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9" name="rc119"/>
            <p:cNvSpPr/>
            <p:nvPr/>
          </p:nvSpPr>
          <p:spPr>
            <a:xfrm>
              <a:off x="4767755" y="5445479"/>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0" name="rc120"/>
            <p:cNvSpPr/>
            <p:nvPr/>
          </p:nvSpPr>
          <p:spPr>
            <a:xfrm>
              <a:off x="5031967" y="5445479"/>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1" name="rc121"/>
            <p:cNvSpPr/>
            <p:nvPr/>
          </p:nvSpPr>
          <p:spPr>
            <a:xfrm>
              <a:off x="5296179" y="5445479"/>
              <a:ext cx="264211" cy="13656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22" name="rc122"/>
            <p:cNvSpPr/>
            <p:nvPr/>
          </p:nvSpPr>
          <p:spPr>
            <a:xfrm>
              <a:off x="5560391" y="5445479"/>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3" name="rc123"/>
            <p:cNvSpPr/>
            <p:nvPr/>
          </p:nvSpPr>
          <p:spPr>
            <a:xfrm>
              <a:off x="5824603" y="5445479"/>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4" name="rc124"/>
            <p:cNvSpPr/>
            <p:nvPr/>
          </p:nvSpPr>
          <p:spPr>
            <a:xfrm>
              <a:off x="6088815" y="544547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5" name="rc125"/>
            <p:cNvSpPr/>
            <p:nvPr/>
          </p:nvSpPr>
          <p:spPr>
            <a:xfrm>
              <a:off x="6353027" y="544547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6617239" y="5445479"/>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7" name="rc127"/>
            <p:cNvSpPr/>
            <p:nvPr/>
          </p:nvSpPr>
          <p:spPr>
            <a:xfrm>
              <a:off x="6881451" y="5445479"/>
              <a:ext cx="264211" cy="13656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28" name="rc128"/>
            <p:cNvSpPr/>
            <p:nvPr/>
          </p:nvSpPr>
          <p:spPr>
            <a:xfrm>
              <a:off x="7145663" y="5445479"/>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9" name="rc129"/>
            <p:cNvSpPr/>
            <p:nvPr/>
          </p:nvSpPr>
          <p:spPr>
            <a:xfrm>
              <a:off x="7409875" y="5445479"/>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0" name="rc130"/>
            <p:cNvSpPr/>
            <p:nvPr/>
          </p:nvSpPr>
          <p:spPr>
            <a:xfrm>
              <a:off x="7674087" y="5445479"/>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1" name="rc131"/>
            <p:cNvSpPr/>
            <p:nvPr/>
          </p:nvSpPr>
          <p:spPr>
            <a:xfrm>
              <a:off x="7938299" y="5445479"/>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8202511" y="544547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8466723" y="5445479"/>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4" name="rc134"/>
            <p:cNvSpPr/>
            <p:nvPr/>
          </p:nvSpPr>
          <p:spPr>
            <a:xfrm>
              <a:off x="1861423" y="3806738"/>
              <a:ext cx="264211" cy="13656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5" name="rc135"/>
            <p:cNvSpPr/>
            <p:nvPr/>
          </p:nvSpPr>
          <p:spPr>
            <a:xfrm>
              <a:off x="2125635" y="3806738"/>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6" name="rc136"/>
            <p:cNvSpPr/>
            <p:nvPr/>
          </p:nvSpPr>
          <p:spPr>
            <a:xfrm>
              <a:off x="2389847" y="3806738"/>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7" name="rc137"/>
            <p:cNvSpPr/>
            <p:nvPr/>
          </p:nvSpPr>
          <p:spPr>
            <a:xfrm>
              <a:off x="2654059" y="3806738"/>
              <a:ext cx="264211" cy="13656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8" name="rc138"/>
            <p:cNvSpPr/>
            <p:nvPr/>
          </p:nvSpPr>
          <p:spPr>
            <a:xfrm>
              <a:off x="2918271" y="3806738"/>
              <a:ext cx="264211" cy="13656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9" name="rc139"/>
            <p:cNvSpPr/>
            <p:nvPr/>
          </p:nvSpPr>
          <p:spPr>
            <a:xfrm>
              <a:off x="3182483" y="3806738"/>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0" name="rc140"/>
            <p:cNvSpPr/>
            <p:nvPr/>
          </p:nvSpPr>
          <p:spPr>
            <a:xfrm>
              <a:off x="3446695" y="3806738"/>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1" name="rc141"/>
            <p:cNvSpPr/>
            <p:nvPr/>
          </p:nvSpPr>
          <p:spPr>
            <a:xfrm>
              <a:off x="3710907" y="3806738"/>
              <a:ext cx="264211" cy="13656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42" name="rc142"/>
            <p:cNvSpPr/>
            <p:nvPr/>
          </p:nvSpPr>
          <p:spPr>
            <a:xfrm>
              <a:off x="3975119" y="3806738"/>
              <a:ext cx="264211" cy="13656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43" name="rc143"/>
            <p:cNvSpPr/>
            <p:nvPr/>
          </p:nvSpPr>
          <p:spPr>
            <a:xfrm>
              <a:off x="4239331" y="3806738"/>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4" name="rc144"/>
            <p:cNvSpPr/>
            <p:nvPr/>
          </p:nvSpPr>
          <p:spPr>
            <a:xfrm>
              <a:off x="4503543" y="3806738"/>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5" name="rc145"/>
            <p:cNvSpPr/>
            <p:nvPr/>
          </p:nvSpPr>
          <p:spPr>
            <a:xfrm>
              <a:off x="4767755" y="3806738"/>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6" name="rc146"/>
            <p:cNvSpPr/>
            <p:nvPr/>
          </p:nvSpPr>
          <p:spPr>
            <a:xfrm>
              <a:off x="5031967" y="3806738"/>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7" name="rc147"/>
            <p:cNvSpPr/>
            <p:nvPr/>
          </p:nvSpPr>
          <p:spPr>
            <a:xfrm>
              <a:off x="5296179" y="3806738"/>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8" name="rc148"/>
            <p:cNvSpPr/>
            <p:nvPr/>
          </p:nvSpPr>
          <p:spPr>
            <a:xfrm>
              <a:off x="5560391" y="3806738"/>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9" name="rc149"/>
            <p:cNvSpPr/>
            <p:nvPr/>
          </p:nvSpPr>
          <p:spPr>
            <a:xfrm>
              <a:off x="5824603" y="3806738"/>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0" name="rc150"/>
            <p:cNvSpPr/>
            <p:nvPr/>
          </p:nvSpPr>
          <p:spPr>
            <a:xfrm>
              <a:off x="6088815" y="3806738"/>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1" name="rc151"/>
            <p:cNvSpPr/>
            <p:nvPr/>
          </p:nvSpPr>
          <p:spPr>
            <a:xfrm>
              <a:off x="6353027" y="3806738"/>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2" name="rc152"/>
            <p:cNvSpPr/>
            <p:nvPr/>
          </p:nvSpPr>
          <p:spPr>
            <a:xfrm>
              <a:off x="6617239" y="3806738"/>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3" name="rc153"/>
            <p:cNvSpPr/>
            <p:nvPr/>
          </p:nvSpPr>
          <p:spPr>
            <a:xfrm>
              <a:off x="6881451" y="3806738"/>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4" name="rc154"/>
            <p:cNvSpPr/>
            <p:nvPr/>
          </p:nvSpPr>
          <p:spPr>
            <a:xfrm>
              <a:off x="7145663" y="3806738"/>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5" name="rc155"/>
            <p:cNvSpPr/>
            <p:nvPr/>
          </p:nvSpPr>
          <p:spPr>
            <a:xfrm>
              <a:off x="7409875" y="3806738"/>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rc156"/>
            <p:cNvSpPr/>
            <p:nvPr/>
          </p:nvSpPr>
          <p:spPr>
            <a:xfrm>
              <a:off x="7674087" y="3806738"/>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7" name="rc157"/>
            <p:cNvSpPr/>
            <p:nvPr/>
          </p:nvSpPr>
          <p:spPr>
            <a:xfrm>
              <a:off x="7938299" y="3806738"/>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8" name="rc158"/>
            <p:cNvSpPr/>
            <p:nvPr/>
          </p:nvSpPr>
          <p:spPr>
            <a:xfrm>
              <a:off x="8202511" y="380673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6723" y="3806738"/>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1861423" y="1894872"/>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2125635" y="1894872"/>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2" name="rc162"/>
            <p:cNvSpPr/>
            <p:nvPr/>
          </p:nvSpPr>
          <p:spPr>
            <a:xfrm>
              <a:off x="2389847" y="189487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2654059"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2918271" y="1894872"/>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5" name="rc165"/>
            <p:cNvSpPr/>
            <p:nvPr/>
          </p:nvSpPr>
          <p:spPr>
            <a:xfrm>
              <a:off x="3182483"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3446695"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3710907"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3975119"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239331"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4503543" y="189487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4767755" y="1894872"/>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5031967"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296179" y="189487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5560391" y="1894872"/>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5824603" y="189487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6088815" y="189487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6353027"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17239"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881451"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7145663" y="189487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7409875" y="1894872"/>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7674087" y="1894872"/>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7938299" y="1894872"/>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202511" y="1894872"/>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8466723"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1861423" y="121206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2125635"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38984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654059" y="1212063"/>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2918271" y="1212063"/>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3182483" y="121206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3446695" y="121206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3" name="rc193"/>
            <p:cNvSpPr/>
            <p:nvPr/>
          </p:nvSpPr>
          <p:spPr>
            <a:xfrm>
              <a:off x="3710907" y="121206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3975119" y="121206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239331" y="121206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4503543" y="121206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67755" y="121206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3196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9617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6039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2460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8881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5302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1723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8145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4566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0987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7408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829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0251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672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61423" y="4489547"/>
              <a:ext cx="264211" cy="13656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3" name="rc213"/>
            <p:cNvSpPr/>
            <p:nvPr/>
          </p:nvSpPr>
          <p:spPr>
            <a:xfrm>
              <a:off x="2125635" y="4489547"/>
              <a:ext cx="264211" cy="13656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4" name="rc214"/>
            <p:cNvSpPr/>
            <p:nvPr/>
          </p:nvSpPr>
          <p:spPr>
            <a:xfrm>
              <a:off x="2389847" y="4489547"/>
              <a:ext cx="264211" cy="13656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5" name="rc215"/>
            <p:cNvSpPr/>
            <p:nvPr/>
          </p:nvSpPr>
          <p:spPr>
            <a:xfrm>
              <a:off x="2654059" y="4489547"/>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2918271" y="4489547"/>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7" name="rc217"/>
            <p:cNvSpPr/>
            <p:nvPr/>
          </p:nvSpPr>
          <p:spPr>
            <a:xfrm>
              <a:off x="3182483" y="4489547"/>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3446695" y="4489547"/>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9" name="rc219"/>
            <p:cNvSpPr/>
            <p:nvPr/>
          </p:nvSpPr>
          <p:spPr>
            <a:xfrm>
              <a:off x="3710907"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0" name="rc220"/>
            <p:cNvSpPr/>
            <p:nvPr/>
          </p:nvSpPr>
          <p:spPr>
            <a:xfrm>
              <a:off x="3975119" y="4489547"/>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1" name="rc221"/>
            <p:cNvSpPr/>
            <p:nvPr/>
          </p:nvSpPr>
          <p:spPr>
            <a:xfrm>
              <a:off x="4239331" y="4489547"/>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2" name="rc222"/>
            <p:cNvSpPr/>
            <p:nvPr/>
          </p:nvSpPr>
          <p:spPr>
            <a:xfrm>
              <a:off x="4503543" y="4489547"/>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3" name="rc223"/>
            <p:cNvSpPr/>
            <p:nvPr/>
          </p:nvSpPr>
          <p:spPr>
            <a:xfrm>
              <a:off x="4767755" y="4489547"/>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4" name="rc224"/>
            <p:cNvSpPr/>
            <p:nvPr/>
          </p:nvSpPr>
          <p:spPr>
            <a:xfrm>
              <a:off x="5031967" y="4489547"/>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5" name="rc225"/>
            <p:cNvSpPr/>
            <p:nvPr/>
          </p:nvSpPr>
          <p:spPr>
            <a:xfrm>
              <a:off x="5296179" y="4489547"/>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6" name="rc226"/>
            <p:cNvSpPr/>
            <p:nvPr/>
          </p:nvSpPr>
          <p:spPr>
            <a:xfrm>
              <a:off x="5560391" y="4489547"/>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5824603" y="4489547"/>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8" name="rc228"/>
            <p:cNvSpPr/>
            <p:nvPr/>
          </p:nvSpPr>
          <p:spPr>
            <a:xfrm>
              <a:off x="6088815" y="4489547"/>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9" name="rc229"/>
            <p:cNvSpPr/>
            <p:nvPr/>
          </p:nvSpPr>
          <p:spPr>
            <a:xfrm>
              <a:off x="6353027" y="4489547"/>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0" name="rc230"/>
            <p:cNvSpPr/>
            <p:nvPr/>
          </p:nvSpPr>
          <p:spPr>
            <a:xfrm>
              <a:off x="6617239" y="4489547"/>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81451" y="4489547"/>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2" name="rc232"/>
            <p:cNvSpPr/>
            <p:nvPr/>
          </p:nvSpPr>
          <p:spPr>
            <a:xfrm>
              <a:off x="7145663" y="4489547"/>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7409875"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4" name="rc234"/>
            <p:cNvSpPr/>
            <p:nvPr/>
          </p:nvSpPr>
          <p:spPr>
            <a:xfrm>
              <a:off x="7674087"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5" name="rc235"/>
            <p:cNvSpPr/>
            <p:nvPr/>
          </p:nvSpPr>
          <p:spPr>
            <a:xfrm>
              <a:off x="7938299" y="4489547"/>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6" name="rc236"/>
            <p:cNvSpPr/>
            <p:nvPr/>
          </p:nvSpPr>
          <p:spPr>
            <a:xfrm>
              <a:off x="8202511"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7" name="rc237"/>
            <p:cNvSpPr/>
            <p:nvPr/>
          </p:nvSpPr>
          <p:spPr>
            <a:xfrm>
              <a:off x="8466723"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8" name="rc238"/>
            <p:cNvSpPr/>
            <p:nvPr/>
          </p:nvSpPr>
          <p:spPr>
            <a:xfrm>
              <a:off x="1861423"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2125635" y="1348625"/>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2389847" y="1348625"/>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1" name="rc241"/>
            <p:cNvSpPr/>
            <p:nvPr/>
          </p:nvSpPr>
          <p:spPr>
            <a:xfrm>
              <a:off x="2654059" y="1348625"/>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2918271" y="1348625"/>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3" name="rc243"/>
            <p:cNvSpPr/>
            <p:nvPr/>
          </p:nvSpPr>
          <p:spPr>
            <a:xfrm>
              <a:off x="3182483"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3446695"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3710907"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3975119"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239331" y="1348625"/>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4503543"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4767755"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0" name="rc250"/>
            <p:cNvSpPr/>
            <p:nvPr/>
          </p:nvSpPr>
          <p:spPr>
            <a:xfrm>
              <a:off x="5031967" y="1348625"/>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5296179" y="1348625"/>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5560391" y="1348625"/>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3" name="rc253"/>
            <p:cNvSpPr/>
            <p:nvPr/>
          </p:nvSpPr>
          <p:spPr>
            <a:xfrm>
              <a:off x="5824603" y="1348625"/>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6088815"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6353027" y="1348625"/>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6617239"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7" name="rc257"/>
            <p:cNvSpPr/>
            <p:nvPr/>
          </p:nvSpPr>
          <p:spPr>
            <a:xfrm>
              <a:off x="6881451"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8" name="rc258"/>
            <p:cNvSpPr/>
            <p:nvPr/>
          </p:nvSpPr>
          <p:spPr>
            <a:xfrm>
              <a:off x="7145663"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9" name="rc259"/>
            <p:cNvSpPr/>
            <p:nvPr/>
          </p:nvSpPr>
          <p:spPr>
            <a:xfrm>
              <a:off x="7409875"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7674087" y="1348625"/>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38299"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02511" y="1348625"/>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3" name="rc263"/>
            <p:cNvSpPr/>
            <p:nvPr/>
          </p:nvSpPr>
          <p:spPr>
            <a:xfrm>
              <a:off x="8466723"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4" name="rc264"/>
            <p:cNvSpPr/>
            <p:nvPr/>
          </p:nvSpPr>
          <p:spPr>
            <a:xfrm>
              <a:off x="1861423" y="3260490"/>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5" name="rc265"/>
            <p:cNvSpPr/>
            <p:nvPr/>
          </p:nvSpPr>
          <p:spPr>
            <a:xfrm>
              <a:off x="2125635" y="3260490"/>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2389847" y="326049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7" name="rc267"/>
            <p:cNvSpPr/>
            <p:nvPr/>
          </p:nvSpPr>
          <p:spPr>
            <a:xfrm>
              <a:off x="2654059" y="326049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8" name="rc268"/>
            <p:cNvSpPr/>
            <p:nvPr/>
          </p:nvSpPr>
          <p:spPr>
            <a:xfrm>
              <a:off x="2918271" y="326049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9" name="rc269"/>
            <p:cNvSpPr/>
            <p:nvPr/>
          </p:nvSpPr>
          <p:spPr>
            <a:xfrm>
              <a:off x="3182483" y="326049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0" name="rc270"/>
            <p:cNvSpPr/>
            <p:nvPr/>
          </p:nvSpPr>
          <p:spPr>
            <a:xfrm>
              <a:off x="3446695" y="326049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1" name="rc271"/>
            <p:cNvSpPr/>
            <p:nvPr/>
          </p:nvSpPr>
          <p:spPr>
            <a:xfrm>
              <a:off x="3710907" y="3260490"/>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2" name="rc272"/>
            <p:cNvSpPr/>
            <p:nvPr/>
          </p:nvSpPr>
          <p:spPr>
            <a:xfrm>
              <a:off x="3975119" y="3260490"/>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4239331" y="326049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4" name="rc274"/>
            <p:cNvSpPr/>
            <p:nvPr/>
          </p:nvSpPr>
          <p:spPr>
            <a:xfrm>
              <a:off x="4503543" y="3260490"/>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5" name="rc275"/>
            <p:cNvSpPr/>
            <p:nvPr/>
          </p:nvSpPr>
          <p:spPr>
            <a:xfrm>
              <a:off x="4767755"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5031967"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7" name="rc277"/>
            <p:cNvSpPr/>
            <p:nvPr/>
          </p:nvSpPr>
          <p:spPr>
            <a:xfrm>
              <a:off x="5296179" y="326049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8" name="rc278"/>
            <p:cNvSpPr/>
            <p:nvPr/>
          </p:nvSpPr>
          <p:spPr>
            <a:xfrm>
              <a:off x="5560391" y="3260490"/>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9" name="rc279"/>
            <p:cNvSpPr/>
            <p:nvPr/>
          </p:nvSpPr>
          <p:spPr>
            <a:xfrm>
              <a:off x="5824603" y="3260490"/>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0" name="rc280"/>
            <p:cNvSpPr/>
            <p:nvPr/>
          </p:nvSpPr>
          <p:spPr>
            <a:xfrm>
              <a:off x="6088815" y="326049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1" name="rc281"/>
            <p:cNvSpPr/>
            <p:nvPr/>
          </p:nvSpPr>
          <p:spPr>
            <a:xfrm>
              <a:off x="6353027" y="326049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2" name="rc282"/>
            <p:cNvSpPr/>
            <p:nvPr/>
          </p:nvSpPr>
          <p:spPr>
            <a:xfrm>
              <a:off x="6617239" y="3260490"/>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3" name="rc283"/>
            <p:cNvSpPr/>
            <p:nvPr/>
          </p:nvSpPr>
          <p:spPr>
            <a:xfrm>
              <a:off x="6881451"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4" name="rc284"/>
            <p:cNvSpPr/>
            <p:nvPr/>
          </p:nvSpPr>
          <p:spPr>
            <a:xfrm>
              <a:off x="7145663" y="326049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5" name="rc285"/>
            <p:cNvSpPr/>
            <p:nvPr/>
          </p:nvSpPr>
          <p:spPr>
            <a:xfrm>
              <a:off x="7409875" y="3260490"/>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6" name="rc286"/>
            <p:cNvSpPr/>
            <p:nvPr/>
          </p:nvSpPr>
          <p:spPr>
            <a:xfrm>
              <a:off x="7674087" y="3260490"/>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7" name="rc287"/>
            <p:cNvSpPr/>
            <p:nvPr/>
          </p:nvSpPr>
          <p:spPr>
            <a:xfrm>
              <a:off x="7938299" y="326049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8" name="rc288"/>
            <p:cNvSpPr/>
            <p:nvPr/>
          </p:nvSpPr>
          <p:spPr>
            <a:xfrm>
              <a:off x="8202511" y="326049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466723" y="3260490"/>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0" name="rc290"/>
            <p:cNvSpPr/>
            <p:nvPr/>
          </p:nvSpPr>
          <p:spPr>
            <a:xfrm>
              <a:off x="1861423" y="5035794"/>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91" name="rc291"/>
            <p:cNvSpPr/>
            <p:nvPr/>
          </p:nvSpPr>
          <p:spPr>
            <a:xfrm>
              <a:off x="2125635" y="5035794"/>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2" name="rc292"/>
            <p:cNvSpPr/>
            <p:nvPr/>
          </p:nvSpPr>
          <p:spPr>
            <a:xfrm>
              <a:off x="2389847" y="5035794"/>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3" name="rc293"/>
            <p:cNvSpPr/>
            <p:nvPr/>
          </p:nvSpPr>
          <p:spPr>
            <a:xfrm>
              <a:off x="2654059" y="503579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4" name="rc294"/>
            <p:cNvSpPr/>
            <p:nvPr/>
          </p:nvSpPr>
          <p:spPr>
            <a:xfrm>
              <a:off x="2918271" y="5035794"/>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5" name="rc295"/>
            <p:cNvSpPr/>
            <p:nvPr/>
          </p:nvSpPr>
          <p:spPr>
            <a:xfrm>
              <a:off x="3182483" y="5035794"/>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6" name="rc296"/>
            <p:cNvSpPr/>
            <p:nvPr/>
          </p:nvSpPr>
          <p:spPr>
            <a:xfrm>
              <a:off x="3446695" y="5035794"/>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7" name="rc297"/>
            <p:cNvSpPr/>
            <p:nvPr/>
          </p:nvSpPr>
          <p:spPr>
            <a:xfrm>
              <a:off x="3710907" y="503579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8" name="rc298"/>
            <p:cNvSpPr/>
            <p:nvPr/>
          </p:nvSpPr>
          <p:spPr>
            <a:xfrm>
              <a:off x="3975119" y="5035794"/>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9" name="rc299"/>
            <p:cNvSpPr/>
            <p:nvPr/>
          </p:nvSpPr>
          <p:spPr>
            <a:xfrm>
              <a:off x="4239331" y="5035794"/>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0" name="rc300"/>
            <p:cNvSpPr/>
            <p:nvPr/>
          </p:nvSpPr>
          <p:spPr>
            <a:xfrm>
              <a:off x="4503543" y="5035794"/>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1" name="rc301"/>
            <p:cNvSpPr/>
            <p:nvPr/>
          </p:nvSpPr>
          <p:spPr>
            <a:xfrm>
              <a:off x="4767755" y="5035794"/>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2" name="rc302"/>
            <p:cNvSpPr/>
            <p:nvPr/>
          </p:nvSpPr>
          <p:spPr>
            <a:xfrm>
              <a:off x="5031967" y="5035794"/>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3" name="rc303"/>
            <p:cNvSpPr/>
            <p:nvPr/>
          </p:nvSpPr>
          <p:spPr>
            <a:xfrm>
              <a:off x="5296179" y="5035794"/>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4" name="rc304"/>
            <p:cNvSpPr/>
            <p:nvPr/>
          </p:nvSpPr>
          <p:spPr>
            <a:xfrm>
              <a:off x="5560391" y="503579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5" name="rc305"/>
            <p:cNvSpPr/>
            <p:nvPr/>
          </p:nvSpPr>
          <p:spPr>
            <a:xfrm>
              <a:off x="5824603" y="5035794"/>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6" name="rc306"/>
            <p:cNvSpPr/>
            <p:nvPr/>
          </p:nvSpPr>
          <p:spPr>
            <a:xfrm>
              <a:off x="6088815" y="5035794"/>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7" name="rc307"/>
            <p:cNvSpPr/>
            <p:nvPr/>
          </p:nvSpPr>
          <p:spPr>
            <a:xfrm>
              <a:off x="6353027" y="5035794"/>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8" name="rc308"/>
            <p:cNvSpPr/>
            <p:nvPr/>
          </p:nvSpPr>
          <p:spPr>
            <a:xfrm>
              <a:off x="6617239" y="5035794"/>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9" name="rc309"/>
            <p:cNvSpPr/>
            <p:nvPr/>
          </p:nvSpPr>
          <p:spPr>
            <a:xfrm>
              <a:off x="6881451" y="503579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0" name="rc310"/>
            <p:cNvSpPr/>
            <p:nvPr/>
          </p:nvSpPr>
          <p:spPr>
            <a:xfrm>
              <a:off x="7145663" y="5035794"/>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1" name="rc311"/>
            <p:cNvSpPr/>
            <p:nvPr/>
          </p:nvSpPr>
          <p:spPr>
            <a:xfrm>
              <a:off x="7409875" y="5035794"/>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2" name="rc312"/>
            <p:cNvSpPr/>
            <p:nvPr/>
          </p:nvSpPr>
          <p:spPr>
            <a:xfrm>
              <a:off x="7674087" y="5035794"/>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3" name="rc313"/>
            <p:cNvSpPr/>
            <p:nvPr/>
          </p:nvSpPr>
          <p:spPr>
            <a:xfrm>
              <a:off x="7938299" y="503579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4" name="rc314"/>
            <p:cNvSpPr/>
            <p:nvPr/>
          </p:nvSpPr>
          <p:spPr>
            <a:xfrm>
              <a:off x="8202511" y="5035794"/>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5" name="rc315"/>
            <p:cNvSpPr/>
            <p:nvPr/>
          </p:nvSpPr>
          <p:spPr>
            <a:xfrm>
              <a:off x="8466723" y="5035794"/>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6" name="rc316"/>
            <p:cNvSpPr/>
            <p:nvPr/>
          </p:nvSpPr>
          <p:spPr>
            <a:xfrm>
              <a:off x="1861423"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7" name="rc317"/>
            <p:cNvSpPr/>
            <p:nvPr/>
          </p:nvSpPr>
          <p:spPr>
            <a:xfrm>
              <a:off x="2125635" y="271424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8" name="rc318"/>
            <p:cNvSpPr/>
            <p:nvPr/>
          </p:nvSpPr>
          <p:spPr>
            <a:xfrm>
              <a:off x="2389847" y="271424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9" name="rc319"/>
            <p:cNvSpPr/>
            <p:nvPr/>
          </p:nvSpPr>
          <p:spPr>
            <a:xfrm>
              <a:off x="2654059" y="271424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0" name="rc320"/>
            <p:cNvSpPr/>
            <p:nvPr/>
          </p:nvSpPr>
          <p:spPr>
            <a:xfrm>
              <a:off x="2918271"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1" name="rc321"/>
            <p:cNvSpPr/>
            <p:nvPr/>
          </p:nvSpPr>
          <p:spPr>
            <a:xfrm>
              <a:off x="3182483"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2" name="rc322"/>
            <p:cNvSpPr/>
            <p:nvPr/>
          </p:nvSpPr>
          <p:spPr>
            <a:xfrm>
              <a:off x="3446695" y="271424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3" name="rc323"/>
            <p:cNvSpPr/>
            <p:nvPr/>
          </p:nvSpPr>
          <p:spPr>
            <a:xfrm>
              <a:off x="3710907"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3975119"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5" name="rc325"/>
            <p:cNvSpPr/>
            <p:nvPr/>
          </p:nvSpPr>
          <p:spPr>
            <a:xfrm>
              <a:off x="4239331"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6" name="rc326"/>
            <p:cNvSpPr/>
            <p:nvPr/>
          </p:nvSpPr>
          <p:spPr>
            <a:xfrm>
              <a:off x="4503543"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4767755"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8" name="rc328"/>
            <p:cNvSpPr/>
            <p:nvPr/>
          </p:nvSpPr>
          <p:spPr>
            <a:xfrm>
              <a:off x="5031967"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9" name="rc329"/>
            <p:cNvSpPr/>
            <p:nvPr/>
          </p:nvSpPr>
          <p:spPr>
            <a:xfrm>
              <a:off x="5296179" y="271424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560391" y="271424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824603"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2" name="rc332"/>
            <p:cNvSpPr/>
            <p:nvPr/>
          </p:nvSpPr>
          <p:spPr>
            <a:xfrm>
              <a:off x="6088815" y="271424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6353027" y="271424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4" name="rc334"/>
            <p:cNvSpPr/>
            <p:nvPr/>
          </p:nvSpPr>
          <p:spPr>
            <a:xfrm>
              <a:off x="6617239" y="2714243"/>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5" name="rc335"/>
            <p:cNvSpPr/>
            <p:nvPr/>
          </p:nvSpPr>
          <p:spPr>
            <a:xfrm>
              <a:off x="6881451" y="271424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6" name="rc336"/>
            <p:cNvSpPr/>
            <p:nvPr/>
          </p:nvSpPr>
          <p:spPr>
            <a:xfrm>
              <a:off x="7145663" y="271424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7" name="rc337"/>
            <p:cNvSpPr/>
            <p:nvPr/>
          </p:nvSpPr>
          <p:spPr>
            <a:xfrm>
              <a:off x="7409875" y="271424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8" name="rc338"/>
            <p:cNvSpPr/>
            <p:nvPr/>
          </p:nvSpPr>
          <p:spPr>
            <a:xfrm>
              <a:off x="7674087" y="2714243"/>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9" name="rc339"/>
            <p:cNvSpPr/>
            <p:nvPr/>
          </p:nvSpPr>
          <p:spPr>
            <a:xfrm>
              <a:off x="7938299" y="271424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0" name="rc340"/>
            <p:cNvSpPr/>
            <p:nvPr/>
          </p:nvSpPr>
          <p:spPr>
            <a:xfrm>
              <a:off x="8202511" y="271424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1" name="rc341"/>
            <p:cNvSpPr/>
            <p:nvPr/>
          </p:nvSpPr>
          <p:spPr>
            <a:xfrm>
              <a:off x="8466723" y="2714243"/>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2" name="rc342"/>
            <p:cNvSpPr/>
            <p:nvPr/>
          </p:nvSpPr>
          <p:spPr>
            <a:xfrm>
              <a:off x="1861423"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3" name="rc343"/>
            <p:cNvSpPr/>
            <p:nvPr/>
          </p:nvSpPr>
          <p:spPr>
            <a:xfrm>
              <a:off x="2125635" y="5172356"/>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4" name="rc344"/>
            <p:cNvSpPr/>
            <p:nvPr/>
          </p:nvSpPr>
          <p:spPr>
            <a:xfrm>
              <a:off x="2389847" y="5172356"/>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5" name="rc345"/>
            <p:cNvSpPr/>
            <p:nvPr/>
          </p:nvSpPr>
          <p:spPr>
            <a:xfrm>
              <a:off x="2654059" y="5172356"/>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6" name="rc346"/>
            <p:cNvSpPr/>
            <p:nvPr/>
          </p:nvSpPr>
          <p:spPr>
            <a:xfrm>
              <a:off x="2918271" y="5172356"/>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7" name="rc347"/>
            <p:cNvSpPr/>
            <p:nvPr/>
          </p:nvSpPr>
          <p:spPr>
            <a:xfrm>
              <a:off x="3182483" y="5172356"/>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8" name="rc348"/>
            <p:cNvSpPr/>
            <p:nvPr/>
          </p:nvSpPr>
          <p:spPr>
            <a:xfrm>
              <a:off x="3446695" y="5172356"/>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9" name="rc349"/>
            <p:cNvSpPr/>
            <p:nvPr/>
          </p:nvSpPr>
          <p:spPr>
            <a:xfrm>
              <a:off x="3710907" y="5172356"/>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0" name="rc350"/>
            <p:cNvSpPr/>
            <p:nvPr/>
          </p:nvSpPr>
          <p:spPr>
            <a:xfrm>
              <a:off x="3975119" y="5172356"/>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1" name="rc351"/>
            <p:cNvSpPr/>
            <p:nvPr/>
          </p:nvSpPr>
          <p:spPr>
            <a:xfrm>
              <a:off x="4239331" y="5172356"/>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2" name="rc352"/>
            <p:cNvSpPr/>
            <p:nvPr/>
          </p:nvSpPr>
          <p:spPr>
            <a:xfrm>
              <a:off x="4503543" y="5172356"/>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3" name="rc353"/>
            <p:cNvSpPr/>
            <p:nvPr/>
          </p:nvSpPr>
          <p:spPr>
            <a:xfrm>
              <a:off x="4767755" y="5172356"/>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4" name="rc354"/>
            <p:cNvSpPr/>
            <p:nvPr/>
          </p:nvSpPr>
          <p:spPr>
            <a:xfrm>
              <a:off x="5031967"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5" name="rc355"/>
            <p:cNvSpPr/>
            <p:nvPr/>
          </p:nvSpPr>
          <p:spPr>
            <a:xfrm>
              <a:off x="5296179"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6" name="rc356"/>
            <p:cNvSpPr/>
            <p:nvPr/>
          </p:nvSpPr>
          <p:spPr>
            <a:xfrm>
              <a:off x="5560391"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7" name="rc357"/>
            <p:cNvSpPr/>
            <p:nvPr/>
          </p:nvSpPr>
          <p:spPr>
            <a:xfrm>
              <a:off x="5824603"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8" name="rc358"/>
            <p:cNvSpPr/>
            <p:nvPr/>
          </p:nvSpPr>
          <p:spPr>
            <a:xfrm>
              <a:off x="6088815"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9" name="rc359"/>
            <p:cNvSpPr/>
            <p:nvPr/>
          </p:nvSpPr>
          <p:spPr>
            <a:xfrm>
              <a:off x="6353027"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0" name="rc360"/>
            <p:cNvSpPr/>
            <p:nvPr/>
          </p:nvSpPr>
          <p:spPr>
            <a:xfrm>
              <a:off x="6617239"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1" name="rc361"/>
            <p:cNvSpPr/>
            <p:nvPr/>
          </p:nvSpPr>
          <p:spPr>
            <a:xfrm>
              <a:off x="6881451" y="517235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2" name="rc362"/>
            <p:cNvSpPr/>
            <p:nvPr/>
          </p:nvSpPr>
          <p:spPr>
            <a:xfrm>
              <a:off x="7145663" y="5172356"/>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3" name="rc363"/>
            <p:cNvSpPr/>
            <p:nvPr/>
          </p:nvSpPr>
          <p:spPr>
            <a:xfrm>
              <a:off x="7409875" y="5172356"/>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4" name="rc364"/>
            <p:cNvSpPr/>
            <p:nvPr/>
          </p:nvSpPr>
          <p:spPr>
            <a:xfrm>
              <a:off x="7674087" y="5172356"/>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5" name="rc365"/>
            <p:cNvSpPr/>
            <p:nvPr/>
          </p:nvSpPr>
          <p:spPr>
            <a:xfrm>
              <a:off x="7938299" y="5172356"/>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6" name="rc366"/>
            <p:cNvSpPr/>
            <p:nvPr/>
          </p:nvSpPr>
          <p:spPr>
            <a:xfrm>
              <a:off x="8202511" y="5172356"/>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7" name="rc367"/>
            <p:cNvSpPr/>
            <p:nvPr/>
          </p:nvSpPr>
          <p:spPr>
            <a:xfrm>
              <a:off x="8466723" y="5172356"/>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68" name="rc368"/>
            <p:cNvSpPr/>
            <p:nvPr/>
          </p:nvSpPr>
          <p:spPr>
            <a:xfrm>
              <a:off x="1861423" y="2441120"/>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9" name="rc369"/>
            <p:cNvSpPr/>
            <p:nvPr/>
          </p:nvSpPr>
          <p:spPr>
            <a:xfrm>
              <a:off x="2125635" y="244112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0" name="rc370"/>
            <p:cNvSpPr/>
            <p:nvPr/>
          </p:nvSpPr>
          <p:spPr>
            <a:xfrm>
              <a:off x="2389847" y="244112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1" name="rc371"/>
            <p:cNvSpPr/>
            <p:nvPr/>
          </p:nvSpPr>
          <p:spPr>
            <a:xfrm>
              <a:off x="2654059" y="244112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2" name="rc372"/>
            <p:cNvSpPr/>
            <p:nvPr/>
          </p:nvSpPr>
          <p:spPr>
            <a:xfrm>
              <a:off x="2918271" y="244112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3" name="rc373"/>
            <p:cNvSpPr/>
            <p:nvPr/>
          </p:nvSpPr>
          <p:spPr>
            <a:xfrm>
              <a:off x="3182483" y="244112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4" name="rc374"/>
            <p:cNvSpPr/>
            <p:nvPr/>
          </p:nvSpPr>
          <p:spPr>
            <a:xfrm>
              <a:off x="3446695" y="2441120"/>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710907" y="244112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6" name="rc376"/>
            <p:cNvSpPr/>
            <p:nvPr/>
          </p:nvSpPr>
          <p:spPr>
            <a:xfrm>
              <a:off x="3975119" y="244112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7" name="rc377"/>
            <p:cNvSpPr/>
            <p:nvPr/>
          </p:nvSpPr>
          <p:spPr>
            <a:xfrm>
              <a:off x="4239331" y="244112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8" name="rc378"/>
            <p:cNvSpPr/>
            <p:nvPr/>
          </p:nvSpPr>
          <p:spPr>
            <a:xfrm>
              <a:off x="4503543" y="244112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9" name="rc379"/>
            <p:cNvSpPr/>
            <p:nvPr/>
          </p:nvSpPr>
          <p:spPr>
            <a:xfrm>
              <a:off x="4767755" y="2441120"/>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0" name="rc380"/>
            <p:cNvSpPr/>
            <p:nvPr/>
          </p:nvSpPr>
          <p:spPr>
            <a:xfrm>
              <a:off x="5031967" y="2441120"/>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1" name="rc381"/>
            <p:cNvSpPr/>
            <p:nvPr/>
          </p:nvSpPr>
          <p:spPr>
            <a:xfrm>
              <a:off x="5296179" y="244112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2" name="rc382"/>
            <p:cNvSpPr/>
            <p:nvPr/>
          </p:nvSpPr>
          <p:spPr>
            <a:xfrm>
              <a:off x="5560391" y="244112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3" name="rc383"/>
            <p:cNvSpPr/>
            <p:nvPr/>
          </p:nvSpPr>
          <p:spPr>
            <a:xfrm>
              <a:off x="5824603"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4" name="rc384"/>
            <p:cNvSpPr/>
            <p:nvPr/>
          </p:nvSpPr>
          <p:spPr>
            <a:xfrm>
              <a:off x="6088815" y="244112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5" name="rc385"/>
            <p:cNvSpPr/>
            <p:nvPr/>
          </p:nvSpPr>
          <p:spPr>
            <a:xfrm>
              <a:off x="6353027"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6" name="rc386"/>
            <p:cNvSpPr/>
            <p:nvPr/>
          </p:nvSpPr>
          <p:spPr>
            <a:xfrm>
              <a:off x="6617239" y="244112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7" name="rc387"/>
            <p:cNvSpPr/>
            <p:nvPr/>
          </p:nvSpPr>
          <p:spPr>
            <a:xfrm>
              <a:off x="6881451" y="2441120"/>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7145663" y="2441120"/>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9" name="rc389"/>
            <p:cNvSpPr/>
            <p:nvPr/>
          </p:nvSpPr>
          <p:spPr>
            <a:xfrm>
              <a:off x="7409875" y="2441120"/>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0" name="rc390"/>
            <p:cNvSpPr/>
            <p:nvPr/>
          </p:nvSpPr>
          <p:spPr>
            <a:xfrm>
              <a:off x="7674087" y="2441120"/>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1" name="rc391"/>
            <p:cNvSpPr/>
            <p:nvPr/>
          </p:nvSpPr>
          <p:spPr>
            <a:xfrm>
              <a:off x="7938299" y="244112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2" name="rc392"/>
            <p:cNvSpPr/>
            <p:nvPr/>
          </p:nvSpPr>
          <p:spPr>
            <a:xfrm>
              <a:off x="8202511" y="244112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3" name="rc393"/>
            <p:cNvSpPr/>
            <p:nvPr/>
          </p:nvSpPr>
          <p:spPr>
            <a:xfrm>
              <a:off x="8466723" y="244112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4" name="rc394"/>
            <p:cNvSpPr/>
            <p:nvPr/>
          </p:nvSpPr>
          <p:spPr>
            <a:xfrm>
              <a:off x="1861423" y="2987367"/>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95" name="rc395"/>
            <p:cNvSpPr/>
            <p:nvPr/>
          </p:nvSpPr>
          <p:spPr>
            <a:xfrm>
              <a:off x="2125635" y="2987367"/>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96" name="rc396"/>
            <p:cNvSpPr/>
            <p:nvPr/>
          </p:nvSpPr>
          <p:spPr>
            <a:xfrm>
              <a:off x="2389847" y="2987367"/>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97" name="rc397"/>
            <p:cNvSpPr/>
            <p:nvPr/>
          </p:nvSpPr>
          <p:spPr>
            <a:xfrm>
              <a:off x="2654059" y="2987367"/>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8" name="rc398"/>
            <p:cNvSpPr/>
            <p:nvPr/>
          </p:nvSpPr>
          <p:spPr>
            <a:xfrm>
              <a:off x="2918271" y="2987367"/>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9" name="rc399"/>
            <p:cNvSpPr/>
            <p:nvPr/>
          </p:nvSpPr>
          <p:spPr>
            <a:xfrm>
              <a:off x="3182483" y="298736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0" name="rc400"/>
            <p:cNvSpPr/>
            <p:nvPr/>
          </p:nvSpPr>
          <p:spPr>
            <a:xfrm>
              <a:off x="3446695" y="2987367"/>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1" name="rc401"/>
            <p:cNvSpPr/>
            <p:nvPr/>
          </p:nvSpPr>
          <p:spPr>
            <a:xfrm>
              <a:off x="3710907" y="2987367"/>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2" name="rc402"/>
            <p:cNvSpPr/>
            <p:nvPr/>
          </p:nvSpPr>
          <p:spPr>
            <a:xfrm>
              <a:off x="3975119" y="2987367"/>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3" name="rc403"/>
            <p:cNvSpPr/>
            <p:nvPr/>
          </p:nvSpPr>
          <p:spPr>
            <a:xfrm>
              <a:off x="4239331" y="2987367"/>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4" name="rc404"/>
            <p:cNvSpPr/>
            <p:nvPr/>
          </p:nvSpPr>
          <p:spPr>
            <a:xfrm>
              <a:off x="4503543" y="2987367"/>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5" name="rc405"/>
            <p:cNvSpPr/>
            <p:nvPr/>
          </p:nvSpPr>
          <p:spPr>
            <a:xfrm>
              <a:off x="4767755" y="2987367"/>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6" name="rc406"/>
            <p:cNvSpPr/>
            <p:nvPr/>
          </p:nvSpPr>
          <p:spPr>
            <a:xfrm>
              <a:off x="5031967" y="298736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7" name="rc407"/>
            <p:cNvSpPr/>
            <p:nvPr/>
          </p:nvSpPr>
          <p:spPr>
            <a:xfrm>
              <a:off x="5296179" y="2987367"/>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08" name="rc408"/>
            <p:cNvSpPr/>
            <p:nvPr/>
          </p:nvSpPr>
          <p:spPr>
            <a:xfrm>
              <a:off x="5560391" y="2987367"/>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9" name="rc409"/>
            <p:cNvSpPr/>
            <p:nvPr/>
          </p:nvSpPr>
          <p:spPr>
            <a:xfrm>
              <a:off x="5824603" y="2987367"/>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0" name="rc410"/>
            <p:cNvSpPr/>
            <p:nvPr/>
          </p:nvSpPr>
          <p:spPr>
            <a:xfrm>
              <a:off x="6088815"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1" name="rc411"/>
            <p:cNvSpPr/>
            <p:nvPr/>
          </p:nvSpPr>
          <p:spPr>
            <a:xfrm>
              <a:off x="6353027" y="298736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2" name="rc412"/>
            <p:cNvSpPr/>
            <p:nvPr/>
          </p:nvSpPr>
          <p:spPr>
            <a:xfrm>
              <a:off x="6617239"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3" name="rc413"/>
            <p:cNvSpPr/>
            <p:nvPr/>
          </p:nvSpPr>
          <p:spPr>
            <a:xfrm>
              <a:off x="6881451"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4" name="rc414"/>
            <p:cNvSpPr/>
            <p:nvPr/>
          </p:nvSpPr>
          <p:spPr>
            <a:xfrm>
              <a:off x="7145663" y="2987367"/>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5" name="rc415"/>
            <p:cNvSpPr/>
            <p:nvPr/>
          </p:nvSpPr>
          <p:spPr>
            <a:xfrm>
              <a:off x="7409875" y="2987367"/>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6" name="rc416"/>
            <p:cNvSpPr/>
            <p:nvPr/>
          </p:nvSpPr>
          <p:spPr>
            <a:xfrm>
              <a:off x="7674087"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7" name="rc417"/>
            <p:cNvSpPr/>
            <p:nvPr/>
          </p:nvSpPr>
          <p:spPr>
            <a:xfrm>
              <a:off x="7938299"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8" name="rc418"/>
            <p:cNvSpPr/>
            <p:nvPr/>
          </p:nvSpPr>
          <p:spPr>
            <a:xfrm>
              <a:off x="8202511" y="298736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9" name="rc419"/>
            <p:cNvSpPr/>
            <p:nvPr/>
          </p:nvSpPr>
          <p:spPr>
            <a:xfrm>
              <a:off x="8466723" y="2987367"/>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0" name="rc420"/>
            <p:cNvSpPr/>
            <p:nvPr/>
          </p:nvSpPr>
          <p:spPr>
            <a:xfrm>
              <a:off x="1861423" y="4352985"/>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1" name="rc421"/>
            <p:cNvSpPr/>
            <p:nvPr/>
          </p:nvSpPr>
          <p:spPr>
            <a:xfrm>
              <a:off x="2125635" y="4352985"/>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2" name="rc422"/>
            <p:cNvSpPr/>
            <p:nvPr/>
          </p:nvSpPr>
          <p:spPr>
            <a:xfrm>
              <a:off x="2389847" y="4352985"/>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3" name="rc423"/>
            <p:cNvSpPr/>
            <p:nvPr/>
          </p:nvSpPr>
          <p:spPr>
            <a:xfrm>
              <a:off x="2654059"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4" name="rc424"/>
            <p:cNvSpPr/>
            <p:nvPr/>
          </p:nvSpPr>
          <p:spPr>
            <a:xfrm>
              <a:off x="2918271" y="4352985"/>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5" name="rc425"/>
            <p:cNvSpPr/>
            <p:nvPr/>
          </p:nvSpPr>
          <p:spPr>
            <a:xfrm>
              <a:off x="3182483" y="435298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6" name="rc426"/>
            <p:cNvSpPr/>
            <p:nvPr/>
          </p:nvSpPr>
          <p:spPr>
            <a:xfrm>
              <a:off x="3446695" y="4352985"/>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7" name="rc427"/>
            <p:cNvSpPr/>
            <p:nvPr/>
          </p:nvSpPr>
          <p:spPr>
            <a:xfrm>
              <a:off x="3710907" y="435298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8" name="rc428"/>
            <p:cNvSpPr/>
            <p:nvPr/>
          </p:nvSpPr>
          <p:spPr>
            <a:xfrm>
              <a:off x="3975119" y="435298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9" name="rc429"/>
            <p:cNvSpPr/>
            <p:nvPr/>
          </p:nvSpPr>
          <p:spPr>
            <a:xfrm>
              <a:off x="4239331" y="4352985"/>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0" name="rc430"/>
            <p:cNvSpPr/>
            <p:nvPr/>
          </p:nvSpPr>
          <p:spPr>
            <a:xfrm>
              <a:off x="4503543" y="4352985"/>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1" name="rc431"/>
            <p:cNvSpPr/>
            <p:nvPr/>
          </p:nvSpPr>
          <p:spPr>
            <a:xfrm>
              <a:off x="4767755" y="4352985"/>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2" name="rc432"/>
            <p:cNvSpPr/>
            <p:nvPr/>
          </p:nvSpPr>
          <p:spPr>
            <a:xfrm>
              <a:off x="5031967" y="435298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3" name="rc433"/>
            <p:cNvSpPr/>
            <p:nvPr/>
          </p:nvSpPr>
          <p:spPr>
            <a:xfrm>
              <a:off x="5296179"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4" name="rc434"/>
            <p:cNvSpPr/>
            <p:nvPr/>
          </p:nvSpPr>
          <p:spPr>
            <a:xfrm>
              <a:off x="5560391"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5" name="rc435"/>
            <p:cNvSpPr/>
            <p:nvPr/>
          </p:nvSpPr>
          <p:spPr>
            <a:xfrm>
              <a:off x="5824603"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6" name="rc436"/>
            <p:cNvSpPr/>
            <p:nvPr/>
          </p:nvSpPr>
          <p:spPr>
            <a:xfrm>
              <a:off x="6088815"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7" name="rc437"/>
            <p:cNvSpPr/>
            <p:nvPr/>
          </p:nvSpPr>
          <p:spPr>
            <a:xfrm>
              <a:off x="6353027"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8" name="rc438"/>
            <p:cNvSpPr/>
            <p:nvPr/>
          </p:nvSpPr>
          <p:spPr>
            <a:xfrm>
              <a:off x="6617239"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9" name="rc439"/>
            <p:cNvSpPr/>
            <p:nvPr/>
          </p:nvSpPr>
          <p:spPr>
            <a:xfrm>
              <a:off x="6881451"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0" name="rc440"/>
            <p:cNvSpPr/>
            <p:nvPr/>
          </p:nvSpPr>
          <p:spPr>
            <a:xfrm>
              <a:off x="7145663" y="4352985"/>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1" name="rc441"/>
            <p:cNvSpPr/>
            <p:nvPr/>
          </p:nvSpPr>
          <p:spPr>
            <a:xfrm>
              <a:off x="7409875" y="4352985"/>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42" name="rc442"/>
            <p:cNvSpPr/>
            <p:nvPr/>
          </p:nvSpPr>
          <p:spPr>
            <a:xfrm>
              <a:off x="7674087" y="4352985"/>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43" name="rc443"/>
            <p:cNvSpPr/>
            <p:nvPr/>
          </p:nvSpPr>
          <p:spPr>
            <a:xfrm>
              <a:off x="7938299" y="4352985"/>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4" name="rc444"/>
            <p:cNvSpPr/>
            <p:nvPr/>
          </p:nvSpPr>
          <p:spPr>
            <a:xfrm>
              <a:off x="8202511" y="4352985"/>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5" name="rc445"/>
            <p:cNvSpPr/>
            <p:nvPr/>
          </p:nvSpPr>
          <p:spPr>
            <a:xfrm>
              <a:off x="8466723" y="4352985"/>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6" name="rc446"/>
            <p:cNvSpPr/>
            <p:nvPr/>
          </p:nvSpPr>
          <p:spPr>
            <a:xfrm>
              <a:off x="1861423" y="394330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7" name="rc447"/>
            <p:cNvSpPr/>
            <p:nvPr/>
          </p:nvSpPr>
          <p:spPr>
            <a:xfrm>
              <a:off x="2125635" y="3943300"/>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8" name="rc448"/>
            <p:cNvSpPr/>
            <p:nvPr/>
          </p:nvSpPr>
          <p:spPr>
            <a:xfrm>
              <a:off x="2389847" y="3943300"/>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9" name="rc449"/>
            <p:cNvSpPr/>
            <p:nvPr/>
          </p:nvSpPr>
          <p:spPr>
            <a:xfrm>
              <a:off x="2654059" y="3943300"/>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0" name="rc450"/>
            <p:cNvSpPr/>
            <p:nvPr/>
          </p:nvSpPr>
          <p:spPr>
            <a:xfrm>
              <a:off x="2918271" y="394330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1" name="rc451"/>
            <p:cNvSpPr/>
            <p:nvPr/>
          </p:nvSpPr>
          <p:spPr>
            <a:xfrm>
              <a:off x="3182483" y="3943300"/>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2" name="rc452"/>
            <p:cNvSpPr/>
            <p:nvPr/>
          </p:nvSpPr>
          <p:spPr>
            <a:xfrm>
              <a:off x="3446695" y="394330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3" name="rc453"/>
            <p:cNvSpPr/>
            <p:nvPr/>
          </p:nvSpPr>
          <p:spPr>
            <a:xfrm>
              <a:off x="3710907" y="3943300"/>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4" name="rc454"/>
            <p:cNvSpPr/>
            <p:nvPr/>
          </p:nvSpPr>
          <p:spPr>
            <a:xfrm>
              <a:off x="3975119" y="3943300"/>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5" name="rc455"/>
            <p:cNvSpPr/>
            <p:nvPr/>
          </p:nvSpPr>
          <p:spPr>
            <a:xfrm>
              <a:off x="4239331" y="394330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6" name="rc456"/>
            <p:cNvSpPr/>
            <p:nvPr/>
          </p:nvSpPr>
          <p:spPr>
            <a:xfrm>
              <a:off x="4503543" y="394330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7" name="rc457"/>
            <p:cNvSpPr/>
            <p:nvPr/>
          </p:nvSpPr>
          <p:spPr>
            <a:xfrm>
              <a:off x="4767755" y="394330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8" name="rc458"/>
            <p:cNvSpPr/>
            <p:nvPr/>
          </p:nvSpPr>
          <p:spPr>
            <a:xfrm>
              <a:off x="5031967" y="394330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9" name="rc459"/>
            <p:cNvSpPr/>
            <p:nvPr/>
          </p:nvSpPr>
          <p:spPr>
            <a:xfrm>
              <a:off x="5296179" y="3943300"/>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0" name="rc460"/>
            <p:cNvSpPr/>
            <p:nvPr/>
          </p:nvSpPr>
          <p:spPr>
            <a:xfrm>
              <a:off x="5560391" y="394330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1" name="rc461"/>
            <p:cNvSpPr/>
            <p:nvPr/>
          </p:nvSpPr>
          <p:spPr>
            <a:xfrm>
              <a:off x="5824603" y="394330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2" name="rc462"/>
            <p:cNvSpPr/>
            <p:nvPr/>
          </p:nvSpPr>
          <p:spPr>
            <a:xfrm>
              <a:off x="6088815" y="394330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3" name="rc463"/>
            <p:cNvSpPr/>
            <p:nvPr/>
          </p:nvSpPr>
          <p:spPr>
            <a:xfrm>
              <a:off x="6353027" y="394330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4" name="rc464"/>
            <p:cNvSpPr/>
            <p:nvPr/>
          </p:nvSpPr>
          <p:spPr>
            <a:xfrm>
              <a:off x="6617239" y="3943300"/>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5" name="rc465"/>
            <p:cNvSpPr/>
            <p:nvPr/>
          </p:nvSpPr>
          <p:spPr>
            <a:xfrm>
              <a:off x="6881451" y="394330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6" name="rc466"/>
            <p:cNvSpPr/>
            <p:nvPr/>
          </p:nvSpPr>
          <p:spPr>
            <a:xfrm>
              <a:off x="7145663" y="394330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7" name="rc467"/>
            <p:cNvSpPr/>
            <p:nvPr/>
          </p:nvSpPr>
          <p:spPr>
            <a:xfrm>
              <a:off x="7409875" y="3943300"/>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68" name="rc468"/>
            <p:cNvSpPr/>
            <p:nvPr/>
          </p:nvSpPr>
          <p:spPr>
            <a:xfrm>
              <a:off x="7674087" y="3943300"/>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9" name="rc469"/>
            <p:cNvSpPr/>
            <p:nvPr/>
          </p:nvSpPr>
          <p:spPr>
            <a:xfrm>
              <a:off x="7938299" y="3943300"/>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0" name="rc470"/>
            <p:cNvSpPr/>
            <p:nvPr/>
          </p:nvSpPr>
          <p:spPr>
            <a:xfrm>
              <a:off x="8202511" y="3943300"/>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1" name="rc471"/>
            <p:cNvSpPr/>
            <p:nvPr/>
          </p:nvSpPr>
          <p:spPr>
            <a:xfrm>
              <a:off x="8466723" y="3943300"/>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2" name="rc472"/>
            <p:cNvSpPr/>
            <p:nvPr/>
          </p:nvSpPr>
          <p:spPr>
            <a:xfrm>
              <a:off x="1861423" y="2577681"/>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73" name="rc473"/>
            <p:cNvSpPr/>
            <p:nvPr/>
          </p:nvSpPr>
          <p:spPr>
            <a:xfrm>
              <a:off x="2125635" y="2577681"/>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74" name="rc474"/>
            <p:cNvSpPr/>
            <p:nvPr/>
          </p:nvSpPr>
          <p:spPr>
            <a:xfrm>
              <a:off x="2389847" y="2577681"/>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75" name="rc475"/>
            <p:cNvSpPr/>
            <p:nvPr/>
          </p:nvSpPr>
          <p:spPr>
            <a:xfrm>
              <a:off x="2654059" y="2577681"/>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6" name="rc476"/>
            <p:cNvSpPr/>
            <p:nvPr/>
          </p:nvSpPr>
          <p:spPr>
            <a:xfrm>
              <a:off x="2918271" y="2577681"/>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7" name="rc477"/>
            <p:cNvSpPr/>
            <p:nvPr/>
          </p:nvSpPr>
          <p:spPr>
            <a:xfrm>
              <a:off x="3182483" y="2577681"/>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8" name="rc478"/>
            <p:cNvSpPr/>
            <p:nvPr/>
          </p:nvSpPr>
          <p:spPr>
            <a:xfrm>
              <a:off x="3446695" y="2577681"/>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9" name="rc479"/>
            <p:cNvSpPr/>
            <p:nvPr/>
          </p:nvSpPr>
          <p:spPr>
            <a:xfrm>
              <a:off x="3710907" y="2577681"/>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80" name="rc480"/>
            <p:cNvSpPr/>
            <p:nvPr/>
          </p:nvSpPr>
          <p:spPr>
            <a:xfrm>
              <a:off x="3975119" y="257768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1" name="rc481"/>
            <p:cNvSpPr/>
            <p:nvPr/>
          </p:nvSpPr>
          <p:spPr>
            <a:xfrm>
              <a:off x="4239331" y="257768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2" name="rc482"/>
            <p:cNvSpPr/>
            <p:nvPr/>
          </p:nvSpPr>
          <p:spPr>
            <a:xfrm>
              <a:off x="4503543" y="257768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3" name="rc483"/>
            <p:cNvSpPr/>
            <p:nvPr/>
          </p:nvSpPr>
          <p:spPr>
            <a:xfrm>
              <a:off x="4767755" y="2577681"/>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4" name="rc484"/>
            <p:cNvSpPr/>
            <p:nvPr/>
          </p:nvSpPr>
          <p:spPr>
            <a:xfrm>
              <a:off x="5031967" y="257768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5" name="rc485"/>
            <p:cNvSpPr/>
            <p:nvPr/>
          </p:nvSpPr>
          <p:spPr>
            <a:xfrm>
              <a:off x="5296179" y="2577681"/>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6" name="rc486"/>
            <p:cNvSpPr/>
            <p:nvPr/>
          </p:nvSpPr>
          <p:spPr>
            <a:xfrm>
              <a:off x="5560391" y="257768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7" name="rc487"/>
            <p:cNvSpPr/>
            <p:nvPr/>
          </p:nvSpPr>
          <p:spPr>
            <a:xfrm>
              <a:off x="5824603" y="257768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8" name="rc488"/>
            <p:cNvSpPr/>
            <p:nvPr/>
          </p:nvSpPr>
          <p:spPr>
            <a:xfrm>
              <a:off x="6088815" y="2577681"/>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9" name="rc489"/>
            <p:cNvSpPr/>
            <p:nvPr/>
          </p:nvSpPr>
          <p:spPr>
            <a:xfrm>
              <a:off x="6353027" y="257768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0" name="rc490"/>
            <p:cNvSpPr/>
            <p:nvPr/>
          </p:nvSpPr>
          <p:spPr>
            <a:xfrm>
              <a:off x="6617239" y="257768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1" name="rc491"/>
            <p:cNvSpPr/>
            <p:nvPr/>
          </p:nvSpPr>
          <p:spPr>
            <a:xfrm>
              <a:off x="6881451" y="257768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2" name="rc492"/>
            <p:cNvSpPr/>
            <p:nvPr/>
          </p:nvSpPr>
          <p:spPr>
            <a:xfrm>
              <a:off x="7145663" y="257768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3" name="rc493"/>
            <p:cNvSpPr/>
            <p:nvPr/>
          </p:nvSpPr>
          <p:spPr>
            <a:xfrm>
              <a:off x="7409875" y="257768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4" name="rc494"/>
            <p:cNvSpPr/>
            <p:nvPr/>
          </p:nvSpPr>
          <p:spPr>
            <a:xfrm>
              <a:off x="7674087" y="257768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5" name="rc495"/>
            <p:cNvSpPr/>
            <p:nvPr/>
          </p:nvSpPr>
          <p:spPr>
            <a:xfrm>
              <a:off x="7938299" y="257768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96" name="rc496"/>
            <p:cNvSpPr/>
            <p:nvPr/>
          </p:nvSpPr>
          <p:spPr>
            <a:xfrm>
              <a:off x="8202511" y="2577681"/>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7" name="rc497"/>
            <p:cNvSpPr/>
            <p:nvPr/>
          </p:nvSpPr>
          <p:spPr>
            <a:xfrm>
              <a:off x="8466723" y="257768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8" name="rc498"/>
            <p:cNvSpPr/>
            <p:nvPr/>
          </p:nvSpPr>
          <p:spPr>
            <a:xfrm>
              <a:off x="1861423" y="4626109"/>
              <a:ext cx="264211" cy="13656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499" name="rc499"/>
            <p:cNvSpPr/>
            <p:nvPr/>
          </p:nvSpPr>
          <p:spPr>
            <a:xfrm>
              <a:off x="2125635" y="4626109"/>
              <a:ext cx="264211" cy="13656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00" name="rc500"/>
            <p:cNvSpPr/>
            <p:nvPr/>
          </p:nvSpPr>
          <p:spPr>
            <a:xfrm>
              <a:off x="2389847" y="4626109"/>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01" name="rc501"/>
            <p:cNvSpPr/>
            <p:nvPr/>
          </p:nvSpPr>
          <p:spPr>
            <a:xfrm>
              <a:off x="2654059" y="4626109"/>
              <a:ext cx="264211" cy="13656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502" name="rc502"/>
            <p:cNvSpPr/>
            <p:nvPr/>
          </p:nvSpPr>
          <p:spPr>
            <a:xfrm>
              <a:off x="2918271" y="4626109"/>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3" name="rc503"/>
            <p:cNvSpPr/>
            <p:nvPr/>
          </p:nvSpPr>
          <p:spPr>
            <a:xfrm>
              <a:off x="3182483" y="4626109"/>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04" name="rc504"/>
            <p:cNvSpPr/>
            <p:nvPr/>
          </p:nvSpPr>
          <p:spPr>
            <a:xfrm>
              <a:off x="3446695" y="4626109"/>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5" name="rc505"/>
            <p:cNvSpPr/>
            <p:nvPr/>
          </p:nvSpPr>
          <p:spPr>
            <a:xfrm>
              <a:off x="3710907" y="462610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06" name="rc506"/>
            <p:cNvSpPr/>
            <p:nvPr/>
          </p:nvSpPr>
          <p:spPr>
            <a:xfrm>
              <a:off x="3975119"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7" name="rc507"/>
            <p:cNvSpPr/>
            <p:nvPr/>
          </p:nvSpPr>
          <p:spPr>
            <a:xfrm>
              <a:off x="4239331" y="462610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8" name="rc508"/>
            <p:cNvSpPr/>
            <p:nvPr/>
          </p:nvSpPr>
          <p:spPr>
            <a:xfrm>
              <a:off x="4503543" y="4626109"/>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9" name="rc509"/>
            <p:cNvSpPr/>
            <p:nvPr/>
          </p:nvSpPr>
          <p:spPr>
            <a:xfrm>
              <a:off x="4767755" y="4626109"/>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0" name="rc510"/>
            <p:cNvSpPr/>
            <p:nvPr/>
          </p:nvSpPr>
          <p:spPr>
            <a:xfrm>
              <a:off x="5031967" y="462610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1" name="rc511"/>
            <p:cNvSpPr/>
            <p:nvPr/>
          </p:nvSpPr>
          <p:spPr>
            <a:xfrm>
              <a:off x="5296179" y="4626109"/>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2" name="rc512"/>
            <p:cNvSpPr/>
            <p:nvPr/>
          </p:nvSpPr>
          <p:spPr>
            <a:xfrm>
              <a:off x="5560391" y="4626109"/>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3" name="rc513"/>
            <p:cNvSpPr/>
            <p:nvPr/>
          </p:nvSpPr>
          <p:spPr>
            <a:xfrm>
              <a:off x="5824603" y="462610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4" name="rc514"/>
            <p:cNvSpPr/>
            <p:nvPr/>
          </p:nvSpPr>
          <p:spPr>
            <a:xfrm>
              <a:off x="6088815"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5" name="rc515"/>
            <p:cNvSpPr/>
            <p:nvPr/>
          </p:nvSpPr>
          <p:spPr>
            <a:xfrm>
              <a:off x="6353027" y="4626109"/>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6" name="rc516"/>
            <p:cNvSpPr/>
            <p:nvPr/>
          </p:nvSpPr>
          <p:spPr>
            <a:xfrm>
              <a:off x="6617239" y="4626109"/>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17" name="rc517"/>
            <p:cNvSpPr/>
            <p:nvPr/>
          </p:nvSpPr>
          <p:spPr>
            <a:xfrm>
              <a:off x="6881451" y="4626109"/>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8" name="rc518"/>
            <p:cNvSpPr/>
            <p:nvPr/>
          </p:nvSpPr>
          <p:spPr>
            <a:xfrm>
              <a:off x="7145663" y="4626109"/>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9" name="rc519"/>
            <p:cNvSpPr/>
            <p:nvPr/>
          </p:nvSpPr>
          <p:spPr>
            <a:xfrm>
              <a:off x="7409875" y="4626109"/>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0" name="rc520"/>
            <p:cNvSpPr/>
            <p:nvPr/>
          </p:nvSpPr>
          <p:spPr>
            <a:xfrm>
              <a:off x="7674087" y="4626109"/>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21" name="rc521"/>
            <p:cNvSpPr/>
            <p:nvPr/>
          </p:nvSpPr>
          <p:spPr>
            <a:xfrm>
              <a:off x="7938299" y="462610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2" name="rc522"/>
            <p:cNvSpPr/>
            <p:nvPr/>
          </p:nvSpPr>
          <p:spPr>
            <a:xfrm>
              <a:off x="8202511" y="462610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3" name="rc523"/>
            <p:cNvSpPr/>
            <p:nvPr/>
          </p:nvSpPr>
          <p:spPr>
            <a:xfrm>
              <a:off x="8466723" y="4626109"/>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4" name="rc524"/>
            <p:cNvSpPr/>
            <p:nvPr/>
          </p:nvSpPr>
          <p:spPr>
            <a:xfrm>
              <a:off x="1861423" y="2850805"/>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25" name="rc525"/>
            <p:cNvSpPr/>
            <p:nvPr/>
          </p:nvSpPr>
          <p:spPr>
            <a:xfrm>
              <a:off x="2125635" y="2850805"/>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26" name="rc526"/>
            <p:cNvSpPr/>
            <p:nvPr/>
          </p:nvSpPr>
          <p:spPr>
            <a:xfrm>
              <a:off x="2389847" y="2850805"/>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7" name="rc527"/>
            <p:cNvSpPr/>
            <p:nvPr/>
          </p:nvSpPr>
          <p:spPr>
            <a:xfrm>
              <a:off x="2654059" y="2850805"/>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28" name="rc528"/>
            <p:cNvSpPr/>
            <p:nvPr/>
          </p:nvSpPr>
          <p:spPr>
            <a:xfrm>
              <a:off x="2918271" y="2850805"/>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9" name="rc529"/>
            <p:cNvSpPr/>
            <p:nvPr/>
          </p:nvSpPr>
          <p:spPr>
            <a:xfrm>
              <a:off x="3182483" y="2850805"/>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0" name="rc530"/>
            <p:cNvSpPr/>
            <p:nvPr/>
          </p:nvSpPr>
          <p:spPr>
            <a:xfrm>
              <a:off x="3446695" y="2850805"/>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1" name="rc531"/>
            <p:cNvSpPr/>
            <p:nvPr/>
          </p:nvSpPr>
          <p:spPr>
            <a:xfrm>
              <a:off x="3710907" y="2850805"/>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32" name="rc532"/>
            <p:cNvSpPr/>
            <p:nvPr/>
          </p:nvSpPr>
          <p:spPr>
            <a:xfrm>
              <a:off x="3975119" y="2850805"/>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33" name="rc533"/>
            <p:cNvSpPr/>
            <p:nvPr/>
          </p:nvSpPr>
          <p:spPr>
            <a:xfrm>
              <a:off x="4239331" y="2850805"/>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34" name="rc534"/>
            <p:cNvSpPr/>
            <p:nvPr/>
          </p:nvSpPr>
          <p:spPr>
            <a:xfrm>
              <a:off x="4503543" y="2850805"/>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35" name="rc535"/>
            <p:cNvSpPr/>
            <p:nvPr/>
          </p:nvSpPr>
          <p:spPr>
            <a:xfrm>
              <a:off x="4767755" y="2850805"/>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6" name="rc536"/>
            <p:cNvSpPr/>
            <p:nvPr/>
          </p:nvSpPr>
          <p:spPr>
            <a:xfrm>
              <a:off x="5031967" y="2850805"/>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37" name="rc537"/>
            <p:cNvSpPr/>
            <p:nvPr/>
          </p:nvSpPr>
          <p:spPr>
            <a:xfrm>
              <a:off x="5296179" y="2850805"/>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8" name="rc538"/>
            <p:cNvSpPr/>
            <p:nvPr/>
          </p:nvSpPr>
          <p:spPr>
            <a:xfrm>
              <a:off x="5560391" y="2850805"/>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9" name="rc539"/>
            <p:cNvSpPr/>
            <p:nvPr/>
          </p:nvSpPr>
          <p:spPr>
            <a:xfrm>
              <a:off x="5824603" y="2850805"/>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0" name="rc540"/>
            <p:cNvSpPr/>
            <p:nvPr/>
          </p:nvSpPr>
          <p:spPr>
            <a:xfrm>
              <a:off x="6088815" y="285080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1" name="rc541"/>
            <p:cNvSpPr/>
            <p:nvPr/>
          </p:nvSpPr>
          <p:spPr>
            <a:xfrm>
              <a:off x="6353027" y="285080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2" name="rc542"/>
            <p:cNvSpPr/>
            <p:nvPr/>
          </p:nvSpPr>
          <p:spPr>
            <a:xfrm>
              <a:off x="6617239" y="285080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3" name="rc543"/>
            <p:cNvSpPr/>
            <p:nvPr/>
          </p:nvSpPr>
          <p:spPr>
            <a:xfrm>
              <a:off x="6881451" y="285080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4" name="rc544"/>
            <p:cNvSpPr/>
            <p:nvPr/>
          </p:nvSpPr>
          <p:spPr>
            <a:xfrm>
              <a:off x="7145663" y="285080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5" name="rc545"/>
            <p:cNvSpPr/>
            <p:nvPr/>
          </p:nvSpPr>
          <p:spPr>
            <a:xfrm>
              <a:off x="7409875" y="2850805"/>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6" name="rc546"/>
            <p:cNvSpPr/>
            <p:nvPr/>
          </p:nvSpPr>
          <p:spPr>
            <a:xfrm>
              <a:off x="7674087" y="285080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7" name="rc547"/>
            <p:cNvSpPr/>
            <p:nvPr/>
          </p:nvSpPr>
          <p:spPr>
            <a:xfrm>
              <a:off x="7938299" y="2850805"/>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8" name="rc548"/>
            <p:cNvSpPr/>
            <p:nvPr/>
          </p:nvSpPr>
          <p:spPr>
            <a:xfrm>
              <a:off x="8202511" y="2850805"/>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9" name="rc549"/>
            <p:cNvSpPr/>
            <p:nvPr/>
          </p:nvSpPr>
          <p:spPr>
            <a:xfrm>
              <a:off x="8466723" y="2850805"/>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0" name="rc550"/>
            <p:cNvSpPr/>
            <p:nvPr/>
          </p:nvSpPr>
          <p:spPr>
            <a:xfrm>
              <a:off x="1861423" y="407986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1" name="rc551"/>
            <p:cNvSpPr/>
            <p:nvPr/>
          </p:nvSpPr>
          <p:spPr>
            <a:xfrm>
              <a:off x="2125635" y="407986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2" name="rc552"/>
            <p:cNvSpPr/>
            <p:nvPr/>
          </p:nvSpPr>
          <p:spPr>
            <a:xfrm>
              <a:off x="2389847" y="407986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3" name="rc553"/>
            <p:cNvSpPr/>
            <p:nvPr/>
          </p:nvSpPr>
          <p:spPr>
            <a:xfrm>
              <a:off x="2654059"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4" name="rc554"/>
            <p:cNvSpPr/>
            <p:nvPr/>
          </p:nvSpPr>
          <p:spPr>
            <a:xfrm>
              <a:off x="2918271" y="407986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5" name="rc555"/>
            <p:cNvSpPr/>
            <p:nvPr/>
          </p:nvSpPr>
          <p:spPr>
            <a:xfrm>
              <a:off x="3182483" y="407986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6" name="rc556"/>
            <p:cNvSpPr/>
            <p:nvPr/>
          </p:nvSpPr>
          <p:spPr>
            <a:xfrm>
              <a:off x="3446695" y="407986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7" name="rc557"/>
            <p:cNvSpPr/>
            <p:nvPr/>
          </p:nvSpPr>
          <p:spPr>
            <a:xfrm>
              <a:off x="3710907" y="407986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8" name="rc558"/>
            <p:cNvSpPr/>
            <p:nvPr/>
          </p:nvSpPr>
          <p:spPr>
            <a:xfrm>
              <a:off x="3975119" y="407986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9" name="rc559"/>
            <p:cNvSpPr/>
            <p:nvPr/>
          </p:nvSpPr>
          <p:spPr>
            <a:xfrm>
              <a:off x="4239331" y="407986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0" name="rc560"/>
            <p:cNvSpPr/>
            <p:nvPr/>
          </p:nvSpPr>
          <p:spPr>
            <a:xfrm>
              <a:off x="4503543" y="407986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1" name="rc561"/>
            <p:cNvSpPr/>
            <p:nvPr/>
          </p:nvSpPr>
          <p:spPr>
            <a:xfrm>
              <a:off x="4767755" y="407986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2" name="rc562"/>
            <p:cNvSpPr/>
            <p:nvPr/>
          </p:nvSpPr>
          <p:spPr>
            <a:xfrm>
              <a:off x="5031967" y="407986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3" name="rc563"/>
            <p:cNvSpPr/>
            <p:nvPr/>
          </p:nvSpPr>
          <p:spPr>
            <a:xfrm>
              <a:off x="5296179" y="407986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4" name="rc564"/>
            <p:cNvSpPr/>
            <p:nvPr/>
          </p:nvSpPr>
          <p:spPr>
            <a:xfrm>
              <a:off x="5560391" y="4079861"/>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5" name="rc565"/>
            <p:cNvSpPr/>
            <p:nvPr/>
          </p:nvSpPr>
          <p:spPr>
            <a:xfrm>
              <a:off x="5824603" y="4079861"/>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6" name="rc566"/>
            <p:cNvSpPr/>
            <p:nvPr/>
          </p:nvSpPr>
          <p:spPr>
            <a:xfrm>
              <a:off x="6088815"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7" name="rc567"/>
            <p:cNvSpPr/>
            <p:nvPr/>
          </p:nvSpPr>
          <p:spPr>
            <a:xfrm>
              <a:off x="6353027"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8" name="rc568"/>
            <p:cNvSpPr/>
            <p:nvPr/>
          </p:nvSpPr>
          <p:spPr>
            <a:xfrm>
              <a:off x="6617239"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9" name="rc569"/>
            <p:cNvSpPr/>
            <p:nvPr/>
          </p:nvSpPr>
          <p:spPr>
            <a:xfrm>
              <a:off x="6881451"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0" name="rc570"/>
            <p:cNvSpPr/>
            <p:nvPr/>
          </p:nvSpPr>
          <p:spPr>
            <a:xfrm>
              <a:off x="7145663" y="407986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1" name="rc571"/>
            <p:cNvSpPr/>
            <p:nvPr/>
          </p:nvSpPr>
          <p:spPr>
            <a:xfrm>
              <a:off x="7409875" y="407986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2" name="rc572"/>
            <p:cNvSpPr/>
            <p:nvPr/>
          </p:nvSpPr>
          <p:spPr>
            <a:xfrm>
              <a:off x="7674087" y="407986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3" name="rc573"/>
            <p:cNvSpPr/>
            <p:nvPr/>
          </p:nvSpPr>
          <p:spPr>
            <a:xfrm>
              <a:off x="7938299" y="407986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4" name="rc574"/>
            <p:cNvSpPr/>
            <p:nvPr/>
          </p:nvSpPr>
          <p:spPr>
            <a:xfrm>
              <a:off x="8202511" y="407986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5" name="rc575"/>
            <p:cNvSpPr/>
            <p:nvPr/>
          </p:nvSpPr>
          <p:spPr>
            <a:xfrm>
              <a:off x="8466723" y="407986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6" name="rc576"/>
            <p:cNvSpPr/>
            <p:nvPr/>
          </p:nvSpPr>
          <p:spPr>
            <a:xfrm>
              <a:off x="1861423" y="3670176"/>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7" name="rc577"/>
            <p:cNvSpPr/>
            <p:nvPr/>
          </p:nvSpPr>
          <p:spPr>
            <a:xfrm>
              <a:off x="2125635" y="3670176"/>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78" name="rc578"/>
            <p:cNvSpPr/>
            <p:nvPr/>
          </p:nvSpPr>
          <p:spPr>
            <a:xfrm>
              <a:off x="2389847" y="3670176"/>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79" name="rc579"/>
            <p:cNvSpPr/>
            <p:nvPr/>
          </p:nvSpPr>
          <p:spPr>
            <a:xfrm>
              <a:off x="2654059" y="3670176"/>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0" name="rc580"/>
            <p:cNvSpPr/>
            <p:nvPr/>
          </p:nvSpPr>
          <p:spPr>
            <a:xfrm>
              <a:off x="2918271" y="3670176"/>
              <a:ext cx="264211" cy="13656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81" name="rc581"/>
            <p:cNvSpPr/>
            <p:nvPr/>
          </p:nvSpPr>
          <p:spPr>
            <a:xfrm>
              <a:off x="3182483" y="3670176"/>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82" name="rc582"/>
            <p:cNvSpPr/>
            <p:nvPr/>
          </p:nvSpPr>
          <p:spPr>
            <a:xfrm>
              <a:off x="3446695" y="3670176"/>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83" name="rc583"/>
            <p:cNvSpPr/>
            <p:nvPr/>
          </p:nvSpPr>
          <p:spPr>
            <a:xfrm>
              <a:off x="3710907" y="3670176"/>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4" name="rc584"/>
            <p:cNvSpPr/>
            <p:nvPr/>
          </p:nvSpPr>
          <p:spPr>
            <a:xfrm>
              <a:off x="3975119" y="3670176"/>
              <a:ext cx="264211" cy="13656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85" name="rc585"/>
            <p:cNvSpPr/>
            <p:nvPr/>
          </p:nvSpPr>
          <p:spPr>
            <a:xfrm>
              <a:off x="4239331" y="3670176"/>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86" name="rc586"/>
            <p:cNvSpPr/>
            <p:nvPr/>
          </p:nvSpPr>
          <p:spPr>
            <a:xfrm>
              <a:off x="4503543" y="3670176"/>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87" name="rc587"/>
            <p:cNvSpPr/>
            <p:nvPr/>
          </p:nvSpPr>
          <p:spPr>
            <a:xfrm>
              <a:off x="4767755" y="3670176"/>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88" name="rc588"/>
            <p:cNvSpPr/>
            <p:nvPr/>
          </p:nvSpPr>
          <p:spPr>
            <a:xfrm>
              <a:off x="5031967" y="3670176"/>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89" name="rc589"/>
            <p:cNvSpPr/>
            <p:nvPr/>
          </p:nvSpPr>
          <p:spPr>
            <a:xfrm>
              <a:off x="5296179" y="3670176"/>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90" name="rc590"/>
            <p:cNvSpPr/>
            <p:nvPr/>
          </p:nvSpPr>
          <p:spPr>
            <a:xfrm>
              <a:off x="5560391" y="3670176"/>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91" name="rc591"/>
            <p:cNvSpPr/>
            <p:nvPr/>
          </p:nvSpPr>
          <p:spPr>
            <a:xfrm>
              <a:off x="5824603" y="3670176"/>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92" name="rc592"/>
            <p:cNvSpPr/>
            <p:nvPr/>
          </p:nvSpPr>
          <p:spPr>
            <a:xfrm>
              <a:off x="6088815" y="3670176"/>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93" name="rc593"/>
            <p:cNvSpPr/>
            <p:nvPr/>
          </p:nvSpPr>
          <p:spPr>
            <a:xfrm>
              <a:off x="6353027" y="3670176"/>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4" name="rc594"/>
            <p:cNvSpPr/>
            <p:nvPr/>
          </p:nvSpPr>
          <p:spPr>
            <a:xfrm>
              <a:off x="6617239" y="3670176"/>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5" name="rc595"/>
            <p:cNvSpPr/>
            <p:nvPr/>
          </p:nvSpPr>
          <p:spPr>
            <a:xfrm>
              <a:off x="6881451" y="3670176"/>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6" name="rc596"/>
            <p:cNvSpPr/>
            <p:nvPr/>
          </p:nvSpPr>
          <p:spPr>
            <a:xfrm>
              <a:off x="7145663" y="3670176"/>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97" name="rc597"/>
            <p:cNvSpPr/>
            <p:nvPr/>
          </p:nvSpPr>
          <p:spPr>
            <a:xfrm>
              <a:off x="7409875" y="3670176"/>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8" name="rc598"/>
            <p:cNvSpPr/>
            <p:nvPr/>
          </p:nvSpPr>
          <p:spPr>
            <a:xfrm>
              <a:off x="7674087" y="3670176"/>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9" name="rc599"/>
            <p:cNvSpPr/>
            <p:nvPr/>
          </p:nvSpPr>
          <p:spPr>
            <a:xfrm>
              <a:off x="7938299" y="3670176"/>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0" name="rc600"/>
            <p:cNvSpPr/>
            <p:nvPr/>
          </p:nvSpPr>
          <p:spPr>
            <a:xfrm>
              <a:off x="8202511" y="3670176"/>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1" name="rc601"/>
            <p:cNvSpPr/>
            <p:nvPr/>
          </p:nvSpPr>
          <p:spPr>
            <a:xfrm>
              <a:off x="8466723" y="3670176"/>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02" name="rc602"/>
            <p:cNvSpPr/>
            <p:nvPr/>
          </p:nvSpPr>
          <p:spPr>
            <a:xfrm>
              <a:off x="4767755" y="3533614"/>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3" name="rc603"/>
            <p:cNvSpPr/>
            <p:nvPr/>
          </p:nvSpPr>
          <p:spPr>
            <a:xfrm>
              <a:off x="5031967" y="3533614"/>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4" name="rc604"/>
            <p:cNvSpPr/>
            <p:nvPr/>
          </p:nvSpPr>
          <p:spPr>
            <a:xfrm>
              <a:off x="5296179" y="353361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5" name="rc605"/>
            <p:cNvSpPr/>
            <p:nvPr/>
          </p:nvSpPr>
          <p:spPr>
            <a:xfrm>
              <a:off x="5560391" y="3533614"/>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6" name="rc606"/>
            <p:cNvSpPr/>
            <p:nvPr/>
          </p:nvSpPr>
          <p:spPr>
            <a:xfrm>
              <a:off x="5824603" y="3533614"/>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07" name="rc607"/>
            <p:cNvSpPr/>
            <p:nvPr/>
          </p:nvSpPr>
          <p:spPr>
            <a:xfrm>
              <a:off x="6088815" y="3533614"/>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08" name="rc608"/>
            <p:cNvSpPr/>
            <p:nvPr/>
          </p:nvSpPr>
          <p:spPr>
            <a:xfrm>
              <a:off x="6353027" y="3533614"/>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09" name="rc609"/>
            <p:cNvSpPr/>
            <p:nvPr/>
          </p:nvSpPr>
          <p:spPr>
            <a:xfrm>
              <a:off x="6617239" y="3533614"/>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10" name="rc610"/>
            <p:cNvSpPr/>
            <p:nvPr/>
          </p:nvSpPr>
          <p:spPr>
            <a:xfrm>
              <a:off x="6881451" y="3533614"/>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1" name="rc611"/>
            <p:cNvSpPr/>
            <p:nvPr/>
          </p:nvSpPr>
          <p:spPr>
            <a:xfrm>
              <a:off x="7145663" y="3533614"/>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2" name="rc612"/>
            <p:cNvSpPr/>
            <p:nvPr/>
          </p:nvSpPr>
          <p:spPr>
            <a:xfrm>
              <a:off x="7409875" y="3533614"/>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3" name="rc613"/>
            <p:cNvSpPr/>
            <p:nvPr/>
          </p:nvSpPr>
          <p:spPr>
            <a:xfrm>
              <a:off x="7674087" y="3533614"/>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4" name="rc614"/>
            <p:cNvSpPr/>
            <p:nvPr/>
          </p:nvSpPr>
          <p:spPr>
            <a:xfrm>
              <a:off x="7938299" y="3533614"/>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5" name="rc615"/>
            <p:cNvSpPr/>
            <p:nvPr/>
          </p:nvSpPr>
          <p:spPr>
            <a:xfrm>
              <a:off x="8202511" y="3533614"/>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6" name="rc616"/>
            <p:cNvSpPr/>
            <p:nvPr/>
          </p:nvSpPr>
          <p:spPr>
            <a:xfrm>
              <a:off x="8466723" y="3533614"/>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7" name="rc617"/>
            <p:cNvSpPr/>
            <p:nvPr/>
          </p:nvSpPr>
          <p:spPr>
            <a:xfrm>
              <a:off x="1861423" y="4216423"/>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8" name="rc618"/>
            <p:cNvSpPr/>
            <p:nvPr/>
          </p:nvSpPr>
          <p:spPr>
            <a:xfrm>
              <a:off x="2125635" y="4216423"/>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19" name="rc619"/>
            <p:cNvSpPr/>
            <p:nvPr/>
          </p:nvSpPr>
          <p:spPr>
            <a:xfrm>
              <a:off x="2389847" y="4216423"/>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20" name="rc620"/>
            <p:cNvSpPr/>
            <p:nvPr/>
          </p:nvSpPr>
          <p:spPr>
            <a:xfrm>
              <a:off x="2654059" y="4216423"/>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21" name="rc621"/>
            <p:cNvSpPr/>
            <p:nvPr/>
          </p:nvSpPr>
          <p:spPr>
            <a:xfrm>
              <a:off x="2918271" y="4216423"/>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2" name="rc622"/>
            <p:cNvSpPr/>
            <p:nvPr/>
          </p:nvSpPr>
          <p:spPr>
            <a:xfrm>
              <a:off x="3182483" y="4216423"/>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3" name="rc623"/>
            <p:cNvSpPr/>
            <p:nvPr/>
          </p:nvSpPr>
          <p:spPr>
            <a:xfrm>
              <a:off x="3446695" y="4216423"/>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4" name="rc624"/>
            <p:cNvSpPr/>
            <p:nvPr/>
          </p:nvSpPr>
          <p:spPr>
            <a:xfrm>
              <a:off x="3710907" y="4216423"/>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5" name="rc625"/>
            <p:cNvSpPr/>
            <p:nvPr/>
          </p:nvSpPr>
          <p:spPr>
            <a:xfrm>
              <a:off x="3975119" y="4216423"/>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6" name="rc626"/>
            <p:cNvSpPr/>
            <p:nvPr/>
          </p:nvSpPr>
          <p:spPr>
            <a:xfrm>
              <a:off x="4239331" y="4216423"/>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7" name="rc627"/>
            <p:cNvSpPr/>
            <p:nvPr/>
          </p:nvSpPr>
          <p:spPr>
            <a:xfrm>
              <a:off x="4503543"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8" name="rc628"/>
            <p:cNvSpPr/>
            <p:nvPr/>
          </p:nvSpPr>
          <p:spPr>
            <a:xfrm>
              <a:off x="4767755"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9" name="rc629"/>
            <p:cNvSpPr/>
            <p:nvPr/>
          </p:nvSpPr>
          <p:spPr>
            <a:xfrm>
              <a:off x="5031967" y="421642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0" name="rc630"/>
            <p:cNvSpPr/>
            <p:nvPr/>
          </p:nvSpPr>
          <p:spPr>
            <a:xfrm>
              <a:off x="5296179"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1" name="rc631"/>
            <p:cNvSpPr/>
            <p:nvPr/>
          </p:nvSpPr>
          <p:spPr>
            <a:xfrm>
              <a:off x="5560391" y="421642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2" name="rc632"/>
            <p:cNvSpPr/>
            <p:nvPr/>
          </p:nvSpPr>
          <p:spPr>
            <a:xfrm>
              <a:off x="5824603"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3" name="rc633"/>
            <p:cNvSpPr/>
            <p:nvPr/>
          </p:nvSpPr>
          <p:spPr>
            <a:xfrm>
              <a:off x="6088815"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4" name="rc634"/>
            <p:cNvSpPr/>
            <p:nvPr/>
          </p:nvSpPr>
          <p:spPr>
            <a:xfrm>
              <a:off x="6353027" y="421642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5" name="rc635"/>
            <p:cNvSpPr/>
            <p:nvPr/>
          </p:nvSpPr>
          <p:spPr>
            <a:xfrm>
              <a:off x="6617239"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6" name="rc636"/>
            <p:cNvSpPr/>
            <p:nvPr/>
          </p:nvSpPr>
          <p:spPr>
            <a:xfrm>
              <a:off x="6881451" y="421642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7" name="rc637"/>
            <p:cNvSpPr/>
            <p:nvPr/>
          </p:nvSpPr>
          <p:spPr>
            <a:xfrm>
              <a:off x="7145663"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8" name="rc638"/>
            <p:cNvSpPr/>
            <p:nvPr/>
          </p:nvSpPr>
          <p:spPr>
            <a:xfrm>
              <a:off x="7409875" y="4216423"/>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9" name="rc639"/>
            <p:cNvSpPr/>
            <p:nvPr/>
          </p:nvSpPr>
          <p:spPr>
            <a:xfrm>
              <a:off x="7674087" y="4216423"/>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0" name="rc640"/>
            <p:cNvSpPr/>
            <p:nvPr/>
          </p:nvSpPr>
          <p:spPr>
            <a:xfrm>
              <a:off x="7938299" y="4216423"/>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1" name="rc641"/>
            <p:cNvSpPr/>
            <p:nvPr/>
          </p:nvSpPr>
          <p:spPr>
            <a:xfrm>
              <a:off x="8202511" y="4216423"/>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42" name="rc642"/>
            <p:cNvSpPr/>
            <p:nvPr/>
          </p:nvSpPr>
          <p:spPr>
            <a:xfrm>
              <a:off x="8466723" y="4216423"/>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43" name="rc643"/>
            <p:cNvSpPr/>
            <p:nvPr/>
          </p:nvSpPr>
          <p:spPr>
            <a:xfrm>
              <a:off x="1861423" y="4899232"/>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4" name="rc644"/>
            <p:cNvSpPr/>
            <p:nvPr/>
          </p:nvSpPr>
          <p:spPr>
            <a:xfrm>
              <a:off x="2125635" y="4899232"/>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5" name="rc645"/>
            <p:cNvSpPr/>
            <p:nvPr/>
          </p:nvSpPr>
          <p:spPr>
            <a:xfrm>
              <a:off x="2389847" y="4899232"/>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6" name="rc646"/>
            <p:cNvSpPr/>
            <p:nvPr/>
          </p:nvSpPr>
          <p:spPr>
            <a:xfrm>
              <a:off x="2654059" y="4899232"/>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7" name="rc647"/>
            <p:cNvSpPr/>
            <p:nvPr/>
          </p:nvSpPr>
          <p:spPr>
            <a:xfrm>
              <a:off x="2918271" y="4899232"/>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8" name="rc648"/>
            <p:cNvSpPr/>
            <p:nvPr/>
          </p:nvSpPr>
          <p:spPr>
            <a:xfrm>
              <a:off x="3182483" y="4899232"/>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9" name="rc649"/>
            <p:cNvSpPr/>
            <p:nvPr/>
          </p:nvSpPr>
          <p:spPr>
            <a:xfrm>
              <a:off x="3446695" y="4899232"/>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0" name="rc650"/>
            <p:cNvSpPr/>
            <p:nvPr/>
          </p:nvSpPr>
          <p:spPr>
            <a:xfrm>
              <a:off x="3710907" y="4899232"/>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1" name="rc651"/>
            <p:cNvSpPr/>
            <p:nvPr/>
          </p:nvSpPr>
          <p:spPr>
            <a:xfrm>
              <a:off x="3975119" y="489923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2" name="rc652"/>
            <p:cNvSpPr/>
            <p:nvPr/>
          </p:nvSpPr>
          <p:spPr>
            <a:xfrm>
              <a:off x="4239331" y="489923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3" name="rc653"/>
            <p:cNvSpPr/>
            <p:nvPr/>
          </p:nvSpPr>
          <p:spPr>
            <a:xfrm>
              <a:off x="4503543" y="4899232"/>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4" name="rc654"/>
            <p:cNvSpPr/>
            <p:nvPr/>
          </p:nvSpPr>
          <p:spPr>
            <a:xfrm>
              <a:off x="4767755" y="489923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5" name="rc655"/>
            <p:cNvSpPr/>
            <p:nvPr/>
          </p:nvSpPr>
          <p:spPr>
            <a:xfrm>
              <a:off x="5031967" y="4899232"/>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56" name="rc656"/>
            <p:cNvSpPr/>
            <p:nvPr/>
          </p:nvSpPr>
          <p:spPr>
            <a:xfrm>
              <a:off x="5296179" y="4899232"/>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7" name="rc657"/>
            <p:cNvSpPr/>
            <p:nvPr/>
          </p:nvSpPr>
          <p:spPr>
            <a:xfrm>
              <a:off x="5560391" y="4899232"/>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58" name="rc658"/>
            <p:cNvSpPr/>
            <p:nvPr/>
          </p:nvSpPr>
          <p:spPr>
            <a:xfrm>
              <a:off x="5824603" y="4899232"/>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9" name="rc659"/>
            <p:cNvSpPr/>
            <p:nvPr/>
          </p:nvSpPr>
          <p:spPr>
            <a:xfrm>
              <a:off x="6088815" y="4899232"/>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60" name="rc660"/>
            <p:cNvSpPr/>
            <p:nvPr/>
          </p:nvSpPr>
          <p:spPr>
            <a:xfrm>
              <a:off x="6353027" y="4899232"/>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61" name="rc661"/>
            <p:cNvSpPr/>
            <p:nvPr/>
          </p:nvSpPr>
          <p:spPr>
            <a:xfrm>
              <a:off x="6617239" y="489923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62" name="rc662"/>
            <p:cNvSpPr/>
            <p:nvPr/>
          </p:nvSpPr>
          <p:spPr>
            <a:xfrm>
              <a:off x="6881451" y="4899232"/>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3" name="rc663"/>
            <p:cNvSpPr/>
            <p:nvPr/>
          </p:nvSpPr>
          <p:spPr>
            <a:xfrm>
              <a:off x="7145663" y="4899232"/>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64" name="rc664"/>
            <p:cNvSpPr/>
            <p:nvPr/>
          </p:nvSpPr>
          <p:spPr>
            <a:xfrm>
              <a:off x="7409875" y="4899232"/>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65" name="rc665"/>
            <p:cNvSpPr/>
            <p:nvPr/>
          </p:nvSpPr>
          <p:spPr>
            <a:xfrm>
              <a:off x="7674087" y="4899232"/>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66" name="rc666"/>
            <p:cNvSpPr/>
            <p:nvPr/>
          </p:nvSpPr>
          <p:spPr>
            <a:xfrm>
              <a:off x="7938299" y="4899232"/>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67" name="rc667"/>
            <p:cNvSpPr/>
            <p:nvPr/>
          </p:nvSpPr>
          <p:spPr>
            <a:xfrm>
              <a:off x="8202511" y="4899232"/>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8" name="rc668"/>
            <p:cNvSpPr/>
            <p:nvPr/>
          </p:nvSpPr>
          <p:spPr>
            <a:xfrm>
              <a:off x="8466723" y="489923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69" name="rc669"/>
            <p:cNvSpPr/>
            <p:nvPr/>
          </p:nvSpPr>
          <p:spPr>
            <a:xfrm>
              <a:off x="1861423"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0" name="rc670"/>
            <p:cNvSpPr/>
            <p:nvPr/>
          </p:nvSpPr>
          <p:spPr>
            <a:xfrm>
              <a:off x="2125635"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1" name="rc671"/>
            <p:cNvSpPr/>
            <p:nvPr/>
          </p:nvSpPr>
          <p:spPr>
            <a:xfrm>
              <a:off x="2389847"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2" name="rc672"/>
            <p:cNvSpPr/>
            <p:nvPr/>
          </p:nvSpPr>
          <p:spPr>
            <a:xfrm>
              <a:off x="2654059" y="1621749"/>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3" name="rc673"/>
            <p:cNvSpPr/>
            <p:nvPr/>
          </p:nvSpPr>
          <p:spPr>
            <a:xfrm>
              <a:off x="2918271"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4" name="rc674"/>
            <p:cNvSpPr/>
            <p:nvPr/>
          </p:nvSpPr>
          <p:spPr>
            <a:xfrm>
              <a:off x="3182483"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5" name="rc675"/>
            <p:cNvSpPr/>
            <p:nvPr/>
          </p:nvSpPr>
          <p:spPr>
            <a:xfrm>
              <a:off x="3446695" y="162174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6" name="rc676"/>
            <p:cNvSpPr/>
            <p:nvPr/>
          </p:nvSpPr>
          <p:spPr>
            <a:xfrm>
              <a:off x="3710907" y="162174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7" name="rc677"/>
            <p:cNvSpPr/>
            <p:nvPr/>
          </p:nvSpPr>
          <p:spPr>
            <a:xfrm>
              <a:off x="3975119" y="1621749"/>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8" name="rc678"/>
            <p:cNvSpPr/>
            <p:nvPr/>
          </p:nvSpPr>
          <p:spPr>
            <a:xfrm>
              <a:off x="4239331" y="162174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9" name="rc679"/>
            <p:cNvSpPr/>
            <p:nvPr/>
          </p:nvSpPr>
          <p:spPr>
            <a:xfrm>
              <a:off x="4503543" y="1621749"/>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80" name="rc680"/>
            <p:cNvSpPr/>
            <p:nvPr/>
          </p:nvSpPr>
          <p:spPr>
            <a:xfrm>
              <a:off x="4767755" y="1621749"/>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1" name="rc681"/>
            <p:cNvSpPr/>
            <p:nvPr/>
          </p:nvSpPr>
          <p:spPr>
            <a:xfrm>
              <a:off x="5031967" y="162174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2" name="rc682"/>
            <p:cNvSpPr/>
            <p:nvPr/>
          </p:nvSpPr>
          <p:spPr>
            <a:xfrm>
              <a:off x="5296179" y="162174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3" name="rc683"/>
            <p:cNvSpPr/>
            <p:nvPr/>
          </p:nvSpPr>
          <p:spPr>
            <a:xfrm>
              <a:off x="5560391" y="1621749"/>
              <a:ext cx="264211" cy="13656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84" name="rc684"/>
            <p:cNvSpPr/>
            <p:nvPr/>
          </p:nvSpPr>
          <p:spPr>
            <a:xfrm>
              <a:off x="5824603" y="1621749"/>
              <a:ext cx="264211" cy="13656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85" name="rc685"/>
            <p:cNvSpPr/>
            <p:nvPr/>
          </p:nvSpPr>
          <p:spPr>
            <a:xfrm>
              <a:off x="6088815" y="1621749"/>
              <a:ext cx="264211" cy="13656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686" name="rc686"/>
            <p:cNvSpPr/>
            <p:nvPr/>
          </p:nvSpPr>
          <p:spPr>
            <a:xfrm>
              <a:off x="6353027" y="1621749"/>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87" name="rc687"/>
            <p:cNvSpPr/>
            <p:nvPr/>
          </p:nvSpPr>
          <p:spPr>
            <a:xfrm>
              <a:off x="6617239" y="1621749"/>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88" name="rc688"/>
            <p:cNvSpPr/>
            <p:nvPr/>
          </p:nvSpPr>
          <p:spPr>
            <a:xfrm>
              <a:off x="6881451" y="1621749"/>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89" name="rc689"/>
            <p:cNvSpPr/>
            <p:nvPr/>
          </p:nvSpPr>
          <p:spPr>
            <a:xfrm>
              <a:off x="7145663" y="1621749"/>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0" name="rc690"/>
            <p:cNvSpPr/>
            <p:nvPr/>
          </p:nvSpPr>
          <p:spPr>
            <a:xfrm>
              <a:off x="7409875" y="1621749"/>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91" name="rc691"/>
            <p:cNvSpPr/>
            <p:nvPr/>
          </p:nvSpPr>
          <p:spPr>
            <a:xfrm>
              <a:off x="7674087" y="1621749"/>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92" name="rc692"/>
            <p:cNvSpPr/>
            <p:nvPr/>
          </p:nvSpPr>
          <p:spPr>
            <a:xfrm>
              <a:off x="7938299" y="1621749"/>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3" name="rc693"/>
            <p:cNvSpPr/>
            <p:nvPr/>
          </p:nvSpPr>
          <p:spPr>
            <a:xfrm>
              <a:off x="8202511" y="1621749"/>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4" name="rc694"/>
            <p:cNvSpPr/>
            <p:nvPr/>
          </p:nvSpPr>
          <p:spPr>
            <a:xfrm>
              <a:off x="8466723"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5" name="rc695"/>
            <p:cNvSpPr/>
            <p:nvPr/>
          </p:nvSpPr>
          <p:spPr>
            <a:xfrm>
              <a:off x="1861423" y="5308918"/>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96" name="rc696"/>
            <p:cNvSpPr/>
            <p:nvPr/>
          </p:nvSpPr>
          <p:spPr>
            <a:xfrm>
              <a:off x="2125635" y="5308918"/>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97" name="rc697"/>
            <p:cNvSpPr/>
            <p:nvPr/>
          </p:nvSpPr>
          <p:spPr>
            <a:xfrm>
              <a:off x="2389847" y="530891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8" name="rc698"/>
            <p:cNvSpPr/>
            <p:nvPr/>
          </p:nvSpPr>
          <p:spPr>
            <a:xfrm>
              <a:off x="2654059" y="530891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99" name="rc699"/>
            <p:cNvSpPr/>
            <p:nvPr/>
          </p:nvSpPr>
          <p:spPr>
            <a:xfrm>
              <a:off x="2918271" y="5308918"/>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0" name="rc700"/>
            <p:cNvSpPr/>
            <p:nvPr/>
          </p:nvSpPr>
          <p:spPr>
            <a:xfrm>
              <a:off x="3182483" y="5308918"/>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1" name="rc701"/>
            <p:cNvSpPr/>
            <p:nvPr/>
          </p:nvSpPr>
          <p:spPr>
            <a:xfrm>
              <a:off x="3446695" y="5308918"/>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2" name="rc702"/>
            <p:cNvSpPr/>
            <p:nvPr/>
          </p:nvSpPr>
          <p:spPr>
            <a:xfrm>
              <a:off x="3710907" y="5308918"/>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03" name="rc703"/>
            <p:cNvSpPr/>
            <p:nvPr/>
          </p:nvSpPr>
          <p:spPr>
            <a:xfrm>
              <a:off x="3975119" y="5308918"/>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04" name="rc704"/>
            <p:cNvSpPr/>
            <p:nvPr/>
          </p:nvSpPr>
          <p:spPr>
            <a:xfrm>
              <a:off x="4239331" y="5308918"/>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5" name="rc705"/>
            <p:cNvSpPr/>
            <p:nvPr/>
          </p:nvSpPr>
          <p:spPr>
            <a:xfrm>
              <a:off x="4503543" y="530891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6" name="rc706"/>
            <p:cNvSpPr/>
            <p:nvPr/>
          </p:nvSpPr>
          <p:spPr>
            <a:xfrm>
              <a:off x="4767755" y="530891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07" name="rc707"/>
            <p:cNvSpPr/>
            <p:nvPr/>
          </p:nvSpPr>
          <p:spPr>
            <a:xfrm>
              <a:off x="5031967" y="530891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8" name="rc708"/>
            <p:cNvSpPr/>
            <p:nvPr/>
          </p:nvSpPr>
          <p:spPr>
            <a:xfrm>
              <a:off x="5296179" y="530891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9" name="rc709"/>
            <p:cNvSpPr/>
            <p:nvPr/>
          </p:nvSpPr>
          <p:spPr>
            <a:xfrm>
              <a:off x="5560391" y="530891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0" name="rc710"/>
            <p:cNvSpPr/>
            <p:nvPr/>
          </p:nvSpPr>
          <p:spPr>
            <a:xfrm>
              <a:off x="5824603" y="5308918"/>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11" name="rc711"/>
            <p:cNvSpPr/>
            <p:nvPr/>
          </p:nvSpPr>
          <p:spPr>
            <a:xfrm>
              <a:off x="6088815" y="5308918"/>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12" name="rc712"/>
            <p:cNvSpPr/>
            <p:nvPr/>
          </p:nvSpPr>
          <p:spPr>
            <a:xfrm>
              <a:off x="6353027" y="5308918"/>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13" name="rc713"/>
            <p:cNvSpPr/>
            <p:nvPr/>
          </p:nvSpPr>
          <p:spPr>
            <a:xfrm>
              <a:off x="6617239" y="5308918"/>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14" name="rc714"/>
            <p:cNvSpPr/>
            <p:nvPr/>
          </p:nvSpPr>
          <p:spPr>
            <a:xfrm>
              <a:off x="6881451" y="5308918"/>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15" name="rc715"/>
            <p:cNvSpPr/>
            <p:nvPr/>
          </p:nvSpPr>
          <p:spPr>
            <a:xfrm>
              <a:off x="7145663" y="5308918"/>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6" name="rc716"/>
            <p:cNvSpPr/>
            <p:nvPr/>
          </p:nvSpPr>
          <p:spPr>
            <a:xfrm>
              <a:off x="7409875" y="5308918"/>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17" name="rc717"/>
            <p:cNvSpPr/>
            <p:nvPr/>
          </p:nvSpPr>
          <p:spPr>
            <a:xfrm>
              <a:off x="7674087" y="5308918"/>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718" name="rc718"/>
            <p:cNvSpPr/>
            <p:nvPr/>
          </p:nvSpPr>
          <p:spPr>
            <a:xfrm>
              <a:off x="7938299" y="5308918"/>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9" name="rc719"/>
            <p:cNvSpPr/>
            <p:nvPr/>
          </p:nvSpPr>
          <p:spPr>
            <a:xfrm>
              <a:off x="8202511" y="5308918"/>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20" name="rc720"/>
            <p:cNvSpPr/>
            <p:nvPr/>
          </p:nvSpPr>
          <p:spPr>
            <a:xfrm>
              <a:off x="8466723" y="5308918"/>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21" name="rc721"/>
            <p:cNvSpPr/>
            <p:nvPr/>
          </p:nvSpPr>
          <p:spPr>
            <a:xfrm>
              <a:off x="1861423"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2" name="rc722"/>
            <p:cNvSpPr/>
            <p:nvPr/>
          </p:nvSpPr>
          <p:spPr>
            <a:xfrm>
              <a:off x="2125635"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3" name="rc723"/>
            <p:cNvSpPr/>
            <p:nvPr/>
          </p:nvSpPr>
          <p:spPr>
            <a:xfrm>
              <a:off x="2389847" y="1485187"/>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24" name="rc724"/>
            <p:cNvSpPr/>
            <p:nvPr/>
          </p:nvSpPr>
          <p:spPr>
            <a:xfrm>
              <a:off x="2654059"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5" name="rc725"/>
            <p:cNvSpPr/>
            <p:nvPr/>
          </p:nvSpPr>
          <p:spPr>
            <a:xfrm>
              <a:off x="2918271"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6" name="rc726"/>
            <p:cNvSpPr/>
            <p:nvPr/>
          </p:nvSpPr>
          <p:spPr>
            <a:xfrm>
              <a:off x="3182483" y="1485187"/>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7" name="rc727"/>
            <p:cNvSpPr/>
            <p:nvPr/>
          </p:nvSpPr>
          <p:spPr>
            <a:xfrm>
              <a:off x="3446695" y="1485187"/>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8" name="rc728"/>
            <p:cNvSpPr/>
            <p:nvPr/>
          </p:nvSpPr>
          <p:spPr>
            <a:xfrm>
              <a:off x="3710907" y="1485187"/>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9" name="rc729"/>
            <p:cNvSpPr/>
            <p:nvPr/>
          </p:nvSpPr>
          <p:spPr>
            <a:xfrm>
              <a:off x="3975119" y="1485187"/>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0" name="rc730"/>
            <p:cNvSpPr/>
            <p:nvPr/>
          </p:nvSpPr>
          <p:spPr>
            <a:xfrm>
              <a:off x="4239331"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1" name="rc731"/>
            <p:cNvSpPr/>
            <p:nvPr/>
          </p:nvSpPr>
          <p:spPr>
            <a:xfrm>
              <a:off x="4503543" y="1485187"/>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2" name="rc732"/>
            <p:cNvSpPr/>
            <p:nvPr/>
          </p:nvSpPr>
          <p:spPr>
            <a:xfrm>
              <a:off x="4767755" y="1485187"/>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3" name="rc733"/>
            <p:cNvSpPr/>
            <p:nvPr/>
          </p:nvSpPr>
          <p:spPr>
            <a:xfrm>
              <a:off x="5031967"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4" name="rc734"/>
            <p:cNvSpPr/>
            <p:nvPr/>
          </p:nvSpPr>
          <p:spPr>
            <a:xfrm>
              <a:off x="5296179" y="1485187"/>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35" name="rc735"/>
            <p:cNvSpPr/>
            <p:nvPr/>
          </p:nvSpPr>
          <p:spPr>
            <a:xfrm>
              <a:off x="5560391" y="1485187"/>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6" name="rc736"/>
            <p:cNvSpPr/>
            <p:nvPr/>
          </p:nvSpPr>
          <p:spPr>
            <a:xfrm>
              <a:off x="5824603"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7" name="rc737"/>
            <p:cNvSpPr/>
            <p:nvPr/>
          </p:nvSpPr>
          <p:spPr>
            <a:xfrm>
              <a:off x="6088815"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8" name="rc738"/>
            <p:cNvSpPr/>
            <p:nvPr/>
          </p:nvSpPr>
          <p:spPr>
            <a:xfrm>
              <a:off x="6353027" y="1485187"/>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9" name="rc739"/>
            <p:cNvSpPr/>
            <p:nvPr/>
          </p:nvSpPr>
          <p:spPr>
            <a:xfrm>
              <a:off x="6617239" y="1485187"/>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0" name="rc740"/>
            <p:cNvSpPr/>
            <p:nvPr/>
          </p:nvSpPr>
          <p:spPr>
            <a:xfrm>
              <a:off x="6881451" y="1485187"/>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1" name="rc741"/>
            <p:cNvSpPr/>
            <p:nvPr/>
          </p:nvSpPr>
          <p:spPr>
            <a:xfrm>
              <a:off x="7145663" y="1485187"/>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2" name="rc742"/>
            <p:cNvSpPr/>
            <p:nvPr/>
          </p:nvSpPr>
          <p:spPr>
            <a:xfrm>
              <a:off x="7409875" y="148518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3" name="rc743"/>
            <p:cNvSpPr/>
            <p:nvPr/>
          </p:nvSpPr>
          <p:spPr>
            <a:xfrm>
              <a:off x="7674087" y="1485187"/>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4" name="rc744"/>
            <p:cNvSpPr/>
            <p:nvPr/>
          </p:nvSpPr>
          <p:spPr>
            <a:xfrm>
              <a:off x="7938299" y="148518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45" name="rc745"/>
            <p:cNvSpPr/>
            <p:nvPr/>
          </p:nvSpPr>
          <p:spPr>
            <a:xfrm>
              <a:off x="8202511"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6" name="rc746"/>
            <p:cNvSpPr/>
            <p:nvPr/>
          </p:nvSpPr>
          <p:spPr>
            <a:xfrm>
              <a:off x="8466723"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7" name="rc747"/>
            <p:cNvSpPr/>
            <p:nvPr/>
          </p:nvSpPr>
          <p:spPr>
            <a:xfrm>
              <a:off x="1861423" y="5582041"/>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8" name="rc748"/>
            <p:cNvSpPr/>
            <p:nvPr/>
          </p:nvSpPr>
          <p:spPr>
            <a:xfrm>
              <a:off x="2125635" y="558204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49" name="rc749"/>
            <p:cNvSpPr/>
            <p:nvPr/>
          </p:nvSpPr>
          <p:spPr>
            <a:xfrm>
              <a:off x="2389847" y="5582041"/>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50" name="rc750"/>
            <p:cNvSpPr/>
            <p:nvPr/>
          </p:nvSpPr>
          <p:spPr>
            <a:xfrm>
              <a:off x="2654059" y="5582041"/>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51" name="rc751"/>
            <p:cNvSpPr/>
            <p:nvPr/>
          </p:nvSpPr>
          <p:spPr>
            <a:xfrm>
              <a:off x="2918271" y="558204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52" name="rc752"/>
            <p:cNvSpPr/>
            <p:nvPr/>
          </p:nvSpPr>
          <p:spPr>
            <a:xfrm>
              <a:off x="3182483" y="558204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3" name="rc753"/>
            <p:cNvSpPr/>
            <p:nvPr/>
          </p:nvSpPr>
          <p:spPr>
            <a:xfrm>
              <a:off x="3446695" y="558204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54" name="rc754"/>
            <p:cNvSpPr/>
            <p:nvPr/>
          </p:nvSpPr>
          <p:spPr>
            <a:xfrm>
              <a:off x="3710907" y="5582041"/>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55" name="rc755"/>
            <p:cNvSpPr/>
            <p:nvPr/>
          </p:nvSpPr>
          <p:spPr>
            <a:xfrm>
              <a:off x="3975119" y="558204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56" name="rc756"/>
            <p:cNvSpPr/>
            <p:nvPr/>
          </p:nvSpPr>
          <p:spPr>
            <a:xfrm>
              <a:off x="4239331" y="5582041"/>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57" name="rc757"/>
            <p:cNvSpPr/>
            <p:nvPr/>
          </p:nvSpPr>
          <p:spPr>
            <a:xfrm>
              <a:off x="4503543" y="5582041"/>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58" name="rc758"/>
            <p:cNvSpPr/>
            <p:nvPr/>
          </p:nvSpPr>
          <p:spPr>
            <a:xfrm>
              <a:off x="4767755" y="558204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59" name="rc759"/>
            <p:cNvSpPr/>
            <p:nvPr/>
          </p:nvSpPr>
          <p:spPr>
            <a:xfrm>
              <a:off x="5031967" y="558204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0" name="rc760"/>
            <p:cNvSpPr/>
            <p:nvPr/>
          </p:nvSpPr>
          <p:spPr>
            <a:xfrm>
              <a:off x="5296179" y="558204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1" name="rc761"/>
            <p:cNvSpPr/>
            <p:nvPr/>
          </p:nvSpPr>
          <p:spPr>
            <a:xfrm>
              <a:off x="5560391" y="558204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2" name="rc762"/>
            <p:cNvSpPr/>
            <p:nvPr/>
          </p:nvSpPr>
          <p:spPr>
            <a:xfrm>
              <a:off x="5824603" y="5582041"/>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63" name="rc763"/>
            <p:cNvSpPr/>
            <p:nvPr/>
          </p:nvSpPr>
          <p:spPr>
            <a:xfrm>
              <a:off x="6088815" y="5582041"/>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64" name="rc764"/>
            <p:cNvSpPr/>
            <p:nvPr/>
          </p:nvSpPr>
          <p:spPr>
            <a:xfrm>
              <a:off x="6353027" y="5582041"/>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65" name="rc765"/>
            <p:cNvSpPr/>
            <p:nvPr/>
          </p:nvSpPr>
          <p:spPr>
            <a:xfrm>
              <a:off x="6617239" y="558204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6" name="rc766"/>
            <p:cNvSpPr/>
            <p:nvPr/>
          </p:nvSpPr>
          <p:spPr>
            <a:xfrm>
              <a:off x="6881451" y="5582041"/>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67" name="rc767"/>
            <p:cNvSpPr/>
            <p:nvPr/>
          </p:nvSpPr>
          <p:spPr>
            <a:xfrm>
              <a:off x="7145663" y="5582041"/>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68" name="rc768"/>
            <p:cNvSpPr/>
            <p:nvPr/>
          </p:nvSpPr>
          <p:spPr>
            <a:xfrm>
              <a:off x="7409875" y="5582041"/>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69" name="rc769"/>
            <p:cNvSpPr/>
            <p:nvPr/>
          </p:nvSpPr>
          <p:spPr>
            <a:xfrm>
              <a:off x="7674087" y="5582041"/>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70" name="rc770"/>
            <p:cNvSpPr/>
            <p:nvPr/>
          </p:nvSpPr>
          <p:spPr>
            <a:xfrm>
              <a:off x="7938299" y="5582041"/>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71" name="rc771"/>
            <p:cNvSpPr/>
            <p:nvPr/>
          </p:nvSpPr>
          <p:spPr>
            <a:xfrm>
              <a:off x="8202511" y="5582041"/>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72" name="rc772"/>
            <p:cNvSpPr/>
            <p:nvPr/>
          </p:nvSpPr>
          <p:spPr>
            <a:xfrm>
              <a:off x="8466723" y="5582041"/>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73" name="rc773"/>
            <p:cNvSpPr/>
            <p:nvPr/>
          </p:nvSpPr>
          <p:spPr>
            <a:xfrm>
              <a:off x="1861423" y="2167996"/>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4" name="rc774"/>
            <p:cNvSpPr/>
            <p:nvPr/>
          </p:nvSpPr>
          <p:spPr>
            <a:xfrm>
              <a:off x="2125635" y="2167996"/>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5" name="rc775"/>
            <p:cNvSpPr/>
            <p:nvPr/>
          </p:nvSpPr>
          <p:spPr>
            <a:xfrm>
              <a:off x="2389847" y="216799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6" name="rc776"/>
            <p:cNvSpPr/>
            <p:nvPr/>
          </p:nvSpPr>
          <p:spPr>
            <a:xfrm>
              <a:off x="2654059" y="216799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7" name="rc777"/>
            <p:cNvSpPr/>
            <p:nvPr/>
          </p:nvSpPr>
          <p:spPr>
            <a:xfrm>
              <a:off x="2918271" y="216799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8" name="rc778"/>
            <p:cNvSpPr/>
            <p:nvPr/>
          </p:nvSpPr>
          <p:spPr>
            <a:xfrm>
              <a:off x="3182483" y="2167996"/>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9" name="rc779"/>
            <p:cNvSpPr/>
            <p:nvPr/>
          </p:nvSpPr>
          <p:spPr>
            <a:xfrm>
              <a:off x="3446695" y="2167996"/>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0" name="rc780"/>
            <p:cNvSpPr/>
            <p:nvPr/>
          </p:nvSpPr>
          <p:spPr>
            <a:xfrm>
              <a:off x="3710907" y="2167996"/>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1" name="rc781"/>
            <p:cNvSpPr/>
            <p:nvPr/>
          </p:nvSpPr>
          <p:spPr>
            <a:xfrm>
              <a:off x="3975119" y="2167996"/>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2" name="rc782"/>
            <p:cNvSpPr/>
            <p:nvPr/>
          </p:nvSpPr>
          <p:spPr>
            <a:xfrm>
              <a:off x="4239331"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3" name="rc783"/>
            <p:cNvSpPr/>
            <p:nvPr/>
          </p:nvSpPr>
          <p:spPr>
            <a:xfrm>
              <a:off x="4503543" y="216799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4" name="rc784"/>
            <p:cNvSpPr/>
            <p:nvPr/>
          </p:nvSpPr>
          <p:spPr>
            <a:xfrm>
              <a:off x="4767755" y="2167996"/>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5" name="rc785"/>
            <p:cNvSpPr/>
            <p:nvPr/>
          </p:nvSpPr>
          <p:spPr>
            <a:xfrm>
              <a:off x="5031967" y="2167996"/>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6" name="rc786"/>
            <p:cNvSpPr/>
            <p:nvPr/>
          </p:nvSpPr>
          <p:spPr>
            <a:xfrm>
              <a:off x="5296179" y="2167996"/>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87" name="rc787"/>
            <p:cNvSpPr/>
            <p:nvPr/>
          </p:nvSpPr>
          <p:spPr>
            <a:xfrm>
              <a:off x="5560391" y="216799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8" name="rc788"/>
            <p:cNvSpPr/>
            <p:nvPr/>
          </p:nvSpPr>
          <p:spPr>
            <a:xfrm>
              <a:off x="5824603" y="2167996"/>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9" name="rc789"/>
            <p:cNvSpPr/>
            <p:nvPr/>
          </p:nvSpPr>
          <p:spPr>
            <a:xfrm>
              <a:off x="6088815" y="216799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0" name="rc790"/>
            <p:cNvSpPr/>
            <p:nvPr/>
          </p:nvSpPr>
          <p:spPr>
            <a:xfrm>
              <a:off x="6353027"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1" name="rc791"/>
            <p:cNvSpPr/>
            <p:nvPr/>
          </p:nvSpPr>
          <p:spPr>
            <a:xfrm>
              <a:off x="6617239" y="2167996"/>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2" name="rc792"/>
            <p:cNvSpPr/>
            <p:nvPr/>
          </p:nvSpPr>
          <p:spPr>
            <a:xfrm>
              <a:off x="6881451" y="216799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3" name="rc793"/>
            <p:cNvSpPr/>
            <p:nvPr/>
          </p:nvSpPr>
          <p:spPr>
            <a:xfrm>
              <a:off x="7145663" y="216799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4" name="rc794"/>
            <p:cNvSpPr/>
            <p:nvPr/>
          </p:nvSpPr>
          <p:spPr>
            <a:xfrm>
              <a:off x="7409875"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5" name="rc795"/>
            <p:cNvSpPr/>
            <p:nvPr/>
          </p:nvSpPr>
          <p:spPr>
            <a:xfrm>
              <a:off x="7674087" y="216799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6" name="rc796"/>
            <p:cNvSpPr/>
            <p:nvPr/>
          </p:nvSpPr>
          <p:spPr>
            <a:xfrm>
              <a:off x="7938299" y="216799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7" name="rc797"/>
            <p:cNvSpPr/>
            <p:nvPr/>
          </p:nvSpPr>
          <p:spPr>
            <a:xfrm>
              <a:off x="8202511" y="2167996"/>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8" name="rc798"/>
            <p:cNvSpPr/>
            <p:nvPr/>
          </p:nvSpPr>
          <p:spPr>
            <a:xfrm>
              <a:off x="8466723"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9" name="rc799"/>
            <p:cNvSpPr/>
            <p:nvPr/>
          </p:nvSpPr>
          <p:spPr>
            <a:xfrm>
              <a:off x="1861423" y="230455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0" name="rc800"/>
            <p:cNvSpPr/>
            <p:nvPr/>
          </p:nvSpPr>
          <p:spPr>
            <a:xfrm>
              <a:off x="2125635" y="2304558"/>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1" name="rc801"/>
            <p:cNvSpPr/>
            <p:nvPr/>
          </p:nvSpPr>
          <p:spPr>
            <a:xfrm>
              <a:off x="2389847" y="2304558"/>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2" name="rc802"/>
            <p:cNvSpPr/>
            <p:nvPr/>
          </p:nvSpPr>
          <p:spPr>
            <a:xfrm>
              <a:off x="2654059" y="230455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03" name="rc803"/>
            <p:cNvSpPr/>
            <p:nvPr/>
          </p:nvSpPr>
          <p:spPr>
            <a:xfrm>
              <a:off x="2918271" y="230455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4" name="rc804"/>
            <p:cNvSpPr/>
            <p:nvPr/>
          </p:nvSpPr>
          <p:spPr>
            <a:xfrm>
              <a:off x="3182483" y="230455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05" name="rc805"/>
            <p:cNvSpPr/>
            <p:nvPr/>
          </p:nvSpPr>
          <p:spPr>
            <a:xfrm>
              <a:off x="3446695" y="2304558"/>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6" name="rc806"/>
            <p:cNvSpPr/>
            <p:nvPr/>
          </p:nvSpPr>
          <p:spPr>
            <a:xfrm>
              <a:off x="3710907" y="2304558"/>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7" name="rc807"/>
            <p:cNvSpPr/>
            <p:nvPr/>
          </p:nvSpPr>
          <p:spPr>
            <a:xfrm>
              <a:off x="3975119" y="2304558"/>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8" name="rc808"/>
            <p:cNvSpPr/>
            <p:nvPr/>
          </p:nvSpPr>
          <p:spPr>
            <a:xfrm>
              <a:off x="4239331" y="2304558"/>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9" name="rc809"/>
            <p:cNvSpPr/>
            <p:nvPr/>
          </p:nvSpPr>
          <p:spPr>
            <a:xfrm>
              <a:off x="4503543" y="2304558"/>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0" name="rc810"/>
            <p:cNvSpPr/>
            <p:nvPr/>
          </p:nvSpPr>
          <p:spPr>
            <a:xfrm>
              <a:off x="4767755" y="2304558"/>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1" name="rc811"/>
            <p:cNvSpPr/>
            <p:nvPr/>
          </p:nvSpPr>
          <p:spPr>
            <a:xfrm>
              <a:off x="5031967" y="2304558"/>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2" name="rc812"/>
            <p:cNvSpPr/>
            <p:nvPr/>
          </p:nvSpPr>
          <p:spPr>
            <a:xfrm>
              <a:off x="5296179" y="2304558"/>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3" name="rc813"/>
            <p:cNvSpPr/>
            <p:nvPr/>
          </p:nvSpPr>
          <p:spPr>
            <a:xfrm>
              <a:off x="5560391" y="2304558"/>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4" name="rc814"/>
            <p:cNvSpPr/>
            <p:nvPr/>
          </p:nvSpPr>
          <p:spPr>
            <a:xfrm>
              <a:off x="5824603" y="2304558"/>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5" name="rc815"/>
            <p:cNvSpPr/>
            <p:nvPr/>
          </p:nvSpPr>
          <p:spPr>
            <a:xfrm>
              <a:off x="6088815"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6" name="rc816"/>
            <p:cNvSpPr/>
            <p:nvPr/>
          </p:nvSpPr>
          <p:spPr>
            <a:xfrm>
              <a:off x="6353027" y="2304558"/>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7" name="rc817"/>
            <p:cNvSpPr/>
            <p:nvPr/>
          </p:nvSpPr>
          <p:spPr>
            <a:xfrm>
              <a:off x="6617239" y="2304558"/>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8" name="rc818"/>
            <p:cNvSpPr/>
            <p:nvPr/>
          </p:nvSpPr>
          <p:spPr>
            <a:xfrm>
              <a:off x="6881451"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9" name="rc819"/>
            <p:cNvSpPr/>
            <p:nvPr/>
          </p:nvSpPr>
          <p:spPr>
            <a:xfrm>
              <a:off x="7145663" y="2304558"/>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0" name="rc820"/>
            <p:cNvSpPr/>
            <p:nvPr/>
          </p:nvSpPr>
          <p:spPr>
            <a:xfrm>
              <a:off x="7409875" y="2304558"/>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1" name="rc821"/>
            <p:cNvSpPr/>
            <p:nvPr/>
          </p:nvSpPr>
          <p:spPr>
            <a:xfrm>
              <a:off x="7674087"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2" name="rc822"/>
            <p:cNvSpPr/>
            <p:nvPr/>
          </p:nvSpPr>
          <p:spPr>
            <a:xfrm>
              <a:off x="7938299"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3" name="rc823"/>
            <p:cNvSpPr/>
            <p:nvPr/>
          </p:nvSpPr>
          <p:spPr>
            <a:xfrm>
              <a:off x="8202511" y="2304558"/>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4" name="rc824"/>
            <p:cNvSpPr/>
            <p:nvPr/>
          </p:nvSpPr>
          <p:spPr>
            <a:xfrm>
              <a:off x="8466723" y="2304558"/>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5" name="rc825"/>
            <p:cNvSpPr/>
            <p:nvPr/>
          </p:nvSpPr>
          <p:spPr>
            <a:xfrm>
              <a:off x="1861423" y="339705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26" name="rc826"/>
            <p:cNvSpPr/>
            <p:nvPr/>
          </p:nvSpPr>
          <p:spPr>
            <a:xfrm>
              <a:off x="2125635" y="3397052"/>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27" name="rc827"/>
            <p:cNvSpPr/>
            <p:nvPr/>
          </p:nvSpPr>
          <p:spPr>
            <a:xfrm>
              <a:off x="2389847" y="339705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28" name="rc828"/>
            <p:cNvSpPr/>
            <p:nvPr/>
          </p:nvSpPr>
          <p:spPr>
            <a:xfrm>
              <a:off x="2654059" y="3397052"/>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9" name="rc829"/>
            <p:cNvSpPr/>
            <p:nvPr/>
          </p:nvSpPr>
          <p:spPr>
            <a:xfrm>
              <a:off x="2918271" y="339705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0" name="rc830"/>
            <p:cNvSpPr/>
            <p:nvPr/>
          </p:nvSpPr>
          <p:spPr>
            <a:xfrm>
              <a:off x="3182483" y="339705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1" name="rc831"/>
            <p:cNvSpPr/>
            <p:nvPr/>
          </p:nvSpPr>
          <p:spPr>
            <a:xfrm>
              <a:off x="3446695" y="339705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2" name="rc832"/>
            <p:cNvSpPr/>
            <p:nvPr/>
          </p:nvSpPr>
          <p:spPr>
            <a:xfrm>
              <a:off x="3710907" y="339705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3" name="rc833"/>
            <p:cNvSpPr/>
            <p:nvPr/>
          </p:nvSpPr>
          <p:spPr>
            <a:xfrm>
              <a:off x="3975119" y="3397052"/>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4" name="rc834"/>
            <p:cNvSpPr/>
            <p:nvPr/>
          </p:nvSpPr>
          <p:spPr>
            <a:xfrm>
              <a:off x="4239331" y="3397052"/>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35" name="rc835"/>
            <p:cNvSpPr/>
            <p:nvPr/>
          </p:nvSpPr>
          <p:spPr>
            <a:xfrm>
              <a:off x="4503543" y="3397052"/>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6" name="rc836"/>
            <p:cNvSpPr/>
            <p:nvPr/>
          </p:nvSpPr>
          <p:spPr>
            <a:xfrm>
              <a:off x="4767755" y="339705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37" name="rc837"/>
            <p:cNvSpPr/>
            <p:nvPr/>
          </p:nvSpPr>
          <p:spPr>
            <a:xfrm>
              <a:off x="5031967" y="3397052"/>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8" name="rc838"/>
            <p:cNvSpPr/>
            <p:nvPr/>
          </p:nvSpPr>
          <p:spPr>
            <a:xfrm>
              <a:off x="5296179" y="339705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9" name="rc839"/>
            <p:cNvSpPr/>
            <p:nvPr/>
          </p:nvSpPr>
          <p:spPr>
            <a:xfrm>
              <a:off x="5560391" y="3397052"/>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0" name="rc840"/>
            <p:cNvSpPr/>
            <p:nvPr/>
          </p:nvSpPr>
          <p:spPr>
            <a:xfrm>
              <a:off x="5824603" y="3397052"/>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1" name="rc841"/>
            <p:cNvSpPr/>
            <p:nvPr/>
          </p:nvSpPr>
          <p:spPr>
            <a:xfrm>
              <a:off x="6088815"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2" name="rc842"/>
            <p:cNvSpPr/>
            <p:nvPr/>
          </p:nvSpPr>
          <p:spPr>
            <a:xfrm>
              <a:off x="6353027" y="3397052"/>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3" name="rc843"/>
            <p:cNvSpPr/>
            <p:nvPr/>
          </p:nvSpPr>
          <p:spPr>
            <a:xfrm>
              <a:off x="6617239" y="3397052"/>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4" name="rc844"/>
            <p:cNvSpPr/>
            <p:nvPr/>
          </p:nvSpPr>
          <p:spPr>
            <a:xfrm>
              <a:off x="6881451" y="3397052"/>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45" name="rc845"/>
            <p:cNvSpPr/>
            <p:nvPr/>
          </p:nvSpPr>
          <p:spPr>
            <a:xfrm>
              <a:off x="7145663" y="3397052"/>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6" name="rc846"/>
            <p:cNvSpPr/>
            <p:nvPr/>
          </p:nvSpPr>
          <p:spPr>
            <a:xfrm>
              <a:off x="7409875" y="3397052"/>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7" name="rc847"/>
            <p:cNvSpPr/>
            <p:nvPr/>
          </p:nvSpPr>
          <p:spPr>
            <a:xfrm>
              <a:off x="7674087"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8" name="rc848"/>
            <p:cNvSpPr/>
            <p:nvPr/>
          </p:nvSpPr>
          <p:spPr>
            <a:xfrm>
              <a:off x="7938299"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9" name="rc849"/>
            <p:cNvSpPr/>
            <p:nvPr/>
          </p:nvSpPr>
          <p:spPr>
            <a:xfrm>
              <a:off x="8202511"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50" name="rc850"/>
            <p:cNvSpPr/>
            <p:nvPr/>
          </p:nvSpPr>
          <p:spPr>
            <a:xfrm>
              <a:off x="8466723" y="3397052"/>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1" name="tx851"/>
            <p:cNvSpPr/>
            <p:nvPr/>
          </p:nvSpPr>
          <p:spPr>
            <a:xfrm>
              <a:off x="378275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2" name="tx852"/>
            <p:cNvSpPr/>
            <p:nvPr/>
          </p:nvSpPr>
          <p:spPr>
            <a:xfrm>
              <a:off x="404696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3" name="tx853"/>
            <p:cNvSpPr/>
            <p:nvPr/>
          </p:nvSpPr>
          <p:spPr>
            <a:xfrm>
              <a:off x="431117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4" name="tx854"/>
            <p:cNvSpPr/>
            <p:nvPr/>
          </p:nvSpPr>
          <p:spPr>
            <a:xfrm>
              <a:off x="457539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55" name="tx855"/>
            <p:cNvSpPr/>
            <p:nvPr/>
          </p:nvSpPr>
          <p:spPr>
            <a:xfrm>
              <a:off x="483960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56" name="tx856"/>
            <p:cNvSpPr/>
            <p:nvPr/>
          </p:nvSpPr>
          <p:spPr>
            <a:xfrm>
              <a:off x="510381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57" name="tx857"/>
            <p:cNvSpPr/>
            <p:nvPr/>
          </p:nvSpPr>
          <p:spPr>
            <a:xfrm>
              <a:off x="536802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8" name="tx858"/>
            <p:cNvSpPr/>
            <p:nvPr/>
          </p:nvSpPr>
          <p:spPr>
            <a:xfrm>
              <a:off x="563223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9" name="tx859"/>
            <p:cNvSpPr/>
            <p:nvPr/>
          </p:nvSpPr>
          <p:spPr>
            <a:xfrm>
              <a:off x="589645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60" name="tx860"/>
            <p:cNvSpPr/>
            <p:nvPr/>
          </p:nvSpPr>
          <p:spPr>
            <a:xfrm>
              <a:off x="616066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61" name="tx861"/>
            <p:cNvSpPr/>
            <p:nvPr/>
          </p:nvSpPr>
          <p:spPr>
            <a:xfrm>
              <a:off x="642487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62" name="tx862"/>
            <p:cNvSpPr/>
            <p:nvPr/>
          </p:nvSpPr>
          <p:spPr>
            <a:xfrm>
              <a:off x="668908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63" name="tx863"/>
            <p:cNvSpPr/>
            <p:nvPr/>
          </p:nvSpPr>
          <p:spPr>
            <a:xfrm>
              <a:off x="695329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64" name="tx864"/>
            <p:cNvSpPr/>
            <p:nvPr/>
          </p:nvSpPr>
          <p:spPr>
            <a:xfrm>
              <a:off x="721751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5" name="tx865"/>
            <p:cNvSpPr/>
            <p:nvPr/>
          </p:nvSpPr>
          <p:spPr>
            <a:xfrm>
              <a:off x="774593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66" name="tx866"/>
            <p:cNvSpPr/>
            <p:nvPr/>
          </p:nvSpPr>
          <p:spPr>
            <a:xfrm>
              <a:off x="801014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67" name="tx867"/>
            <p:cNvSpPr/>
            <p:nvPr/>
          </p:nvSpPr>
          <p:spPr>
            <a:xfrm>
              <a:off x="827435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8" name="tx868"/>
            <p:cNvSpPr/>
            <p:nvPr/>
          </p:nvSpPr>
          <p:spPr>
            <a:xfrm>
              <a:off x="853857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9" name="tx869"/>
            <p:cNvSpPr/>
            <p:nvPr/>
          </p:nvSpPr>
          <p:spPr>
            <a:xfrm>
              <a:off x="193327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0" name="tx870"/>
            <p:cNvSpPr/>
            <p:nvPr/>
          </p:nvSpPr>
          <p:spPr>
            <a:xfrm>
              <a:off x="219748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1" name="tx871"/>
            <p:cNvSpPr/>
            <p:nvPr/>
          </p:nvSpPr>
          <p:spPr>
            <a:xfrm>
              <a:off x="246169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72" name="tx872"/>
            <p:cNvSpPr/>
            <p:nvPr/>
          </p:nvSpPr>
          <p:spPr>
            <a:xfrm>
              <a:off x="272590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73" name="tx873"/>
            <p:cNvSpPr/>
            <p:nvPr/>
          </p:nvSpPr>
          <p:spPr>
            <a:xfrm>
              <a:off x="299011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325433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5" name="tx875"/>
            <p:cNvSpPr/>
            <p:nvPr/>
          </p:nvSpPr>
          <p:spPr>
            <a:xfrm>
              <a:off x="351854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6" name="tx876"/>
            <p:cNvSpPr/>
            <p:nvPr/>
          </p:nvSpPr>
          <p:spPr>
            <a:xfrm>
              <a:off x="378275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7" name="tx877"/>
            <p:cNvSpPr/>
            <p:nvPr/>
          </p:nvSpPr>
          <p:spPr>
            <a:xfrm>
              <a:off x="404696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8" name="tx878"/>
            <p:cNvSpPr/>
            <p:nvPr/>
          </p:nvSpPr>
          <p:spPr>
            <a:xfrm>
              <a:off x="431117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9" name="tx879"/>
            <p:cNvSpPr/>
            <p:nvPr/>
          </p:nvSpPr>
          <p:spPr>
            <a:xfrm>
              <a:off x="457539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0" name="tx880"/>
            <p:cNvSpPr/>
            <p:nvPr/>
          </p:nvSpPr>
          <p:spPr>
            <a:xfrm>
              <a:off x="483960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1" name="tx881"/>
            <p:cNvSpPr/>
            <p:nvPr/>
          </p:nvSpPr>
          <p:spPr>
            <a:xfrm>
              <a:off x="510381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2" name="tx882"/>
            <p:cNvSpPr/>
            <p:nvPr/>
          </p:nvSpPr>
          <p:spPr>
            <a:xfrm>
              <a:off x="536802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3" name="tx883"/>
            <p:cNvSpPr/>
            <p:nvPr/>
          </p:nvSpPr>
          <p:spPr>
            <a:xfrm>
              <a:off x="563223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4" name="tx884"/>
            <p:cNvSpPr/>
            <p:nvPr/>
          </p:nvSpPr>
          <p:spPr>
            <a:xfrm>
              <a:off x="589645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5" name="tx885"/>
            <p:cNvSpPr/>
            <p:nvPr/>
          </p:nvSpPr>
          <p:spPr>
            <a:xfrm>
              <a:off x="616066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6" name="tx886"/>
            <p:cNvSpPr/>
            <p:nvPr/>
          </p:nvSpPr>
          <p:spPr>
            <a:xfrm>
              <a:off x="642487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7" name="tx887"/>
            <p:cNvSpPr/>
            <p:nvPr/>
          </p:nvSpPr>
          <p:spPr>
            <a:xfrm>
              <a:off x="668908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8" name="tx888"/>
            <p:cNvSpPr/>
            <p:nvPr/>
          </p:nvSpPr>
          <p:spPr>
            <a:xfrm>
              <a:off x="695329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721751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0" name="tx890"/>
            <p:cNvSpPr/>
            <p:nvPr/>
          </p:nvSpPr>
          <p:spPr>
            <a:xfrm>
              <a:off x="748172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1" name="tx891"/>
            <p:cNvSpPr/>
            <p:nvPr/>
          </p:nvSpPr>
          <p:spPr>
            <a:xfrm>
              <a:off x="774593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2" name="tx892"/>
            <p:cNvSpPr/>
            <p:nvPr/>
          </p:nvSpPr>
          <p:spPr>
            <a:xfrm>
              <a:off x="801014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3" name="tx893"/>
            <p:cNvSpPr/>
            <p:nvPr/>
          </p:nvSpPr>
          <p:spPr>
            <a:xfrm>
              <a:off x="827435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4" name="tx894"/>
            <p:cNvSpPr/>
            <p:nvPr/>
          </p:nvSpPr>
          <p:spPr>
            <a:xfrm>
              <a:off x="853857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5" name="tx895"/>
            <p:cNvSpPr/>
            <p:nvPr/>
          </p:nvSpPr>
          <p:spPr>
            <a:xfrm>
              <a:off x="219748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96" name="tx896"/>
            <p:cNvSpPr/>
            <p:nvPr/>
          </p:nvSpPr>
          <p:spPr>
            <a:xfrm>
              <a:off x="246169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7" name="tx897"/>
            <p:cNvSpPr/>
            <p:nvPr/>
          </p:nvSpPr>
          <p:spPr>
            <a:xfrm>
              <a:off x="272590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8" name="tx898"/>
            <p:cNvSpPr/>
            <p:nvPr/>
          </p:nvSpPr>
          <p:spPr>
            <a:xfrm>
              <a:off x="299011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9" name="tx899"/>
            <p:cNvSpPr/>
            <p:nvPr/>
          </p:nvSpPr>
          <p:spPr>
            <a:xfrm>
              <a:off x="325433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0" name="tx900"/>
            <p:cNvSpPr/>
            <p:nvPr/>
          </p:nvSpPr>
          <p:spPr>
            <a:xfrm>
              <a:off x="351854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1" name="tx901"/>
            <p:cNvSpPr/>
            <p:nvPr/>
          </p:nvSpPr>
          <p:spPr>
            <a:xfrm>
              <a:off x="378275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2" name="tx902"/>
            <p:cNvSpPr/>
            <p:nvPr/>
          </p:nvSpPr>
          <p:spPr>
            <a:xfrm>
              <a:off x="404696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3" name="tx903"/>
            <p:cNvSpPr/>
            <p:nvPr/>
          </p:nvSpPr>
          <p:spPr>
            <a:xfrm>
              <a:off x="431117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4" name="tx904"/>
            <p:cNvSpPr/>
            <p:nvPr/>
          </p:nvSpPr>
          <p:spPr>
            <a:xfrm>
              <a:off x="457539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5" name="tx905"/>
            <p:cNvSpPr/>
            <p:nvPr/>
          </p:nvSpPr>
          <p:spPr>
            <a:xfrm>
              <a:off x="483960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6" name="tx906"/>
            <p:cNvSpPr/>
            <p:nvPr/>
          </p:nvSpPr>
          <p:spPr>
            <a:xfrm>
              <a:off x="510381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7" name="tx907"/>
            <p:cNvSpPr/>
            <p:nvPr/>
          </p:nvSpPr>
          <p:spPr>
            <a:xfrm>
              <a:off x="536802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8" name="tx908"/>
            <p:cNvSpPr/>
            <p:nvPr/>
          </p:nvSpPr>
          <p:spPr>
            <a:xfrm>
              <a:off x="563223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9" name="tx909"/>
            <p:cNvSpPr/>
            <p:nvPr/>
          </p:nvSpPr>
          <p:spPr>
            <a:xfrm>
              <a:off x="589645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0" name="tx910"/>
            <p:cNvSpPr/>
            <p:nvPr/>
          </p:nvSpPr>
          <p:spPr>
            <a:xfrm>
              <a:off x="616066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1" name="tx911"/>
            <p:cNvSpPr/>
            <p:nvPr/>
          </p:nvSpPr>
          <p:spPr>
            <a:xfrm>
              <a:off x="642487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2" name="tx912"/>
            <p:cNvSpPr/>
            <p:nvPr/>
          </p:nvSpPr>
          <p:spPr>
            <a:xfrm>
              <a:off x="668908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3" name="tx913"/>
            <p:cNvSpPr/>
            <p:nvPr/>
          </p:nvSpPr>
          <p:spPr>
            <a:xfrm>
              <a:off x="695329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4" name="tx914"/>
            <p:cNvSpPr/>
            <p:nvPr/>
          </p:nvSpPr>
          <p:spPr>
            <a:xfrm>
              <a:off x="721751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5" name="tx915"/>
            <p:cNvSpPr/>
            <p:nvPr/>
          </p:nvSpPr>
          <p:spPr>
            <a:xfrm>
              <a:off x="748172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6" name="tx916"/>
            <p:cNvSpPr/>
            <p:nvPr/>
          </p:nvSpPr>
          <p:spPr>
            <a:xfrm>
              <a:off x="774593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7" name="tx917"/>
            <p:cNvSpPr/>
            <p:nvPr/>
          </p:nvSpPr>
          <p:spPr>
            <a:xfrm>
              <a:off x="801014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8" name="tx918"/>
            <p:cNvSpPr/>
            <p:nvPr/>
          </p:nvSpPr>
          <p:spPr>
            <a:xfrm>
              <a:off x="827435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9" name="tx919"/>
            <p:cNvSpPr/>
            <p:nvPr/>
          </p:nvSpPr>
          <p:spPr>
            <a:xfrm>
              <a:off x="853857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0" name="tx920"/>
            <p:cNvSpPr/>
            <p:nvPr/>
          </p:nvSpPr>
          <p:spPr>
            <a:xfrm>
              <a:off x="193327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21" name="tx921"/>
            <p:cNvSpPr/>
            <p:nvPr/>
          </p:nvSpPr>
          <p:spPr>
            <a:xfrm>
              <a:off x="219748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22" name="tx922"/>
            <p:cNvSpPr/>
            <p:nvPr/>
          </p:nvSpPr>
          <p:spPr>
            <a:xfrm>
              <a:off x="246169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23" name="tx923"/>
            <p:cNvSpPr/>
            <p:nvPr/>
          </p:nvSpPr>
          <p:spPr>
            <a:xfrm>
              <a:off x="272590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4" name="tx924"/>
            <p:cNvSpPr/>
            <p:nvPr/>
          </p:nvSpPr>
          <p:spPr>
            <a:xfrm>
              <a:off x="299011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5" name="tx925"/>
            <p:cNvSpPr/>
            <p:nvPr/>
          </p:nvSpPr>
          <p:spPr>
            <a:xfrm>
              <a:off x="325433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6" name="tx926"/>
            <p:cNvSpPr/>
            <p:nvPr/>
          </p:nvSpPr>
          <p:spPr>
            <a:xfrm>
              <a:off x="351854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7" name="tx927"/>
            <p:cNvSpPr/>
            <p:nvPr/>
          </p:nvSpPr>
          <p:spPr>
            <a:xfrm>
              <a:off x="378275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8" name="tx928"/>
            <p:cNvSpPr/>
            <p:nvPr/>
          </p:nvSpPr>
          <p:spPr>
            <a:xfrm>
              <a:off x="404696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9" name="tx929"/>
            <p:cNvSpPr/>
            <p:nvPr/>
          </p:nvSpPr>
          <p:spPr>
            <a:xfrm>
              <a:off x="431117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0" name="tx930"/>
            <p:cNvSpPr/>
            <p:nvPr/>
          </p:nvSpPr>
          <p:spPr>
            <a:xfrm>
              <a:off x="457539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1" name="tx931"/>
            <p:cNvSpPr/>
            <p:nvPr/>
          </p:nvSpPr>
          <p:spPr>
            <a:xfrm>
              <a:off x="483960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32" name="tx932"/>
            <p:cNvSpPr/>
            <p:nvPr/>
          </p:nvSpPr>
          <p:spPr>
            <a:xfrm>
              <a:off x="510381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3" name="tx933"/>
            <p:cNvSpPr/>
            <p:nvPr/>
          </p:nvSpPr>
          <p:spPr>
            <a:xfrm>
              <a:off x="536802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4" name="tx934"/>
            <p:cNvSpPr/>
            <p:nvPr/>
          </p:nvSpPr>
          <p:spPr>
            <a:xfrm>
              <a:off x="563223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5" name="tx935"/>
            <p:cNvSpPr/>
            <p:nvPr/>
          </p:nvSpPr>
          <p:spPr>
            <a:xfrm>
              <a:off x="589645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6" name="tx936"/>
            <p:cNvSpPr/>
            <p:nvPr/>
          </p:nvSpPr>
          <p:spPr>
            <a:xfrm>
              <a:off x="616066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7" name="tx937"/>
            <p:cNvSpPr/>
            <p:nvPr/>
          </p:nvSpPr>
          <p:spPr>
            <a:xfrm>
              <a:off x="642487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38" name="tx938"/>
            <p:cNvSpPr/>
            <p:nvPr/>
          </p:nvSpPr>
          <p:spPr>
            <a:xfrm>
              <a:off x="668908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9" name="tx939"/>
            <p:cNvSpPr/>
            <p:nvPr/>
          </p:nvSpPr>
          <p:spPr>
            <a:xfrm>
              <a:off x="695329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0" name="tx940"/>
            <p:cNvSpPr/>
            <p:nvPr/>
          </p:nvSpPr>
          <p:spPr>
            <a:xfrm>
              <a:off x="721751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41" name="tx941"/>
            <p:cNvSpPr/>
            <p:nvPr/>
          </p:nvSpPr>
          <p:spPr>
            <a:xfrm>
              <a:off x="748172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2" name="tx942"/>
            <p:cNvSpPr/>
            <p:nvPr/>
          </p:nvSpPr>
          <p:spPr>
            <a:xfrm>
              <a:off x="774593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3" name="tx943"/>
            <p:cNvSpPr/>
            <p:nvPr/>
          </p:nvSpPr>
          <p:spPr>
            <a:xfrm>
              <a:off x="801014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4" name="tx944"/>
            <p:cNvSpPr/>
            <p:nvPr/>
          </p:nvSpPr>
          <p:spPr>
            <a:xfrm>
              <a:off x="827435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45" name="tx945"/>
            <p:cNvSpPr/>
            <p:nvPr/>
          </p:nvSpPr>
          <p:spPr>
            <a:xfrm>
              <a:off x="853857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6" name="tx946"/>
            <p:cNvSpPr/>
            <p:nvPr/>
          </p:nvSpPr>
          <p:spPr>
            <a:xfrm>
              <a:off x="748172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7" name="tx947"/>
            <p:cNvSpPr/>
            <p:nvPr/>
          </p:nvSpPr>
          <p:spPr>
            <a:xfrm>
              <a:off x="774593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48" name="tx948"/>
            <p:cNvSpPr/>
            <p:nvPr/>
          </p:nvSpPr>
          <p:spPr>
            <a:xfrm>
              <a:off x="801014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49" name="tx949"/>
            <p:cNvSpPr/>
            <p:nvPr/>
          </p:nvSpPr>
          <p:spPr>
            <a:xfrm>
              <a:off x="827435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50" name="tx950"/>
            <p:cNvSpPr/>
            <p:nvPr/>
          </p:nvSpPr>
          <p:spPr>
            <a:xfrm>
              <a:off x="853857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1" name="tx951"/>
            <p:cNvSpPr/>
            <p:nvPr/>
          </p:nvSpPr>
          <p:spPr>
            <a:xfrm>
              <a:off x="193327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2" name="tx952"/>
            <p:cNvSpPr/>
            <p:nvPr/>
          </p:nvSpPr>
          <p:spPr>
            <a:xfrm>
              <a:off x="219748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3" name="tx953"/>
            <p:cNvSpPr/>
            <p:nvPr/>
          </p:nvSpPr>
          <p:spPr>
            <a:xfrm>
              <a:off x="246169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54" name="tx954"/>
            <p:cNvSpPr/>
            <p:nvPr/>
          </p:nvSpPr>
          <p:spPr>
            <a:xfrm>
              <a:off x="272590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5" name="tx955"/>
            <p:cNvSpPr/>
            <p:nvPr/>
          </p:nvSpPr>
          <p:spPr>
            <a:xfrm>
              <a:off x="299011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6" name="tx956"/>
            <p:cNvSpPr/>
            <p:nvPr/>
          </p:nvSpPr>
          <p:spPr>
            <a:xfrm>
              <a:off x="325433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7" name="tx957"/>
            <p:cNvSpPr/>
            <p:nvPr/>
          </p:nvSpPr>
          <p:spPr>
            <a:xfrm>
              <a:off x="351854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8" name="tx958"/>
            <p:cNvSpPr/>
            <p:nvPr/>
          </p:nvSpPr>
          <p:spPr>
            <a:xfrm>
              <a:off x="378275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9" name="tx959"/>
            <p:cNvSpPr/>
            <p:nvPr/>
          </p:nvSpPr>
          <p:spPr>
            <a:xfrm>
              <a:off x="404696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0" name="tx960"/>
            <p:cNvSpPr/>
            <p:nvPr/>
          </p:nvSpPr>
          <p:spPr>
            <a:xfrm>
              <a:off x="431117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1" name="tx961"/>
            <p:cNvSpPr/>
            <p:nvPr/>
          </p:nvSpPr>
          <p:spPr>
            <a:xfrm>
              <a:off x="457539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2" name="tx962"/>
            <p:cNvSpPr/>
            <p:nvPr/>
          </p:nvSpPr>
          <p:spPr>
            <a:xfrm>
              <a:off x="483960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3" name="tx963"/>
            <p:cNvSpPr/>
            <p:nvPr/>
          </p:nvSpPr>
          <p:spPr>
            <a:xfrm>
              <a:off x="510381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4" name="tx964"/>
            <p:cNvSpPr/>
            <p:nvPr/>
          </p:nvSpPr>
          <p:spPr>
            <a:xfrm>
              <a:off x="536802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5" name="tx965"/>
            <p:cNvSpPr/>
            <p:nvPr/>
          </p:nvSpPr>
          <p:spPr>
            <a:xfrm>
              <a:off x="563223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6" name="tx966"/>
            <p:cNvSpPr/>
            <p:nvPr/>
          </p:nvSpPr>
          <p:spPr>
            <a:xfrm>
              <a:off x="589645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7" name="tx967"/>
            <p:cNvSpPr/>
            <p:nvPr/>
          </p:nvSpPr>
          <p:spPr>
            <a:xfrm>
              <a:off x="616066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8" name="tx968"/>
            <p:cNvSpPr/>
            <p:nvPr/>
          </p:nvSpPr>
          <p:spPr>
            <a:xfrm>
              <a:off x="642487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9" name="tx969"/>
            <p:cNvSpPr/>
            <p:nvPr/>
          </p:nvSpPr>
          <p:spPr>
            <a:xfrm>
              <a:off x="668908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0" name="tx970"/>
            <p:cNvSpPr/>
            <p:nvPr/>
          </p:nvSpPr>
          <p:spPr>
            <a:xfrm>
              <a:off x="695329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1" name="tx971"/>
            <p:cNvSpPr/>
            <p:nvPr/>
          </p:nvSpPr>
          <p:spPr>
            <a:xfrm>
              <a:off x="721751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72" name="tx972"/>
            <p:cNvSpPr/>
            <p:nvPr/>
          </p:nvSpPr>
          <p:spPr>
            <a:xfrm>
              <a:off x="748172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3" name="tx973"/>
            <p:cNvSpPr/>
            <p:nvPr/>
          </p:nvSpPr>
          <p:spPr>
            <a:xfrm>
              <a:off x="774593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4" name="tx974"/>
            <p:cNvSpPr/>
            <p:nvPr/>
          </p:nvSpPr>
          <p:spPr>
            <a:xfrm>
              <a:off x="801014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5" name="tx975"/>
            <p:cNvSpPr/>
            <p:nvPr/>
          </p:nvSpPr>
          <p:spPr>
            <a:xfrm>
              <a:off x="827435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6" name="tx976"/>
            <p:cNvSpPr/>
            <p:nvPr/>
          </p:nvSpPr>
          <p:spPr>
            <a:xfrm>
              <a:off x="853857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77" name="tx977"/>
            <p:cNvSpPr/>
            <p:nvPr/>
          </p:nvSpPr>
          <p:spPr>
            <a:xfrm>
              <a:off x="193327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8" name="tx978"/>
            <p:cNvSpPr/>
            <p:nvPr/>
          </p:nvSpPr>
          <p:spPr>
            <a:xfrm>
              <a:off x="219748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9" name="tx979"/>
            <p:cNvSpPr/>
            <p:nvPr/>
          </p:nvSpPr>
          <p:spPr>
            <a:xfrm>
              <a:off x="246169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0" name="tx980"/>
            <p:cNvSpPr/>
            <p:nvPr/>
          </p:nvSpPr>
          <p:spPr>
            <a:xfrm>
              <a:off x="272590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81" name="tx981"/>
            <p:cNvSpPr/>
            <p:nvPr/>
          </p:nvSpPr>
          <p:spPr>
            <a:xfrm>
              <a:off x="299011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2" name="tx982"/>
            <p:cNvSpPr/>
            <p:nvPr/>
          </p:nvSpPr>
          <p:spPr>
            <a:xfrm>
              <a:off x="325433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3" name="tx983"/>
            <p:cNvSpPr/>
            <p:nvPr/>
          </p:nvSpPr>
          <p:spPr>
            <a:xfrm>
              <a:off x="351854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4" name="tx984"/>
            <p:cNvSpPr/>
            <p:nvPr/>
          </p:nvSpPr>
          <p:spPr>
            <a:xfrm>
              <a:off x="378275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5" name="tx985"/>
            <p:cNvSpPr/>
            <p:nvPr/>
          </p:nvSpPr>
          <p:spPr>
            <a:xfrm>
              <a:off x="404696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6" name="tx986"/>
            <p:cNvSpPr/>
            <p:nvPr/>
          </p:nvSpPr>
          <p:spPr>
            <a:xfrm>
              <a:off x="431117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7" name="tx987"/>
            <p:cNvSpPr/>
            <p:nvPr/>
          </p:nvSpPr>
          <p:spPr>
            <a:xfrm>
              <a:off x="457539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8" name="tx988"/>
            <p:cNvSpPr/>
            <p:nvPr/>
          </p:nvSpPr>
          <p:spPr>
            <a:xfrm>
              <a:off x="483960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9" name="tx989"/>
            <p:cNvSpPr/>
            <p:nvPr/>
          </p:nvSpPr>
          <p:spPr>
            <a:xfrm>
              <a:off x="510381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0" name="tx990"/>
            <p:cNvSpPr/>
            <p:nvPr/>
          </p:nvSpPr>
          <p:spPr>
            <a:xfrm>
              <a:off x="536802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1" name="tx991"/>
            <p:cNvSpPr/>
            <p:nvPr/>
          </p:nvSpPr>
          <p:spPr>
            <a:xfrm>
              <a:off x="563223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2" name="tx992"/>
            <p:cNvSpPr/>
            <p:nvPr/>
          </p:nvSpPr>
          <p:spPr>
            <a:xfrm>
              <a:off x="589645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3" name="tx993"/>
            <p:cNvSpPr/>
            <p:nvPr/>
          </p:nvSpPr>
          <p:spPr>
            <a:xfrm>
              <a:off x="616066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4" name="tx994"/>
            <p:cNvSpPr/>
            <p:nvPr/>
          </p:nvSpPr>
          <p:spPr>
            <a:xfrm>
              <a:off x="642487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5" name="tx995"/>
            <p:cNvSpPr/>
            <p:nvPr/>
          </p:nvSpPr>
          <p:spPr>
            <a:xfrm>
              <a:off x="668908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6" name="tx996"/>
            <p:cNvSpPr/>
            <p:nvPr/>
          </p:nvSpPr>
          <p:spPr>
            <a:xfrm>
              <a:off x="695329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7" name="tx997"/>
            <p:cNvSpPr/>
            <p:nvPr/>
          </p:nvSpPr>
          <p:spPr>
            <a:xfrm>
              <a:off x="721751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8" name="tx998"/>
            <p:cNvSpPr/>
            <p:nvPr/>
          </p:nvSpPr>
          <p:spPr>
            <a:xfrm>
              <a:off x="748172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774593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801014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1" name="tx1001"/>
            <p:cNvSpPr/>
            <p:nvPr/>
          </p:nvSpPr>
          <p:spPr>
            <a:xfrm>
              <a:off x="827435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2" name="tx1002"/>
            <p:cNvSpPr/>
            <p:nvPr/>
          </p:nvSpPr>
          <p:spPr>
            <a:xfrm>
              <a:off x="853857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3" name="tx1003"/>
            <p:cNvSpPr/>
            <p:nvPr/>
          </p:nvSpPr>
          <p:spPr>
            <a:xfrm>
              <a:off x="325433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04" name="tx1004"/>
            <p:cNvSpPr/>
            <p:nvPr/>
          </p:nvSpPr>
          <p:spPr>
            <a:xfrm>
              <a:off x="351854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05" name="tx1005"/>
            <p:cNvSpPr/>
            <p:nvPr/>
          </p:nvSpPr>
          <p:spPr>
            <a:xfrm>
              <a:off x="378275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6" name="tx1006"/>
            <p:cNvSpPr/>
            <p:nvPr/>
          </p:nvSpPr>
          <p:spPr>
            <a:xfrm>
              <a:off x="404696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7" name="tx1007"/>
            <p:cNvSpPr/>
            <p:nvPr/>
          </p:nvSpPr>
          <p:spPr>
            <a:xfrm>
              <a:off x="431117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08" name="tx1008"/>
            <p:cNvSpPr/>
            <p:nvPr/>
          </p:nvSpPr>
          <p:spPr>
            <a:xfrm>
              <a:off x="457539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09" name="tx1009"/>
            <p:cNvSpPr/>
            <p:nvPr/>
          </p:nvSpPr>
          <p:spPr>
            <a:xfrm>
              <a:off x="483960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0" name="tx1010"/>
            <p:cNvSpPr/>
            <p:nvPr/>
          </p:nvSpPr>
          <p:spPr>
            <a:xfrm>
              <a:off x="510381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1" name="tx1011"/>
            <p:cNvSpPr/>
            <p:nvPr/>
          </p:nvSpPr>
          <p:spPr>
            <a:xfrm>
              <a:off x="536802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2" name="tx1012"/>
            <p:cNvSpPr/>
            <p:nvPr/>
          </p:nvSpPr>
          <p:spPr>
            <a:xfrm>
              <a:off x="563223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3" name="tx1013"/>
            <p:cNvSpPr/>
            <p:nvPr/>
          </p:nvSpPr>
          <p:spPr>
            <a:xfrm>
              <a:off x="589645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4" name="tx1014"/>
            <p:cNvSpPr/>
            <p:nvPr/>
          </p:nvSpPr>
          <p:spPr>
            <a:xfrm>
              <a:off x="616066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5" name="tx1015"/>
            <p:cNvSpPr/>
            <p:nvPr/>
          </p:nvSpPr>
          <p:spPr>
            <a:xfrm>
              <a:off x="642487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6" name="tx1016"/>
            <p:cNvSpPr/>
            <p:nvPr/>
          </p:nvSpPr>
          <p:spPr>
            <a:xfrm>
              <a:off x="668908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17" name="tx1017"/>
            <p:cNvSpPr/>
            <p:nvPr/>
          </p:nvSpPr>
          <p:spPr>
            <a:xfrm>
              <a:off x="695329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18" name="tx1018"/>
            <p:cNvSpPr/>
            <p:nvPr/>
          </p:nvSpPr>
          <p:spPr>
            <a:xfrm>
              <a:off x="721751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19" name="tx1019"/>
            <p:cNvSpPr/>
            <p:nvPr/>
          </p:nvSpPr>
          <p:spPr>
            <a:xfrm>
              <a:off x="748172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0" name="tx1020"/>
            <p:cNvSpPr/>
            <p:nvPr/>
          </p:nvSpPr>
          <p:spPr>
            <a:xfrm>
              <a:off x="774593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1" name="tx1021"/>
            <p:cNvSpPr/>
            <p:nvPr/>
          </p:nvSpPr>
          <p:spPr>
            <a:xfrm>
              <a:off x="801014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22" name="tx1022"/>
            <p:cNvSpPr/>
            <p:nvPr/>
          </p:nvSpPr>
          <p:spPr>
            <a:xfrm>
              <a:off x="827435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3" name="tx1023"/>
            <p:cNvSpPr/>
            <p:nvPr/>
          </p:nvSpPr>
          <p:spPr>
            <a:xfrm>
              <a:off x="853857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4" name="tx1024"/>
            <p:cNvSpPr/>
            <p:nvPr/>
          </p:nvSpPr>
          <p:spPr>
            <a:xfrm>
              <a:off x="193327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219748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6" name="tx1026"/>
            <p:cNvSpPr/>
            <p:nvPr/>
          </p:nvSpPr>
          <p:spPr>
            <a:xfrm>
              <a:off x="246169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27" name="tx1027"/>
            <p:cNvSpPr/>
            <p:nvPr/>
          </p:nvSpPr>
          <p:spPr>
            <a:xfrm>
              <a:off x="272590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8" name="tx1028"/>
            <p:cNvSpPr/>
            <p:nvPr/>
          </p:nvSpPr>
          <p:spPr>
            <a:xfrm>
              <a:off x="299011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9" name="tx1029"/>
            <p:cNvSpPr/>
            <p:nvPr/>
          </p:nvSpPr>
          <p:spPr>
            <a:xfrm>
              <a:off x="325433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30" name="tx1030"/>
            <p:cNvSpPr/>
            <p:nvPr/>
          </p:nvSpPr>
          <p:spPr>
            <a:xfrm>
              <a:off x="351854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1" name="tx1031"/>
            <p:cNvSpPr/>
            <p:nvPr/>
          </p:nvSpPr>
          <p:spPr>
            <a:xfrm>
              <a:off x="378275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404696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3" name="tx1033"/>
            <p:cNvSpPr/>
            <p:nvPr/>
          </p:nvSpPr>
          <p:spPr>
            <a:xfrm>
              <a:off x="431117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4" name="tx1034"/>
            <p:cNvSpPr/>
            <p:nvPr/>
          </p:nvSpPr>
          <p:spPr>
            <a:xfrm>
              <a:off x="457539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35" name="tx1035"/>
            <p:cNvSpPr/>
            <p:nvPr/>
          </p:nvSpPr>
          <p:spPr>
            <a:xfrm>
              <a:off x="483960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36" name="tx1036"/>
            <p:cNvSpPr/>
            <p:nvPr/>
          </p:nvSpPr>
          <p:spPr>
            <a:xfrm>
              <a:off x="510381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7" name="tx1037"/>
            <p:cNvSpPr/>
            <p:nvPr/>
          </p:nvSpPr>
          <p:spPr>
            <a:xfrm>
              <a:off x="536802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8" name="tx1038"/>
            <p:cNvSpPr/>
            <p:nvPr/>
          </p:nvSpPr>
          <p:spPr>
            <a:xfrm>
              <a:off x="563223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9" name="tx1039"/>
            <p:cNvSpPr/>
            <p:nvPr/>
          </p:nvSpPr>
          <p:spPr>
            <a:xfrm>
              <a:off x="589645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0" name="tx1040"/>
            <p:cNvSpPr/>
            <p:nvPr/>
          </p:nvSpPr>
          <p:spPr>
            <a:xfrm>
              <a:off x="616066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1" name="tx1041"/>
            <p:cNvSpPr/>
            <p:nvPr/>
          </p:nvSpPr>
          <p:spPr>
            <a:xfrm>
              <a:off x="642487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42" name="tx1042"/>
            <p:cNvSpPr/>
            <p:nvPr/>
          </p:nvSpPr>
          <p:spPr>
            <a:xfrm>
              <a:off x="668908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3" name="tx1043"/>
            <p:cNvSpPr/>
            <p:nvPr/>
          </p:nvSpPr>
          <p:spPr>
            <a:xfrm>
              <a:off x="695329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4" name="tx1044"/>
            <p:cNvSpPr/>
            <p:nvPr/>
          </p:nvSpPr>
          <p:spPr>
            <a:xfrm>
              <a:off x="721751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5" name="tx1045"/>
            <p:cNvSpPr/>
            <p:nvPr/>
          </p:nvSpPr>
          <p:spPr>
            <a:xfrm>
              <a:off x="748172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6" name="tx1046"/>
            <p:cNvSpPr/>
            <p:nvPr/>
          </p:nvSpPr>
          <p:spPr>
            <a:xfrm>
              <a:off x="774593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7" name="tx1047"/>
            <p:cNvSpPr/>
            <p:nvPr/>
          </p:nvSpPr>
          <p:spPr>
            <a:xfrm>
              <a:off x="801014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8" name="tx1048"/>
            <p:cNvSpPr/>
            <p:nvPr/>
          </p:nvSpPr>
          <p:spPr>
            <a:xfrm>
              <a:off x="827435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9" name="tx1049"/>
            <p:cNvSpPr/>
            <p:nvPr/>
          </p:nvSpPr>
          <p:spPr>
            <a:xfrm>
              <a:off x="853857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193327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51" name="tx1051"/>
            <p:cNvSpPr/>
            <p:nvPr/>
          </p:nvSpPr>
          <p:spPr>
            <a:xfrm>
              <a:off x="219748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52" name="tx1052"/>
            <p:cNvSpPr/>
            <p:nvPr/>
          </p:nvSpPr>
          <p:spPr>
            <a:xfrm>
              <a:off x="246169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53" name="tx1053"/>
            <p:cNvSpPr/>
            <p:nvPr/>
          </p:nvSpPr>
          <p:spPr>
            <a:xfrm>
              <a:off x="272590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4" name="tx1054"/>
            <p:cNvSpPr/>
            <p:nvPr/>
          </p:nvSpPr>
          <p:spPr>
            <a:xfrm>
              <a:off x="299011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5" name="tx1055"/>
            <p:cNvSpPr/>
            <p:nvPr/>
          </p:nvSpPr>
          <p:spPr>
            <a:xfrm>
              <a:off x="325433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6" name="tx1056"/>
            <p:cNvSpPr/>
            <p:nvPr/>
          </p:nvSpPr>
          <p:spPr>
            <a:xfrm>
              <a:off x="351854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7" name="tx1057"/>
            <p:cNvSpPr/>
            <p:nvPr/>
          </p:nvSpPr>
          <p:spPr>
            <a:xfrm>
              <a:off x="378275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8" name="tx1058"/>
            <p:cNvSpPr/>
            <p:nvPr/>
          </p:nvSpPr>
          <p:spPr>
            <a:xfrm>
              <a:off x="404696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9" name="tx1059"/>
            <p:cNvSpPr/>
            <p:nvPr/>
          </p:nvSpPr>
          <p:spPr>
            <a:xfrm>
              <a:off x="431117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0" name="tx1060"/>
            <p:cNvSpPr/>
            <p:nvPr/>
          </p:nvSpPr>
          <p:spPr>
            <a:xfrm>
              <a:off x="457539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1" name="tx1061"/>
            <p:cNvSpPr/>
            <p:nvPr/>
          </p:nvSpPr>
          <p:spPr>
            <a:xfrm>
              <a:off x="483960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2" name="tx1062"/>
            <p:cNvSpPr/>
            <p:nvPr/>
          </p:nvSpPr>
          <p:spPr>
            <a:xfrm>
              <a:off x="510381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3" name="tx1063"/>
            <p:cNvSpPr/>
            <p:nvPr/>
          </p:nvSpPr>
          <p:spPr>
            <a:xfrm>
              <a:off x="536802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4" name="tx1064"/>
            <p:cNvSpPr/>
            <p:nvPr/>
          </p:nvSpPr>
          <p:spPr>
            <a:xfrm>
              <a:off x="563223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65" name="tx1065"/>
            <p:cNvSpPr/>
            <p:nvPr/>
          </p:nvSpPr>
          <p:spPr>
            <a:xfrm>
              <a:off x="589645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6" name="tx1066"/>
            <p:cNvSpPr/>
            <p:nvPr/>
          </p:nvSpPr>
          <p:spPr>
            <a:xfrm>
              <a:off x="616066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67" name="tx1067"/>
            <p:cNvSpPr/>
            <p:nvPr/>
          </p:nvSpPr>
          <p:spPr>
            <a:xfrm>
              <a:off x="642487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8" name="tx1068"/>
            <p:cNvSpPr/>
            <p:nvPr/>
          </p:nvSpPr>
          <p:spPr>
            <a:xfrm>
              <a:off x="668908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9" name="tx1069"/>
            <p:cNvSpPr/>
            <p:nvPr/>
          </p:nvSpPr>
          <p:spPr>
            <a:xfrm>
              <a:off x="695329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0" name="tx1070"/>
            <p:cNvSpPr/>
            <p:nvPr/>
          </p:nvSpPr>
          <p:spPr>
            <a:xfrm>
              <a:off x="721751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1" name="tx1071"/>
            <p:cNvSpPr/>
            <p:nvPr/>
          </p:nvSpPr>
          <p:spPr>
            <a:xfrm>
              <a:off x="748172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2" name="tx1072"/>
            <p:cNvSpPr/>
            <p:nvPr/>
          </p:nvSpPr>
          <p:spPr>
            <a:xfrm>
              <a:off x="774593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3" name="tx1073"/>
            <p:cNvSpPr/>
            <p:nvPr/>
          </p:nvSpPr>
          <p:spPr>
            <a:xfrm>
              <a:off x="801014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4" name="tx1074"/>
            <p:cNvSpPr/>
            <p:nvPr/>
          </p:nvSpPr>
          <p:spPr>
            <a:xfrm>
              <a:off x="827435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5" name="tx1075"/>
            <p:cNvSpPr/>
            <p:nvPr/>
          </p:nvSpPr>
          <p:spPr>
            <a:xfrm>
              <a:off x="853857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6" name="tx1076"/>
            <p:cNvSpPr/>
            <p:nvPr/>
          </p:nvSpPr>
          <p:spPr>
            <a:xfrm>
              <a:off x="325433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77" name="tx1077"/>
            <p:cNvSpPr/>
            <p:nvPr/>
          </p:nvSpPr>
          <p:spPr>
            <a:xfrm>
              <a:off x="351854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78" name="tx1078"/>
            <p:cNvSpPr/>
            <p:nvPr/>
          </p:nvSpPr>
          <p:spPr>
            <a:xfrm>
              <a:off x="378275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79" name="tx1079"/>
            <p:cNvSpPr/>
            <p:nvPr/>
          </p:nvSpPr>
          <p:spPr>
            <a:xfrm>
              <a:off x="404696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80" name="tx1080"/>
            <p:cNvSpPr/>
            <p:nvPr/>
          </p:nvSpPr>
          <p:spPr>
            <a:xfrm>
              <a:off x="431117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81" name="tx1081"/>
            <p:cNvSpPr/>
            <p:nvPr/>
          </p:nvSpPr>
          <p:spPr>
            <a:xfrm>
              <a:off x="457539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82" name="tx1082"/>
            <p:cNvSpPr/>
            <p:nvPr/>
          </p:nvSpPr>
          <p:spPr>
            <a:xfrm>
              <a:off x="483960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83" name="tx1083"/>
            <p:cNvSpPr/>
            <p:nvPr/>
          </p:nvSpPr>
          <p:spPr>
            <a:xfrm>
              <a:off x="510381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84" name="tx1084"/>
            <p:cNvSpPr/>
            <p:nvPr/>
          </p:nvSpPr>
          <p:spPr>
            <a:xfrm>
              <a:off x="536802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85" name="tx1085"/>
            <p:cNvSpPr/>
            <p:nvPr/>
          </p:nvSpPr>
          <p:spPr>
            <a:xfrm>
              <a:off x="563223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86" name="tx1086"/>
            <p:cNvSpPr/>
            <p:nvPr/>
          </p:nvSpPr>
          <p:spPr>
            <a:xfrm>
              <a:off x="589645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87" name="tx1087"/>
            <p:cNvSpPr/>
            <p:nvPr/>
          </p:nvSpPr>
          <p:spPr>
            <a:xfrm>
              <a:off x="642487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88" name="tx1088"/>
            <p:cNvSpPr/>
            <p:nvPr/>
          </p:nvSpPr>
          <p:spPr>
            <a:xfrm>
              <a:off x="827435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89" name="tx1089"/>
            <p:cNvSpPr/>
            <p:nvPr/>
          </p:nvSpPr>
          <p:spPr>
            <a:xfrm>
              <a:off x="193327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0" name="tx1090"/>
            <p:cNvSpPr/>
            <p:nvPr/>
          </p:nvSpPr>
          <p:spPr>
            <a:xfrm>
              <a:off x="219748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91" name="tx1091"/>
            <p:cNvSpPr/>
            <p:nvPr/>
          </p:nvSpPr>
          <p:spPr>
            <a:xfrm>
              <a:off x="246169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2" name="tx1092"/>
            <p:cNvSpPr/>
            <p:nvPr/>
          </p:nvSpPr>
          <p:spPr>
            <a:xfrm>
              <a:off x="272590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3" name="tx1093"/>
            <p:cNvSpPr/>
            <p:nvPr/>
          </p:nvSpPr>
          <p:spPr>
            <a:xfrm>
              <a:off x="299011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4" name="tx1094"/>
            <p:cNvSpPr/>
            <p:nvPr/>
          </p:nvSpPr>
          <p:spPr>
            <a:xfrm>
              <a:off x="325433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5" name="tx1095"/>
            <p:cNvSpPr/>
            <p:nvPr/>
          </p:nvSpPr>
          <p:spPr>
            <a:xfrm>
              <a:off x="351854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6" name="tx1096"/>
            <p:cNvSpPr/>
            <p:nvPr/>
          </p:nvSpPr>
          <p:spPr>
            <a:xfrm>
              <a:off x="378275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7" name="tx1097"/>
            <p:cNvSpPr/>
            <p:nvPr/>
          </p:nvSpPr>
          <p:spPr>
            <a:xfrm>
              <a:off x="404696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8" name="tx1098"/>
            <p:cNvSpPr/>
            <p:nvPr/>
          </p:nvSpPr>
          <p:spPr>
            <a:xfrm>
              <a:off x="431117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9" name="tx1099"/>
            <p:cNvSpPr/>
            <p:nvPr/>
          </p:nvSpPr>
          <p:spPr>
            <a:xfrm>
              <a:off x="457539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0" name="tx1100"/>
            <p:cNvSpPr/>
            <p:nvPr/>
          </p:nvSpPr>
          <p:spPr>
            <a:xfrm>
              <a:off x="483960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1" name="tx1101"/>
            <p:cNvSpPr/>
            <p:nvPr/>
          </p:nvSpPr>
          <p:spPr>
            <a:xfrm>
              <a:off x="510381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2" name="tx1102"/>
            <p:cNvSpPr/>
            <p:nvPr/>
          </p:nvSpPr>
          <p:spPr>
            <a:xfrm>
              <a:off x="536802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3" name="tx1103"/>
            <p:cNvSpPr/>
            <p:nvPr/>
          </p:nvSpPr>
          <p:spPr>
            <a:xfrm>
              <a:off x="563223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4" name="tx1104"/>
            <p:cNvSpPr/>
            <p:nvPr/>
          </p:nvSpPr>
          <p:spPr>
            <a:xfrm>
              <a:off x="589645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5" name="tx1105"/>
            <p:cNvSpPr/>
            <p:nvPr/>
          </p:nvSpPr>
          <p:spPr>
            <a:xfrm>
              <a:off x="616066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6" name="tx1106"/>
            <p:cNvSpPr/>
            <p:nvPr/>
          </p:nvSpPr>
          <p:spPr>
            <a:xfrm>
              <a:off x="642487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7" name="tx1107"/>
            <p:cNvSpPr/>
            <p:nvPr/>
          </p:nvSpPr>
          <p:spPr>
            <a:xfrm>
              <a:off x="668908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08" name="tx1108"/>
            <p:cNvSpPr/>
            <p:nvPr/>
          </p:nvSpPr>
          <p:spPr>
            <a:xfrm>
              <a:off x="695329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9" name="tx1109"/>
            <p:cNvSpPr/>
            <p:nvPr/>
          </p:nvSpPr>
          <p:spPr>
            <a:xfrm>
              <a:off x="721751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10" name="tx1110"/>
            <p:cNvSpPr/>
            <p:nvPr/>
          </p:nvSpPr>
          <p:spPr>
            <a:xfrm>
              <a:off x="748172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11" name="tx1111"/>
            <p:cNvSpPr/>
            <p:nvPr/>
          </p:nvSpPr>
          <p:spPr>
            <a:xfrm>
              <a:off x="774593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2" name="tx1112"/>
            <p:cNvSpPr/>
            <p:nvPr/>
          </p:nvSpPr>
          <p:spPr>
            <a:xfrm>
              <a:off x="801014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13" name="tx1113"/>
            <p:cNvSpPr/>
            <p:nvPr/>
          </p:nvSpPr>
          <p:spPr>
            <a:xfrm>
              <a:off x="827435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14" name="tx1114"/>
            <p:cNvSpPr/>
            <p:nvPr/>
          </p:nvSpPr>
          <p:spPr>
            <a:xfrm>
              <a:off x="853857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5" name="tx1115"/>
            <p:cNvSpPr/>
            <p:nvPr/>
          </p:nvSpPr>
          <p:spPr>
            <a:xfrm>
              <a:off x="193327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16" name="tx1116"/>
            <p:cNvSpPr/>
            <p:nvPr/>
          </p:nvSpPr>
          <p:spPr>
            <a:xfrm>
              <a:off x="219748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7" name="tx1117"/>
            <p:cNvSpPr/>
            <p:nvPr/>
          </p:nvSpPr>
          <p:spPr>
            <a:xfrm>
              <a:off x="246169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18" name="tx1118"/>
            <p:cNvSpPr/>
            <p:nvPr/>
          </p:nvSpPr>
          <p:spPr>
            <a:xfrm>
              <a:off x="272590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19" name="tx1119"/>
            <p:cNvSpPr/>
            <p:nvPr/>
          </p:nvSpPr>
          <p:spPr>
            <a:xfrm>
              <a:off x="299011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20" name="tx1120"/>
            <p:cNvSpPr/>
            <p:nvPr/>
          </p:nvSpPr>
          <p:spPr>
            <a:xfrm>
              <a:off x="325433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1" name="tx1121"/>
            <p:cNvSpPr/>
            <p:nvPr/>
          </p:nvSpPr>
          <p:spPr>
            <a:xfrm>
              <a:off x="351854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22" name="tx1122"/>
            <p:cNvSpPr/>
            <p:nvPr/>
          </p:nvSpPr>
          <p:spPr>
            <a:xfrm>
              <a:off x="378275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23" name="tx1123"/>
            <p:cNvSpPr/>
            <p:nvPr/>
          </p:nvSpPr>
          <p:spPr>
            <a:xfrm>
              <a:off x="404696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24" name="tx1124"/>
            <p:cNvSpPr/>
            <p:nvPr/>
          </p:nvSpPr>
          <p:spPr>
            <a:xfrm>
              <a:off x="431117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25" name="tx1125"/>
            <p:cNvSpPr/>
            <p:nvPr/>
          </p:nvSpPr>
          <p:spPr>
            <a:xfrm>
              <a:off x="457539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26" name="tx1126"/>
            <p:cNvSpPr/>
            <p:nvPr/>
          </p:nvSpPr>
          <p:spPr>
            <a:xfrm>
              <a:off x="483960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27" name="tx1127"/>
            <p:cNvSpPr/>
            <p:nvPr/>
          </p:nvSpPr>
          <p:spPr>
            <a:xfrm>
              <a:off x="510381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8" name="tx1128"/>
            <p:cNvSpPr/>
            <p:nvPr/>
          </p:nvSpPr>
          <p:spPr>
            <a:xfrm>
              <a:off x="536802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9" name="tx1129"/>
            <p:cNvSpPr/>
            <p:nvPr/>
          </p:nvSpPr>
          <p:spPr>
            <a:xfrm>
              <a:off x="563223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0" name="tx1130"/>
            <p:cNvSpPr/>
            <p:nvPr/>
          </p:nvSpPr>
          <p:spPr>
            <a:xfrm>
              <a:off x="589645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1" name="tx1131"/>
            <p:cNvSpPr/>
            <p:nvPr/>
          </p:nvSpPr>
          <p:spPr>
            <a:xfrm>
              <a:off x="616066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2" name="tx1132"/>
            <p:cNvSpPr/>
            <p:nvPr/>
          </p:nvSpPr>
          <p:spPr>
            <a:xfrm>
              <a:off x="642487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3" name="tx1133"/>
            <p:cNvSpPr/>
            <p:nvPr/>
          </p:nvSpPr>
          <p:spPr>
            <a:xfrm>
              <a:off x="668908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4" name="tx1134"/>
            <p:cNvSpPr/>
            <p:nvPr/>
          </p:nvSpPr>
          <p:spPr>
            <a:xfrm>
              <a:off x="695329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5" name="tx1135"/>
            <p:cNvSpPr/>
            <p:nvPr/>
          </p:nvSpPr>
          <p:spPr>
            <a:xfrm>
              <a:off x="721751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36" name="tx1136"/>
            <p:cNvSpPr/>
            <p:nvPr/>
          </p:nvSpPr>
          <p:spPr>
            <a:xfrm>
              <a:off x="748172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37" name="tx1137"/>
            <p:cNvSpPr/>
            <p:nvPr/>
          </p:nvSpPr>
          <p:spPr>
            <a:xfrm>
              <a:off x="774593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38" name="tx1138"/>
            <p:cNvSpPr/>
            <p:nvPr/>
          </p:nvSpPr>
          <p:spPr>
            <a:xfrm>
              <a:off x="193327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39" name="tx1139"/>
            <p:cNvSpPr/>
            <p:nvPr/>
          </p:nvSpPr>
          <p:spPr>
            <a:xfrm>
              <a:off x="219748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0" name="tx1140"/>
            <p:cNvSpPr/>
            <p:nvPr/>
          </p:nvSpPr>
          <p:spPr>
            <a:xfrm>
              <a:off x="246169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41" name="tx1141"/>
            <p:cNvSpPr/>
            <p:nvPr/>
          </p:nvSpPr>
          <p:spPr>
            <a:xfrm>
              <a:off x="272590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42" name="tx1142"/>
            <p:cNvSpPr/>
            <p:nvPr/>
          </p:nvSpPr>
          <p:spPr>
            <a:xfrm>
              <a:off x="299011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3" name="tx1143"/>
            <p:cNvSpPr/>
            <p:nvPr/>
          </p:nvSpPr>
          <p:spPr>
            <a:xfrm>
              <a:off x="325433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4" name="tx1144"/>
            <p:cNvSpPr/>
            <p:nvPr/>
          </p:nvSpPr>
          <p:spPr>
            <a:xfrm>
              <a:off x="351854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5" name="tx1145"/>
            <p:cNvSpPr/>
            <p:nvPr/>
          </p:nvSpPr>
          <p:spPr>
            <a:xfrm>
              <a:off x="378275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46" name="tx1146"/>
            <p:cNvSpPr/>
            <p:nvPr/>
          </p:nvSpPr>
          <p:spPr>
            <a:xfrm>
              <a:off x="404696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7" name="tx1147"/>
            <p:cNvSpPr/>
            <p:nvPr/>
          </p:nvSpPr>
          <p:spPr>
            <a:xfrm>
              <a:off x="431117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8" name="tx1148"/>
            <p:cNvSpPr/>
            <p:nvPr/>
          </p:nvSpPr>
          <p:spPr>
            <a:xfrm>
              <a:off x="457539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49" name="tx1149"/>
            <p:cNvSpPr/>
            <p:nvPr/>
          </p:nvSpPr>
          <p:spPr>
            <a:xfrm>
              <a:off x="483960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0" name="tx1150"/>
            <p:cNvSpPr/>
            <p:nvPr/>
          </p:nvSpPr>
          <p:spPr>
            <a:xfrm>
              <a:off x="510381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1" name="tx1151"/>
            <p:cNvSpPr/>
            <p:nvPr/>
          </p:nvSpPr>
          <p:spPr>
            <a:xfrm>
              <a:off x="536802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2" name="tx1152"/>
            <p:cNvSpPr/>
            <p:nvPr/>
          </p:nvSpPr>
          <p:spPr>
            <a:xfrm>
              <a:off x="563223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53" name="tx1153"/>
            <p:cNvSpPr/>
            <p:nvPr/>
          </p:nvSpPr>
          <p:spPr>
            <a:xfrm>
              <a:off x="589645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4" name="tx1154"/>
            <p:cNvSpPr/>
            <p:nvPr/>
          </p:nvSpPr>
          <p:spPr>
            <a:xfrm>
              <a:off x="616066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55" name="tx1155"/>
            <p:cNvSpPr/>
            <p:nvPr/>
          </p:nvSpPr>
          <p:spPr>
            <a:xfrm>
              <a:off x="642487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6" name="tx1156"/>
            <p:cNvSpPr/>
            <p:nvPr/>
          </p:nvSpPr>
          <p:spPr>
            <a:xfrm>
              <a:off x="668908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57" name="tx1157"/>
            <p:cNvSpPr/>
            <p:nvPr/>
          </p:nvSpPr>
          <p:spPr>
            <a:xfrm>
              <a:off x="695329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8" name="tx1158"/>
            <p:cNvSpPr/>
            <p:nvPr/>
          </p:nvSpPr>
          <p:spPr>
            <a:xfrm>
              <a:off x="721751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9" name="tx1159"/>
            <p:cNvSpPr/>
            <p:nvPr/>
          </p:nvSpPr>
          <p:spPr>
            <a:xfrm>
              <a:off x="748172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0" name="tx1160"/>
            <p:cNvSpPr/>
            <p:nvPr/>
          </p:nvSpPr>
          <p:spPr>
            <a:xfrm>
              <a:off x="774593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61" name="tx1161"/>
            <p:cNvSpPr/>
            <p:nvPr/>
          </p:nvSpPr>
          <p:spPr>
            <a:xfrm>
              <a:off x="801014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62" name="tx1162"/>
            <p:cNvSpPr/>
            <p:nvPr/>
          </p:nvSpPr>
          <p:spPr>
            <a:xfrm>
              <a:off x="827435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63" name="tx1163"/>
            <p:cNvSpPr/>
            <p:nvPr/>
          </p:nvSpPr>
          <p:spPr>
            <a:xfrm>
              <a:off x="853857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64" name="tx1164"/>
            <p:cNvSpPr/>
            <p:nvPr/>
          </p:nvSpPr>
          <p:spPr>
            <a:xfrm>
              <a:off x="246169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65" name="tx1165"/>
            <p:cNvSpPr/>
            <p:nvPr/>
          </p:nvSpPr>
          <p:spPr>
            <a:xfrm>
              <a:off x="272590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66" name="tx1166"/>
            <p:cNvSpPr/>
            <p:nvPr/>
          </p:nvSpPr>
          <p:spPr>
            <a:xfrm>
              <a:off x="299011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67" name="tx1167"/>
            <p:cNvSpPr/>
            <p:nvPr/>
          </p:nvSpPr>
          <p:spPr>
            <a:xfrm>
              <a:off x="325433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68" name="tx1168"/>
            <p:cNvSpPr/>
            <p:nvPr/>
          </p:nvSpPr>
          <p:spPr>
            <a:xfrm>
              <a:off x="351854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69" name="tx1169"/>
            <p:cNvSpPr/>
            <p:nvPr/>
          </p:nvSpPr>
          <p:spPr>
            <a:xfrm>
              <a:off x="378275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70" name="tx1170"/>
            <p:cNvSpPr/>
            <p:nvPr/>
          </p:nvSpPr>
          <p:spPr>
            <a:xfrm>
              <a:off x="404696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71" name="tx1171"/>
            <p:cNvSpPr/>
            <p:nvPr/>
          </p:nvSpPr>
          <p:spPr>
            <a:xfrm>
              <a:off x="431117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2" name="tx1172"/>
            <p:cNvSpPr/>
            <p:nvPr/>
          </p:nvSpPr>
          <p:spPr>
            <a:xfrm>
              <a:off x="457539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3" name="tx1173"/>
            <p:cNvSpPr/>
            <p:nvPr/>
          </p:nvSpPr>
          <p:spPr>
            <a:xfrm>
              <a:off x="483960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74" name="tx1174"/>
            <p:cNvSpPr/>
            <p:nvPr/>
          </p:nvSpPr>
          <p:spPr>
            <a:xfrm>
              <a:off x="510381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75" name="tx1175"/>
            <p:cNvSpPr/>
            <p:nvPr/>
          </p:nvSpPr>
          <p:spPr>
            <a:xfrm>
              <a:off x="536802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76" name="tx1176"/>
            <p:cNvSpPr/>
            <p:nvPr/>
          </p:nvSpPr>
          <p:spPr>
            <a:xfrm>
              <a:off x="563223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77" name="tx1177"/>
            <p:cNvSpPr/>
            <p:nvPr/>
          </p:nvSpPr>
          <p:spPr>
            <a:xfrm>
              <a:off x="589645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78" name="tx1178"/>
            <p:cNvSpPr/>
            <p:nvPr/>
          </p:nvSpPr>
          <p:spPr>
            <a:xfrm>
              <a:off x="616066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79" name="tx1179"/>
            <p:cNvSpPr/>
            <p:nvPr/>
          </p:nvSpPr>
          <p:spPr>
            <a:xfrm>
              <a:off x="642487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80" name="tx1180"/>
            <p:cNvSpPr/>
            <p:nvPr/>
          </p:nvSpPr>
          <p:spPr>
            <a:xfrm>
              <a:off x="668908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1" name="tx1181"/>
            <p:cNvSpPr/>
            <p:nvPr/>
          </p:nvSpPr>
          <p:spPr>
            <a:xfrm>
              <a:off x="695329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2" name="tx1182"/>
            <p:cNvSpPr/>
            <p:nvPr/>
          </p:nvSpPr>
          <p:spPr>
            <a:xfrm>
              <a:off x="721751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3" name="tx1183"/>
            <p:cNvSpPr/>
            <p:nvPr/>
          </p:nvSpPr>
          <p:spPr>
            <a:xfrm>
              <a:off x="748172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84" name="tx1184"/>
            <p:cNvSpPr/>
            <p:nvPr/>
          </p:nvSpPr>
          <p:spPr>
            <a:xfrm>
              <a:off x="774593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5" name="tx1185"/>
            <p:cNvSpPr/>
            <p:nvPr/>
          </p:nvSpPr>
          <p:spPr>
            <a:xfrm>
              <a:off x="801014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6" name="tx1186"/>
            <p:cNvSpPr/>
            <p:nvPr/>
          </p:nvSpPr>
          <p:spPr>
            <a:xfrm>
              <a:off x="827435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7" name="tx1187"/>
            <p:cNvSpPr/>
            <p:nvPr/>
          </p:nvSpPr>
          <p:spPr>
            <a:xfrm>
              <a:off x="853857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88" name="tx1188"/>
            <p:cNvSpPr/>
            <p:nvPr/>
          </p:nvSpPr>
          <p:spPr>
            <a:xfrm>
              <a:off x="193327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9" name="tx1189"/>
            <p:cNvSpPr/>
            <p:nvPr/>
          </p:nvSpPr>
          <p:spPr>
            <a:xfrm>
              <a:off x="219748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90" name="tx1190"/>
            <p:cNvSpPr/>
            <p:nvPr/>
          </p:nvSpPr>
          <p:spPr>
            <a:xfrm>
              <a:off x="246169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91" name="tx1191"/>
            <p:cNvSpPr/>
            <p:nvPr/>
          </p:nvSpPr>
          <p:spPr>
            <a:xfrm>
              <a:off x="272590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92" name="tx1192"/>
            <p:cNvSpPr/>
            <p:nvPr/>
          </p:nvSpPr>
          <p:spPr>
            <a:xfrm>
              <a:off x="299011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3" name="tx1193"/>
            <p:cNvSpPr/>
            <p:nvPr/>
          </p:nvSpPr>
          <p:spPr>
            <a:xfrm>
              <a:off x="325433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94" name="tx1194"/>
            <p:cNvSpPr/>
            <p:nvPr/>
          </p:nvSpPr>
          <p:spPr>
            <a:xfrm>
              <a:off x="351854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95" name="tx1195"/>
            <p:cNvSpPr/>
            <p:nvPr/>
          </p:nvSpPr>
          <p:spPr>
            <a:xfrm>
              <a:off x="378275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96" name="tx1196"/>
            <p:cNvSpPr/>
            <p:nvPr/>
          </p:nvSpPr>
          <p:spPr>
            <a:xfrm>
              <a:off x="404696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97" name="tx1197"/>
            <p:cNvSpPr/>
            <p:nvPr/>
          </p:nvSpPr>
          <p:spPr>
            <a:xfrm>
              <a:off x="431117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98" name="tx1198"/>
            <p:cNvSpPr/>
            <p:nvPr/>
          </p:nvSpPr>
          <p:spPr>
            <a:xfrm>
              <a:off x="457539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99" name="tx1199"/>
            <p:cNvSpPr/>
            <p:nvPr/>
          </p:nvSpPr>
          <p:spPr>
            <a:xfrm>
              <a:off x="483960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00" name="tx1200"/>
            <p:cNvSpPr/>
            <p:nvPr/>
          </p:nvSpPr>
          <p:spPr>
            <a:xfrm>
              <a:off x="510381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01" name="tx1201"/>
            <p:cNvSpPr/>
            <p:nvPr/>
          </p:nvSpPr>
          <p:spPr>
            <a:xfrm>
              <a:off x="536802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02" name="tx1202"/>
            <p:cNvSpPr/>
            <p:nvPr/>
          </p:nvSpPr>
          <p:spPr>
            <a:xfrm>
              <a:off x="563223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3" name="tx1203"/>
            <p:cNvSpPr/>
            <p:nvPr/>
          </p:nvSpPr>
          <p:spPr>
            <a:xfrm>
              <a:off x="589645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4" name="tx1204"/>
            <p:cNvSpPr/>
            <p:nvPr/>
          </p:nvSpPr>
          <p:spPr>
            <a:xfrm>
              <a:off x="616066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5" name="tx1205"/>
            <p:cNvSpPr/>
            <p:nvPr/>
          </p:nvSpPr>
          <p:spPr>
            <a:xfrm>
              <a:off x="642487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6" name="tx1206"/>
            <p:cNvSpPr/>
            <p:nvPr/>
          </p:nvSpPr>
          <p:spPr>
            <a:xfrm>
              <a:off x="668908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7" name="tx1207"/>
            <p:cNvSpPr/>
            <p:nvPr/>
          </p:nvSpPr>
          <p:spPr>
            <a:xfrm>
              <a:off x="695329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8" name="tx1208"/>
            <p:cNvSpPr/>
            <p:nvPr/>
          </p:nvSpPr>
          <p:spPr>
            <a:xfrm>
              <a:off x="721751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09" name="tx1209"/>
            <p:cNvSpPr/>
            <p:nvPr/>
          </p:nvSpPr>
          <p:spPr>
            <a:xfrm>
              <a:off x="801014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10" name="tx1210"/>
            <p:cNvSpPr/>
            <p:nvPr/>
          </p:nvSpPr>
          <p:spPr>
            <a:xfrm>
              <a:off x="827435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11" name="tx1211"/>
            <p:cNvSpPr/>
            <p:nvPr/>
          </p:nvSpPr>
          <p:spPr>
            <a:xfrm>
              <a:off x="853857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12" name="tx1212"/>
            <p:cNvSpPr/>
            <p:nvPr/>
          </p:nvSpPr>
          <p:spPr>
            <a:xfrm>
              <a:off x="193327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3" name="tx1213"/>
            <p:cNvSpPr/>
            <p:nvPr/>
          </p:nvSpPr>
          <p:spPr>
            <a:xfrm>
              <a:off x="219748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4" name="tx1214"/>
            <p:cNvSpPr/>
            <p:nvPr/>
          </p:nvSpPr>
          <p:spPr>
            <a:xfrm>
              <a:off x="246169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15" name="tx1215"/>
            <p:cNvSpPr/>
            <p:nvPr/>
          </p:nvSpPr>
          <p:spPr>
            <a:xfrm>
              <a:off x="272590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16" name="tx1216"/>
            <p:cNvSpPr/>
            <p:nvPr/>
          </p:nvSpPr>
          <p:spPr>
            <a:xfrm>
              <a:off x="299011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7" name="tx1217"/>
            <p:cNvSpPr/>
            <p:nvPr/>
          </p:nvSpPr>
          <p:spPr>
            <a:xfrm>
              <a:off x="325433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8" name="tx1218"/>
            <p:cNvSpPr/>
            <p:nvPr/>
          </p:nvSpPr>
          <p:spPr>
            <a:xfrm>
              <a:off x="351854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9" name="tx1219"/>
            <p:cNvSpPr/>
            <p:nvPr/>
          </p:nvSpPr>
          <p:spPr>
            <a:xfrm>
              <a:off x="378275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0" name="tx1220"/>
            <p:cNvSpPr/>
            <p:nvPr/>
          </p:nvSpPr>
          <p:spPr>
            <a:xfrm>
              <a:off x="404696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1" name="tx1221"/>
            <p:cNvSpPr/>
            <p:nvPr/>
          </p:nvSpPr>
          <p:spPr>
            <a:xfrm>
              <a:off x="431117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2" name="tx1222"/>
            <p:cNvSpPr/>
            <p:nvPr/>
          </p:nvSpPr>
          <p:spPr>
            <a:xfrm>
              <a:off x="457539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3" name="tx1223"/>
            <p:cNvSpPr/>
            <p:nvPr/>
          </p:nvSpPr>
          <p:spPr>
            <a:xfrm>
              <a:off x="483960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4" name="tx1224"/>
            <p:cNvSpPr/>
            <p:nvPr/>
          </p:nvSpPr>
          <p:spPr>
            <a:xfrm>
              <a:off x="510381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5" name="tx1225"/>
            <p:cNvSpPr/>
            <p:nvPr/>
          </p:nvSpPr>
          <p:spPr>
            <a:xfrm>
              <a:off x="536802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26" name="tx1226"/>
            <p:cNvSpPr/>
            <p:nvPr/>
          </p:nvSpPr>
          <p:spPr>
            <a:xfrm>
              <a:off x="563223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7" name="tx1227"/>
            <p:cNvSpPr/>
            <p:nvPr/>
          </p:nvSpPr>
          <p:spPr>
            <a:xfrm>
              <a:off x="589645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28" name="tx1228"/>
            <p:cNvSpPr/>
            <p:nvPr/>
          </p:nvSpPr>
          <p:spPr>
            <a:xfrm>
              <a:off x="616066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9" name="tx1229"/>
            <p:cNvSpPr/>
            <p:nvPr/>
          </p:nvSpPr>
          <p:spPr>
            <a:xfrm>
              <a:off x="642487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0" name="tx1230"/>
            <p:cNvSpPr/>
            <p:nvPr/>
          </p:nvSpPr>
          <p:spPr>
            <a:xfrm>
              <a:off x="668908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31" name="tx1231"/>
            <p:cNvSpPr/>
            <p:nvPr/>
          </p:nvSpPr>
          <p:spPr>
            <a:xfrm>
              <a:off x="695329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32" name="tx1232"/>
            <p:cNvSpPr/>
            <p:nvPr/>
          </p:nvSpPr>
          <p:spPr>
            <a:xfrm>
              <a:off x="721751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33" name="tx1233"/>
            <p:cNvSpPr/>
            <p:nvPr/>
          </p:nvSpPr>
          <p:spPr>
            <a:xfrm>
              <a:off x="774593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4" name="tx1234"/>
            <p:cNvSpPr/>
            <p:nvPr/>
          </p:nvSpPr>
          <p:spPr>
            <a:xfrm>
              <a:off x="801014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5" name="tx1235"/>
            <p:cNvSpPr/>
            <p:nvPr/>
          </p:nvSpPr>
          <p:spPr>
            <a:xfrm>
              <a:off x="827435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6" name="tx1236"/>
            <p:cNvSpPr/>
            <p:nvPr/>
          </p:nvSpPr>
          <p:spPr>
            <a:xfrm>
              <a:off x="853857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7" name="tx1237"/>
            <p:cNvSpPr/>
            <p:nvPr/>
          </p:nvSpPr>
          <p:spPr>
            <a:xfrm>
              <a:off x="404696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38" name="tx1238"/>
            <p:cNvSpPr/>
            <p:nvPr/>
          </p:nvSpPr>
          <p:spPr>
            <a:xfrm>
              <a:off x="431117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39" name="tx1239"/>
            <p:cNvSpPr/>
            <p:nvPr/>
          </p:nvSpPr>
          <p:spPr>
            <a:xfrm>
              <a:off x="457539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40" name="tx1240"/>
            <p:cNvSpPr/>
            <p:nvPr/>
          </p:nvSpPr>
          <p:spPr>
            <a:xfrm>
              <a:off x="483960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41" name="tx1241"/>
            <p:cNvSpPr/>
            <p:nvPr/>
          </p:nvSpPr>
          <p:spPr>
            <a:xfrm>
              <a:off x="510381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42" name="tx1242"/>
            <p:cNvSpPr/>
            <p:nvPr/>
          </p:nvSpPr>
          <p:spPr>
            <a:xfrm>
              <a:off x="536802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43" name="tx1243"/>
            <p:cNvSpPr/>
            <p:nvPr/>
          </p:nvSpPr>
          <p:spPr>
            <a:xfrm>
              <a:off x="563223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4" name="tx1244"/>
            <p:cNvSpPr/>
            <p:nvPr/>
          </p:nvSpPr>
          <p:spPr>
            <a:xfrm>
              <a:off x="589645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45" name="tx1245"/>
            <p:cNvSpPr/>
            <p:nvPr/>
          </p:nvSpPr>
          <p:spPr>
            <a:xfrm>
              <a:off x="616066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46" name="tx1246"/>
            <p:cNvSpPr/>
            <p:nvPr/>
          </p:nvSpPr>
          <p:spPr>
            <a:xfrm>
              <a:off x="642487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47" name="tx1247"/>
            <p:cNvSpPr/>
            <p:nvPr/>
          </p:nvSpPr>
          <p:spPr>
            <a:xfrm>
              <a:off x="668908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48" name="tx1248"/>
            <p:cNvSpPr/>
            <p:nvPr/>
          </p:nvSpPr>
          <p:spPr>
            <a:xfrm>
              <a:off x="695329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9" name="tx1249"/>
            <p:cNvSpPr/>
            <p:nvPr/>
          </p:nvSpPr>
          <p:spPr>
            <a:xfrm>
              <a:off x="721751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0" name="tx1250"/>
            <p:cNvSpPr/>
            <p:nvPr/>
          </p:nvSpPr>
          <p:spPr>
            <a:xfrm>
              <a:off x="748172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51" name="tx1251"/>
            <p:cNvSpPr/>
            <p:nvPr/>
          </p:nvSpPr>
          <p:spPr>
            <a:xfrm>
              <a:off x="774593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52" name="tx1252"/>
            <p:cNvSpPr/>
            <p:nvPr/>
          </p:nvSpPr>
          <p:spPr>
            <a:xfrm>
              <a:off x="801014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53" name="tx1253"/>
            <p:cNvSpPr/>
            <p:nvPr/>
          </p:nvSpPr>
          <p:spPr>
            <a:xfrm>
              <a:off x="827435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4" name="tx1254"/>
            <p:cNvSpPr/>
            <p:nvPr/>
          </p:nvSpPr>
          <p:spPr>
            <a:xfrm>
              <a:off x="853857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55" name="tx1255"/>
            <p:cNvSpPr/>
            <p:nvPr/>
          </p:nvSpPr>
          <p:spPr>
            <a:xfrm>
              <a:off x="431117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56" name="tx1256"/>
            <p:cNvSpPr/>
            <p:nvPr/>
          </p:nvSpPr>
          <p:spPr>
            <a:xfrm>
              <a:off x="668908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57" name="tx1257"/>
            <p:cNvSpPr/>
            <p:nvPr/>
          </p:nvSpPr>
          <p:spPr>
            <a:xfrm>
              <a:off x="695329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58" name="tx1258"/>
            <p:cNvSpPr/>
            <p:nvPr/>
          </p:nvSpPr>
          <p:spPr>
            <a:xfrm>
              <a:off x="721751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59" name="tx1259"/>
            <p:cNvSpPr/>
            <p:nvPr/>
          </p:nvSpPr>
          <p:spPr>
            <a:xfrm>
              <a:off x="801014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0" name="tx1260"/>
            <p:cNvSpPr/>
            <p:nvPr/>
          </p:nvSpPr>
          <p:spPr>
            <a:xfrm>
              <a:off x="827435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1" name="tx1261"/>
            <p:cNvSpPr/>
            <p:nvPr/>
          </p:nvSpPr>
          <p:spPr>
            <a:xfrm>
              <a:off x="853857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62" name="tx1262"/>
            <p:cNvSpPr/>
            <p:nvPr/>
          </p:nvSpPr>
          <p:spPr>
            <a:xfrm>
              <a:off x="219748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63" name="tx1263"/>
            <p:cNvSpPr/>
            <p:nvPr/>
          </p:nvSpPr>
          <p:spPr>
            <a:xfrm>
              <a:off x="246169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4" name="tx1264"/>
            <p:cNvSpPr/>
            <p:nvPr/>
          </p:nvSpPr>
          <p:spPr>
            <a:xfrm>
              <a:off x="272590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65" name="tx1265"/>
            <p:cNvSpPr/>
            <p:nvPr/>
          </p:nvSpPr>
          <p:spPr>
            <a:xfrm>
              <a:off x="299011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66" name="tx1266"/>
            <p:cNvSpPr/>
            <p:nvPr/>
          </p:nvSpPr>
          <p:spPr>
            <a:xfrm>
              <a:off x="325433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7" name="tx1267"/>
            <p:cNvSpPr/>
            <p:nvPr/>
          </p:nvSpPr>
          <p:spPr>
            <a:xfrm>
              <a:off x="483960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68" name="tx1268"/>
            <p:cNvSpPr/>
            <p:nvPr/>
          </p:nvSpPr>
          <p:spPr>
            <a:xfrm>
              <a:off x="510381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69" name="tx1269"/>
            <p:cNvSpPr/>
            <p:nvPr/>
          </p:nvSpPr>
          <p:spPr>
            <a:xfrm>
              <a:off x="536802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70" name="tx1270"/>
            <p:cNvSpPr/>
            <p:nvPr/>
          </p:nvSpPr>
          <p:spPr>
            <a:xfrm>
              <a:off x="563223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71" name="tx1271"/>
            <p:cNvSpPr/>
            <p:nvPr/>
          </p:nvSpPr>
          <p:spPr>
            <a:xfrm>
              <a:off x="589645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72" name="tx1272"/>
            <p:cNvSpPr/>
            <p:nvPr/>
          </p:nvSpPr>
          <p:spPr>
            <a:xfrm>
              <a:off x="616066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73" name="tx1273"/>
            <p:cNvSpPr/>
            <p:nvPr/>
          </p:nvSpPr>
          <p:spPr>
            <a:xfrm>
              <a:off x="642487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74" name="tx1274"/>
            <p:cNvSpPr/>
            <p:nvPr/>
          </p:nvSpPr>
          <p:spPr>
            <a:xfrm>
              <a:off x="668908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75" name="tx1275"/>
            <p:cNvSpPr/>
            <p:nvPr/>
          </p:nvSpPr>
          <p:spPr>
            <a:xfrm>
              <a:off x="695329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76" name="tx1276"/>
            <p:cNvSpPr/>
            <p:nvPr/>
          </p:nvSpPr>
          <p:spPr>
            <a:xfrm>
              <a:off x="721751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77" name="tx1277"/>
            <p:cNvSpPr/>
            <p:nvPr/>
          </p:nvSpPr>
          <p:spPr>
            <a:xfrm>
              <a:off x="748172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8" name="tx1278"/>
            <p:cNvSpPr/>
            <p:nvPr/>
          </p:nvSpPr>
          <p:spPr>
            <a:xfrm>
              <a:off x="774593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79" name="tx1279"/>
            <p:cNvSpPr/>
            <p:nvPr/>
          </p:nvSpPr>
          <p:spPr>
            <a:xfrm>
              <a:off x="801014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80" name="tx1280"/>
            <p:cNvSpPr/>
            <p:nvPr/>
          </p:nvSpPr>
          <p:spPr>
            <a:xfrm>
              <a:off x="827435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81" name="tx1281"/>
            <p:cNvSpPr/>
            <p:nvPr/>
          </p:nvSpPr>
          <p:spPr>
            <a:xfrm>
              <a:off x="853857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82" name="tx1282"/>
            <p:cNvSpPr/>
            <p:nvPr/>
          </p:nvSpPr>
          <p:spPr>
            <a:xfrm>
              <a:off x="193327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83" name="tx1283"/>
            <p:cNvSpPr/>
            <p:nvPr/>
          </p:nvSpPr>
          <p:spPr>
            <a:xfrm>
              <a:off x="219748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84" name="tx1284"/>
            <p:cNvSpPr/>
            <p:nvPr/>
          </p:nvSpPr>
          <p:spPr>
            <a:xfrm>
              <a:off x="246169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85" name="tx1285"/>
            <p:cNvSpPr/>
            <p:nvPr/>
          </p:nvSpPr>
          <p:spPr>
            <a:xfrm>
              <a:off x="272590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86" name="tx1286"/>
            <p:cNvSpPr/>
            <p:nvPr/>
          </p:nvSpPr>
          <p:spPr>
            <a:xfrm>
              <a:off x="299011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87" name="tx1287"/>
            <p:cNvSpPr/>
            <p:nvPr/>
          </p:nvSpPr>
          <p:spPr>
            <a:xfrm>
              <a:off x="325433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88" name="tx1288"/>
            <p:cNvSpPr/>
            <p:nvPr/>
          </p:nvSpPr>
          <p:spPr>
            <a:xfrm>
              <a:off x="351854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89" name="tx1289"/>
            <p:cNvSpPr/>
            <p:nvPr/>
          </p:nvSpPr>
          <p:spPr>
            <a:xfrm>
              <a:off x="378275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0" name="tx1290"/>
            <p:cNvSpPr/>
            <p:nvPr/>
          </p:nvSpPr>
          <p:spPr>
            <a:xfrm>
              <a:off x="404696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91" name="tx1291"/>
            <p:cNvSpPr/>
            <p:nvPr/>
          </p:nvSpPr>
          <p:spPr>
            <a:xfrm>
              <a:off x="431117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92" name="tx1292"/>
            <p:cNvSpPr/>
            <p:nvPr/>
          </p:nvSpPr>
          <p:spPr>
            <a:xfrm>
              <a:off x="457539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93" name="tx1293"/>
            <p:cNvSpPr/>
            <p:nvPr/>
          </p:nvSpPr>
          <p:spPr>
            <a:xfrm>
              <a:off x="483960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94" name="tx1294"/>
            <p:cNvSpPr/>
            <p:nvPr/>
          </p:nvSpPr>
          <p:spPr>
            <a:xfrm>
              <a:off x="510381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95" name="tx1295"/>
            <p:cNvSpPr/>
            <p:nvPr/>
          </p:nvSpPr>
          <p:spPr>
            <a:xfrm>
              <a:off x="536802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96" name="tx1296"/>
            <p:cNvSpPr/>
            <p:nvPr/>
          </p:nvSpPr>
          <p:spPr>
            <a:xfrm>
              <a:off x="563223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97" name="tx1297"/>
            <p:cNvSpPr/>
            <p:nvPr/>
          </p:nvSpPr>
          <p:spPr>
            <a:xfrm>
              <a:off x="589645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98" name="tx1298"/>
            <p:cNvSpPr/>
            <p:nvPr/>
          </p:nvSpPr>
          <p:spPr>
            <a:xfrm>
              <a:off x="616066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99" name="tx1299"/>
            <p:cNvSpPr/>
            <p:nvPr/>
          </p:nvSpPr>
          <p:spPr>
            <a:xfrm>
              <a:off x="642487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00" name="tx1300"/>
            <p:cNvSpPr/>
            <p:nvPr/>
          </p:nvSpPr>
          <p:spPr>
            <a:xfrm>
              <a:off x="668908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01" name="tx1301"/>
            <p:cNvSpPr/>
            <p:nvPr/>
          </p:nvSpPr>
          <p:spPr>
            <a:xfrm>
              <a:off x="695329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02" name="tx1302"/>
            <p:cNvSpPr/>
            <p:nvPr/>
          </p:nvSpPr>
          <p:spPr>
            <a:xfrm>
              <a:off x="721751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03" name="tx1303"/>
            <p:cNvSpPr/>
            <p:nvPr/>
          </p:nvSpPr>
          <p:spPr>
            <a:xfrm>
              <a:off x="748172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04" name="tx1304"/>
            <p:cNvSpPr/>
            <p:nvPr/>
          </p:nvSpPr>
          <p:spPr>
            <a:xfrm>
              <a:off x="774593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05" name="tx1305"/>
            <p:cNvSpPr/>
            <p:nvPr/>
          </p:nvSpPr>
          <p:spPr>
            <a:xfrm>
              <a:off x="801014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06" name="tx1306"/>
            <p:cNvSpPr/>
            <p:nvPr/>
          </p:nvSpPr>
          <p:spPr>
            <a:xfrm>
              <a:off x="827435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07" name="tx1307"/>
            <p:cNvSpPr/>
            <p:nvPr/>
          </p:nvSpPr>
          <p:spPr>
            <a:xfrm>
              <a:off x="853857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08" name="tx1308"/>
            <p:cNvSpPr/>
            <p:nvPr/>
          </p:nvSpPr>
          <p:spPr>
            <a:xfrm>
              <a:off x="748172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09" name="tx1309"/>
            <p:cNvSpPr/>
            <p:nvPr/>
          </p:nvSpPr>
          <p:spPr>
            <a:xfrm>
              <a:off x="774593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10" name="tx1310"/>
            <p:cNvSpPr/>
            <p:nvPr/>
          </p:nvSpPr>
          <p:spPr>
            <a:xfrm>
              <a:off x="801014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11" name="tx1311"/>
            <p:cNvSpPr/>
            <p:nvPr/>
          </p:nvSpPr>
          <p:spPr>
            <a:xfrm>
              <a:off x="827435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12" name="tx1312"/>
            <p:cNvSpPr/>
            <p:nvPr/>
          </p:nvSpPr>
          <p:spPr>
            <a:xfrm>
              <a:off x="853857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13" name="tx1313"/>
            <p:cNvSpPr/>
            <p:nvPr/>
          </p:nvSpPr>
          <p:spPr>
            <a:xfrm>
              <a:off x="483960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14" name="tx1314"/>
            <p:cNvSpPr/>
            <p:nvPr/>
          </p:nvSpPr>
          <p:spPr>
            <a:xfrm>
              <a:off x="510381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15" name="tx1315"/>
            <p:cNvSpPr/>
            <p:nvPr/>
          </p:nvSpPr>
          <p:spPr>
            <a:xfrm>
              <a:off x="695329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16" name="tx1316"/>
            <p:cNvSpPr/>
            <p:nvPr/>
          </p:nvSpPr>
          <p:spPr>
            <a:xfrm>
              <a:off x="721751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17" name="tx1317"/>
            <p:cNvSpPr/>
            <p:nvPr/>
          </p:nvSpPr>
          <p:spPr>
            <a:xfrm>
              <a:off x="748172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18" name="tx1318"/>
            <p:cNvSpPr/>
            <p:nvPr/>
          </p:nvSpPr>
          <p:spPr>
            <a:xfrm>
              <a:off x="774593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19" name="tx1319"/>
            <p:cNvSpPr/>
            <p:nvPr/>
          </p:nvSpPr>
          <p:spPr>
            <a:xfrm>
              <a:off x="801014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20" name="tx1320"/>
            <p:cNvSpPr/>
            <p:nvPr/>
          </p:nvSpPr>
          <p:spPr>
            <a:xfrm>
              <a:off x="827435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21" name="tx1321"/>
            <p:cNvSpPr/>
            <p:nvPr/>
          </p:nvSpPr>
          <p:spPr>
            <a:xfrm>
              <a:off x="853857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22" name="tx1322"/>
            <p:cNvSpPr/>
            <p:nvPr/>
          </p:nvSpPr>
          <p:spPr>
            <a:xfrm>
              <a:off x="193327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23" name="tx1323"/>
            <p:cNvSpPr/>
            <p:nvPr/>
          </p:nvSpPr>
          <p:spPr>
            <a:xfrm>
              <a:off x="219748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24" name="tx1324"/>
            <p:cNvSpPr/>
            <p:nvPr/>
          </p:nvSpPr>
          <p:spPr>
            <a:xfrm>
              <a:off x="246169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25" name="tx1325"/>
            <p:cNvSpPr/>
            <p:nvPr/>
          </p:nvSpPr>
          <p:spPr>
            <a:xfrm>
              <a:off x="272590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26" name="tx1326"/>
            <p:cNvSpPr/>
            <p:nvPr/>
          </p:nvSpPr>
          <p:spPr>
            <a:xfrm>
              <a:off x="299011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7" name="tx1327"/>
            <p:cNvSpPr/>
            <p:nvPr/>
          </p:nvSpPr>
          <p:spPr>
            <a:xfrm>
              <a:off x="325433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8" name="tx1328"/>
            <p:cNvSpPr/>
            <p:nvPr/>
          </p:nvSpPr>
          <p:spPr>
            <a:xfrm>
              <a:off x="351854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9" name="tx1329"/>
            <p:cNvSpPr/>
            <p:nvPr/>
          </p:nvSpPr>
          <p:spPr>
            <a:xfrm>
              <a:off x="378275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30" name="tx1330"/>
            <p:cNvSpPr/>
            <p:nvPr/>
          </p:nvSpPr>
          <p:spPr>
            <a:xfrm>
              <a:off x="404696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31" name="tx1331"/>
            <p:cNvSpPr/>
            <p:nvPr/>
          </p:nvSpPr>
          <p:spPr>
            <a:xfrm>
              <a:off x="431117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2" name="tx1332"/>
            <p:cNvSpPr/>
            <p:nvPr/>
          </p:nvSpPr>
          <p:spPr>
            <a:xfrm>
              <a:off x="457539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33" name="tx1333"/>
            <p:cNvSpPr/>
            <p:nvPr/>
          </p:nvSpPr>
          <p:spPr>
            <a:xfrm>
              <a:off x="483960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4" name="tx1334"/>
            <p:cNvSpPr/>
            <p:nvPr/>
          </p:nvSpPr>
          <p:spPr>
            <a:xfrm>
              <a:off x="510381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35" name="tx1335"/>
            <p:cNvSpPr/>
            <p:nvPr/>
          </p:nvSpPr>
          <p:spPr>
            <a:xfrm>
              <a:off x="536802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6" name="tx1336"/>
            <p:cNvSpPr/>
            <p:nvPr/>
          </p:nvSpPr>
          <p:spPr>
            <a:xfrm>
              <a:off x="563223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37" name="tx1337"/>
            <p:cNvSpPr/>
            <p:nvPr/>
          </p:nvSpPr>
          <p:spPr>
            <a:xfrm>
              <a:off x="589645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8" name="tx1338"/>
            <p:cNvSpPr/>
            <p:nvPr/>
          </p:nvSpPr>
          <p:spPr>
            <a:xfrm>
              <a:off x="616066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39" name="tx1339"/>
            <p:cNvSpPr/>
            <p:nvPr/>
          </p:nvSpPr>
          <p:spPr>
            <a:xfrm>
              <a:off x="642487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40" name="tx1340"/>
            <p:cNvSpPr/>
            <p:nvPr/>
          </p:nvSpPr>
          <p:spPr>
            <a:xfrm>
              <a:off x="668908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41" name="tx1341"/>
            <p:cNvSpPr/>
            <p:nvPr/>
          </p:nvSpPr>
          <p:spPr>
            <a:xfrm>
              <a:off x="695329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42" name="tx1342"/>
            <p:cNvSpPr/>
            <p:nvPr/>
          </p:nvSpPr>
          <p:spPr>
            <a:xfrm>
              <a:off x="721751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43" name="tx1343"/>
            <p:cNvSpPr/>
            <p:nvPr/>
          </p:nvSpPr>
          <p:spPr>
            <a:xfrm>
              <a:off x="748172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4" name="tx1344"/>
            <p:cNvSpPr/>
            <p:nvPr/>
          </p:nvSpPr>
          <p:spPr>
            <a:xfrm>
              <a:off x="774593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45" name="tx1345"/>
            <p:cNvSpPr/>
            <p:nvPr/>
          </p:nvSpPr>
          <p:spPr>
            <a:xfrm>
              <a:off x="853857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46" name="tx1346"/>
            <p:cNvSpPr/>
            <p:nvPr/>
          </p:nvSpPr>
          <p:spPr>
            <a:xfrm>
              <a:off x="193327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47" name="tx1347"/>
            <p:cNvSpPr/>
            <p:nvPr/>
          </p:nvSpPr>
          <p:spPr>
            <a:xfrm>
              <a:off x="219748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48" name="tx1348"/>
            <p:cNvSpPr/>
            <p:nvPr/>
          </p:nvSpPr>
          <p:spPr>
            <a:xfrm>
              <a:off x="246169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49" name="tx1349"/>
            <p:cNvSpPr/>
            <p:nvPr/>
          </p:nvSpPr>
          <p:spPr>
            <a:xfrm>
              <a:off x="272590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50" name="tx1350"/>
            <p:cNvSpPr/>
            <p:nvPr/>
          </p:nvSpPr>
          <p:spPr>
            <a:xfrm>
              <a:off x="299011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51" name="tx1351"/>
            <p:cNvSpPr/>
            <p:nvPr/>
          </p:nvSpPr>
          <p:spPr>
            <a:xfrm>
              <a:off x="325433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52" name="tx1352"/>
            <p:cNvSpPr/>
            <p:nvPr/>
          </p:nvSpPr>
          <p:spPr>
            <a:xfrm>
              <a:off x="351854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53" name="tx1353"/>
            <p:cNvSpPr/>
            <p:nvPr/>
          </p:nvSpPr>
          <p:spPr>
            <a:xfrm>
              <a:off x="378275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54" name="tx1354"/>
            <p:cNvSpPr/>
            <p:nvPr/>
          </p:nvSpPr>
          <p:spPr>
            <a:xfrm>
              <a:off x="404696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55" name="tx1355"/>
            <p:cNvSpPr/>
            <p:nvPr/>
          </p:nvSpPr>
          <p:spPr>
            <a:xfrm>
              <a:off x="431117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56" name="tx1356"/>
            <p:cNvSpPr/>
            <p:nvPr/>
          </p:nvSpPr>
          <p:spPr>
            <a:xfrm>
              <a:off x="457539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57" name="tx1357"/>
            <p:cNvSpPr/>
            <p:nvPr/>
          </p:nvSpPr>
          <p:spPr>
            <a:xfrm>
              <a:off x="483960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58" name="tx1358"/>
            <p:cNvSpPr/>
            <p:nvPr/>
          </p:nvSpPr>
          <p:spPr>
            <a:xfrm>
              <a:off x="642487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59" name="tx1359"/>
            <p:cNvSpPr/>
            <p:nvPr/>
          </p:nvSpPr>
          <p:spPr>
            <a:xfrm>
              <a:off x="668908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60" name="tx1360"/>
            <p:cNvSpPr/>
            <p:nvPr/>
          </p:nvSpPr>
          <p:spPr>
            <a:xfrm>
              <a:off x="695329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61" name="tx1361"/>
            <p:cNvSpPr/>
            <p:nvPr/>
          </p:nvSpPr>
          <p:spPr>
            <a:xfrm>
              <a:off x="721751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62" name="tx1362"/>
            <p:cNvSpPr/>
            <p:nvPr/>
          </p:nvSpPr>
          <p:spPr>
            <a:xfrm>
              <a:off x="748172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363" name="tx1363"/>
            <p:cNvSpPr/>
            <p:nvPr/>
          </p:nvSpPr>
          <p:spPr>
            <a:xfrm>
              <a:off x="801014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64" name="tx1364"/>
            <p:cNvSpPr/>
            <p:nvPr/>
          </p:nvSpPr>
          <p:spPr>
            <a:xfrm>
              <a:off x="827435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65" name="tx1365"/>
            <p:cNvSpPr/>
            <p:nvPr/>
          </p:nvSpPr>
          <p:spPr>
            <a:xfrm>
              <a:off x="853857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66" name="tx1366"/>
            <p:cNvSpPr/>
            <p:nvPr/>
          </p:nvSpPr>
          <p:spPr>
            <a:xfrm>
              <a:off x="193327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7" name="tx1367"/>
            <p:cNvSpPr/>
            <p:nvPr/>
          </p:nvSpPr>
          <p:spPr>
            <a:xfrm>
              <a:off x="219748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8" name="tx1368"/>
            <p:cNvSpPr/>
            <p:nvPr/>
          </p:nvSpPr>
          <p:spPr>
            <a:xfrm>
              <a:off x="246169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9" name="tx1369"/>
            <p:cNvSpPr/>
            <p:nvPr/>
          </p:nvSpPr>
          <p:spPr>
            <a:xfrm>
              <a:off x="272590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0" name="tx1370"/>
            <p:cNvSpPr/>
            <p:nvPr/>
          </p:nvSpPr>
          <p:spPr>
            <a:xfrm>
              <a:off x="299011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71" name="tx1371"/>
            <p:cNvSpPr/>
            <p:nvPr/>
          </p:nvSpPr>
          <p:spPr>
            <a:xfrm>
              <a:off x="325433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2" name="tx1372"/>
            <p:cNvSpPr/>
            <p:nvPr/>
          </p:nvSpPr>
          <p:spPr>
            <a:xfrm>
              <a:off x="351854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3" name="tx1373"/>
            <p:cNvSpPr/>
            <p:nvPr/>
          </p:nvSpPr>
          <p:spPr>
            <a:xfrm>
              <a:off x="378275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4" name="tx1374"/>
            <p:cNvSpPr/>
            <p:nvPr/>
          </p:nvSpPr>
          <p:spPr>
            <a:xfrm>
              <a:off x="404696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75" name="tx1375"/>
            <p:cNvSpPr/>
            <p:nvPr/>
          </p:nvSpPr>
          <p:spPr>
            <a:xfrm>
              <a:off x="431117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76" name="tx1376"/>
            <p:cNvSpPr/>
            <p:nvPr/>
          </p:nvSpPr>
          <p:spPr>
            <a:xfrm>
              <a:off x="510381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77" name="tx1377"/>
            <p:cNvSpPr/>
            <p:nvPr/>
          </p:nvSpPr>
          <p:spPr>
            <a:xfrm>
              <a:off x="536802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78" name="tx1378"/>
            <p:cNvSpPr/>
            <p:nvPr/>
          </p:nvSpPr>
          <p:spPr>
            <a:xfrm>
              <a:off x="668908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79" name="tx1379"/>
            <p:cNvSpPr/>
            <p:nvPr/>
          </p:nvSpPr>
          <p:spPr>
            <a:xfrm>
              <a:off x="695329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80" name="tx1380"/>
            <p:cNvSpPr/>
            <p:nvPr/>
          </p:nvSpPr>
          <p:spPr>
            <a:xfrm>
              <a:off x="721751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81" name="tx1381"/>
            <p:cNvSpPr/>
            <p:nvPr/>
          </p:nvSpPr>
          <p:spPr>
            <a:xfrm>
              <a:off x="748172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82" name="tx1382"/>
            <p:cNvSpPr/>
            <p:nvPr/>
          </p:nvSpPr>
          <p:spPr>
            <a:xfrm>
              <a:off x="774593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83" name="tx1383"/>
            <p:cNvSpPr/>
            <p:nvPr/>
          </p:nvSpPr>
          <p:spPr>
            <a:xfrm>
              <a:off x="801014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84" name="tx1384"/>
            <p:cNvSpPr/>
            <p:nvPr/>
          </p:nvSpPr>
          <p:spPr>
            <a:xfrm>
              <a:off x="827435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85" name="tx1385"/>
            <p:cNvSpPr/>
            <p:nvPr/>
          </p:nvSpPr>
          <p:spPr>
            <a:xfrm>
              <a:off x="853857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6" name="tx1386"/>
            <p:cNvSpPr/>
            <p:nvPr/>
          </p:nvSpPr>
          <p:spPr>
            <a:xfrm>
              <a:off x="193327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87" name="tx1387"/>
            <p:cNvSpPr/>
            <p:nvPr/>
          </p:nvSpPr>
          <p:spPr>
            <a:xfrm>
              <a:off x="219748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88" name="tx1388"/>
            <p:cNvSpPr/>
            <p:nvPr/>
          </p:nvSpPr>
          <p:spPr>
            <a:xfrm>
              <a:off x="246169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89" name="tx1389"/>
            <p:cNvSpPr/>
            <p:nvPr/>
          </p:nvSpPr>
          <p:spPr>
            <a:xfrm>
              <a:off x="272590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90" name="tx1390"/>
            <p:cNvSpPr/>
            <p:nvPr/>
          </p:nvSpPr>
          <p:spPr>
            <a:xfrm>
              <a:off x="299011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91" name="tx1391"/>
            <p:cNvSpPr/>
            <p:nvPr/>
          </p:nvSpPr>
          <p:spPr>
            <a:xfrm>
              <a:off x="325433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92" name="tx1392"/>
            <p:cNvSpPr/>
            <p:nvPr/>
          </p:nvSpPr>
          <p:spPr>
            <a:xfrm>
              <a:off x="351854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93" name="tx1393"/>
            <p:cNvSpPr/>
            <p:nvPr/>
          </p:nvSpPr>
          <p:spPr>
            <a:xfrm>
              <a:off x="378275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94" name="tx1394"/>
            <p:cNvSpPr/>
            <p:nvPr/>
          </p:nvSpPr>
          <p:spPr>
            <a:xfrm>
              <a:off x="431117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95" name="tx1395"/>
            <p:cNvSpPr/>
            <p:nvPr/>
          </p:nvSpPr>
          <p:spPr>
            <a:xfrm>
              <a:off x="457539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96" name="tx1396"/>
            <p:cNvSpPr/>
            <p:nvPr/>
          </p:nvSpPr>
          <p:spPr>
            <a:xfrm>
              <a:off x="483960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97" name="tx1397"/>
            <p:cNvSpPr/>
            <p:nvPr/>
          </p:nvSpPr>
          <p:spPr>
            <a:xfrm>
              <a:off x="510381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98" name="tx1398"/>
            <p:cNvSpPr/>
            <p:nvPr/>
          </p:nvSpPr>
          <p:spPr>
            <a:xfrm>
              <a:off x="536802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99" name="tx1399"/>
            <p:cNvSpPr/>
            <p:nvPr/>
          </p:nvSpPr>
          <p:spPr>
            <a:xfrm>
              <a:off x="563223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00" name="tx1400"/>
            <p:cNvSpPr/>
            <p:nvPr/>
          </p:nvSpPr>
          <p:spPr>
            <a:xfrm>
              <a:off x="589645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01" name="tx1401"/>
            <p:cNvSpPr/>
            <p:nvPr/>
          </p:nvSpPr>
          <p:spPr>
            <a:xfrm>
              <a:off x="616066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02" name="tx1402"/>
            <p:cNvSpPr/>
            <p:nvPr/>
          </p:nvSpPr>
          <p:spPr>
            <a:xfrm>
              <a:off x="642487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03" name="tx1403"/>
            <p:cNvSpPr/>
            <p:nvPr/>
          </p:nvSpPr>
          <p:spPr>
            <a:xfrm>
              <a:off x="668908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404" name="tx1404"/>
            <p:cNvSpPr/>
            <p:nvPr/>
          </p:nvSpPr>
          <p:spPr>
            <a:xfrm>
              <a:off x="695329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05" name="tx1405"/>
            <p:cNvSpPr/>
            <p:nvPr/>
          </p:nvSpPr>
          <p:spPr>
            <a:xfrm>
              <a:off x="827435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406" name="tx1406"/>
            <p:cNvSpPr/>
            <p:nvPr/>
          </p:nvSpPr>
          <p:spPr>
            <a:xfrm>
              <a:off x="193327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7" name="tx1407"/>
            <p:cNvSpPr/>
            <p:nvPr/>
          </p:nvSpPr>
          <p:spPr>
            <a:xfrm>
              <a:off x="219748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8" name="tx1408"/>
            <p:cNvSpPr/>
            <p:nvPr/>
          </p:nvSpPr>
          <p:spPr>
            <a:xfrm>
              <a:off x="246169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09" name="tx1409"/>
            <p:cNvSpPr/>
            <p:nvPr/>
          </p:nvSpPr>
          <p:spPr>
            <a:xfrm>
              <a:off x="272590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0" name="tx1410"/>
            <p:cNvSpPr/>
            <p:nvPr/>
          </p:nvSpPr>
          <p:spPr>
            <a:xfrm>
              <a:off x="299011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1" name="tx1411"/>
            <p:cNvSpPr/>
            <p:nvPr/>
          </p:nvSpPr>
          <p:spPr>
            <a:xfrm>
              <a:off x="325433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2" name="tx1412"/>
            <p:cNvSpPr/>
            <p:nvPr/>
          </p:nvSpPr>
          <p:spPr>
            <a:xfrm>
              <a:off x="351854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13" name="tx1413"/>
            <p:cNvSpPr/>
            <p:nvPr/>
          </p:nvSpPr>
          <p:spPr>
            <a:xfrm>
              <a:off x="378275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14" name="tx1414"/>
            <p:cNvSpPr/>
            <p:nvPr/>
          </p:nvSpPr>
          <p:spPr>
            <a:xfrm>
              <a:off x="404696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15" name="tx1415"/>
            <p:cNvSpPr/>
            <p:nvPr/>
          </p:nvSpPr>
          <p:spPr>
            <a:xfrm>
              <a:off x="431117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6" name="tx1416"/>
            <p:cNvSpPr/>
            <p:nvPr/>
          </p:nvSpPr>
          <p:spPr>
            <a:xfrm>
              <a:off x="457539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17" name="tx1417"/>
            <p:cNvSpPr/>
            <p:nvPr/>
          </p:nvSpPr>
          <p:spPr>
            <a:xfrm>
              <a:off x="483960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8" name="tx1418"/>
            <p:cNvSpPr/>
            <p:nvPr/>
          </p:nvSpPr>
          <p:spPr>
            <a:xfrm>
              <a:off x="510381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9" name="tx1419"/>
            <p:cNvSpPr/>
            <p:nvPr/>
          </p:nvSpPr>
          <p:spPr>
            <a:xfrm>
              <a:off x="563223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20" name="tx1420"/>
            <p:cNvSpPr/>
            <p:nvPr/>
          </p:nvSpPr>
          <p:spPr>
            <a:xfrm>
              <a:off x="589645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1" name="tx1421"/>
            <p:cNvSpPr/>
            <p:nvPr/>
          </p:nvSpPr>
          <p:spPr>
            <a:xfrm>
              <a:off x="616066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22" name="tx1422"/>
            <p:cNvSpPr/>
            <p:nvPr/>
          </p:nvSpPr>
          <p:spPr>
            <a:xfrm>
              <a:off x="642487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23" name="tx1423"/>
            <p:cNvSpPr/>
            <p:nvPr/>
          </p:nvSpPr>
          <p:spPr>
            <a:xfrm>
              <a:off x="668908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24" name="tx1424"/>
            <p:cNvSpPr/>
            <p:nvPr/>
          </p:nvSpPr>
          <p:spPr>
            <a:xfrm>
              <a:off x="695329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25" name="tx1425"/>
            <p:cNvSpPr/>
            <p:nvPr/>
          </p:nvSpPr>
          <p:spPr>
            <a:xfrm>
              <a:off x="721751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26" name="tx1426"/>
            <p:cNvSpPr/>
            <p:nvPr/>
          </p:nvSpPr>
          <p:spPr>
            <a:xfrm>
              <a:off x="748172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27" name="tx1427"/>
            <p:cNvSpPr/>
            <p:nvPr/>
          </p:nvSpPr>
          <p:spPr>
            <a:xfrm>
              <a:off x="774593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28" name="tx1428"/>
            <p:cNvSpPr/>
            <p:nvPr/>
          </p:nvSpPr>
          <p:spPr>
            <a:xfrm>
              <a:off x="801014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29" name="tx1429"/>
            <p:cNvSpPr/>
            <p:nvPr/>
          </p:nvSpPr>
          <p:spPr>
            <a:xfrm>
              <a:off x="827435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0" name="tx1430"/>
            <p:cNvSpPr/>
            <p:nvPr/>
          </p:nvSpPr>
          <p:spPr>
            <a:xfrm>
              <a:off x="853857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1" name="tx1431"/>
            <p:cNvSpPr/>
            <p:nvPr/>
          </p:nvSpPr>
          <p:spPr>
            <a:xfrm>
              <a:off x="193327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32" name="tx1432"/>
            <p:cNvSpPr/>
            <p:nvPr/>
          </p:nvSpPr>
          <p:spPr>
            <a:xfrm>
              <a:off x="219748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33" name="tx1433"/>
            <p:cNvSpPr/>
            <p:nvPr/>
          </p:nvSpPr>
          <p:spPr>
            <a:xfrm>
              <a:off x="246169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34" name="tx1434"/>
            <p:cNvSpPr/>
            <p:nvPr/>
          </p:nvSpPr>
          <p:spPr>
            <a:xfrm>
              <a:off x="272590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35" name="tx1435"/>
            <p:cNvSpPr/>
            <p:nvPr/>
          </p:nvSpPr>
          <p:spPr>
            <a:xfrm>
              <a:off x="299011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36" name="tx1436"/>
            <p:cNvSpPr/>
            <p:nvPr/>
          </p:nvSpPr>
          <p:spPr>
            <a:xfrm>
              <a:off x="325433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37" name="tx1437"/>
            <p:cNvSpPr/>
            <p:nvPr/>
          </p:nvSpPr>
          <p:spPr>
            <a:xfrm>
              <a:off x="351854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38" name="tx1438"/>
            <p:cNvSpPr/>
            <p:nvPr/>
          </p:nvSpPr>
          <p:spPr>
            <a:xfrm>
              <a:off x="378275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39" name="tx1439"/>
            <p:cNvSpPr/>
            <p:nvPr/>
          </p:nvSpPr>
          <p:spPr>
            <a:xfrm>
              <a:off x="404696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40" name="tx1440"/>
            <p:cNvSpPr/>
            <p:nvPr/>
          </p:nvSpPr>
          <p:spPr>
            <a:xfrm>
              <a:off x="431117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41" name="tx1441"/>
            <p:cNvSpPr/>
            <p:nvPr/>
          </p:nvSpPr>
          <p:spPr>
            <a:xfrm>
              <a:off x="457539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42" name="tx1442"/>
            <p:cNvSpPr/>
            <p:nvPr/>
          </p:nvSpPr>
          <p:spPr>
            <a:xfrm>
              <a:off x="483960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43" name="tx1443"/>
            <p:cNvSpPr/>
            <p:nvPr/>
          </p:nvSpPr>
          <p:spPr>
            <a:xfrm>
              <a:off x="510381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44" name="tx1444"/>
            <p:cNvSpPr/>
            <p:nvPr/>
          </p:nvSpPr>
          <p:spPr>
            <a:xfrm>
              <a:off x="536802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45" name="tx1445"/>
            <p:cNvSpPr/>
            <p:nvPr/>
          </p:nvSpPr>
          <p:spPr>
            <a:xfrm>
              <a:off x="563223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46" name="tx1446"/>
            <p:cNvSpPr/>
            <p:nvPr/>
          </p:nvSpPr>
          <p:spPr>
            <a:xfrm>
              <a:off x="589645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447" name="tx1447"/>
            <p:cNvSpPr/>
            <p:nvPr/>
          </p:nvSpPr>
          <p:spPr>
            <a:xfrm>
              <a:off x="616066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448" name="tx1448"/>
            <p:cNvSpPr/>
            <p:nvPr/>
          </p:nvSpPr>
          <p:spPr>
            <a:xfrm>
              <a:off x="695329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449" name="tx1449"/>
            <p:cNvSpPr/>
            <p:nvPr/>
          </p:nvSpPr>
          <p:spPr>
            <a:xfrm>
              <a:off x="193327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0" name="tx1450"/>
            <p:cNvSpPr/>
            <p:nvPr/>
          </p:nvSpPr>
          <p:spPr>
            <a:xfrm>
              <a:off x="219748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1" name="tx1451"/>
            <p:cNvSpPr/>
            <p:nvPr/>
          </p:nvSpPr>
          <p:spPr>
            <a:xfrm>
              <a:off x="246169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52" name="tx1452"/>
            <p:cNvSpPr/>
            <p:nvPr/>
          </p:nvSpPr>
          <p:spPr>
            <a:xfrm>
              <a:off x="272590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53" name="tx1453"/>
            <p:cNvSpPr/>
            <p:nvPr/>
          </p:nvSpPr>
          <p:spPr>
            <a:xfrm>
              <a:off x="299011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54" name="tx1454"/>
            <p:cNvSpPr/>
            <p:nvPr/>
          </p:nvSpPr>
          <p:spPr>
            <a:xfrm>
              <a:off x="325433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55" name="tx1455"/>
            <p:cNvSpPr/>
            <p:nvPr/>
          </p:nvSpPr>
          <p:spPr>
            <a:xfrm>
              <a:off x="351854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56" name="tx1456"/>
            <p:cNvSpPr/>
            <p:nvPr/>
          </p:nvSpPr>
          <p:spPr>
            <a:xfrm>
              <a:off x="378275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57" name="tx1457"/>
            <p:cNvSpPr/>
            <p:nvPr/>
          </p:nvSpPr>
          <p:spPr>
            <a:xfrm>
              <a:off x="404696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58" name="tx1458"/>
            <p:cNvSpPr/>
            <p:nvPr/>
          </p:nvSpPr>
          <p:spPr>
            <a:xfrm>
              <a:off x="431117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9" name="tx1459"/>
            <p:cNvSpPr/>
            <p:nvPr/>
          </p:nvSpPr>
          <p:spPr>
            <a:xfrm>
              <a:off x="457539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60" name="tx1460"/>
            <p:cNvSpPr/>
            <p:nvPr/>
          </p:nvSpPr>
          <p:spPr>
            <a:xfrm>
              <a:off x="483960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61" name="tx1461"/>
            <p:cNvSpPr/>
            <p:nvPr/>
          </p:nvSpPr>
          <p:spPr>
            <a:xfrm>
              <a:off x="510381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62" name="tx1462"/>
            <p:cNvSpPr/>
            <p:nvPr/>
          </p:nvSpPr>
          <p:spPr>
            <a:xfrm>
              <a:off x="536802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63" name="tx1463"/>
            <p:cNvSpPr/>
            <p:nvPr/>
          </p:nvSpPr>
          <p:spPr>
            <a:xfrm>
              <a:off x="563223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64" name="tx1464"/>
            <p:cNvSpPr/>
            <p:nvPr/>
          </p:nvSpPr>
          <p:spPr>
            <a:xfrm>
              <a:off x="589645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65" name="tx1465"/>
            <p:cNvSpPr/>
            <p:nvPr/>
          </p:nvSpPr>
          <p:spPr>
            <a:xfrm>
              <a:off x="616066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66" name="tx1466"/>
            <p:cNvSpPr/>
            <p:nvPr/>
          </p:nvSpPr>
          <p:spPr>
            <a:xfrm>
              <a:off x="642487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67" name="tx1467"/>
            <p:cNvSpPr/>
            <p:nvPr/>
          </p:nvSpPr>
          <p:spPr>
            <a:xfrm>
              <a:off x="668908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68" name="tx1468"/>
            <p:cNvSpPr/>
            <p:nvPr/>
          </p:nvSpPr>
          <p:spPr>
            <a:xfrm>
              <a:off x="695329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69" name="tx1469"/>
            <p:cNvSpPr/>
            <p:nvPr/>
          </p:nvSpPr>
          <p:spPr>
            <a:xfrm>
              <a:off x="721751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70" name="tx1470"/>
            <p:cNvSpPr/>
            <p:nvPr/>
          </p:nvSpPr>
          <p:spPr>
            <a:xfrm>
              <a:off x="748172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71" name="tx1471"/>
            <p:cNvSpPr/>
            <p:nvPr/>
          </p:nvSpPr>
          <p:spPr>
            <a:xfrm>
              <a:off x="774593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72" name="tx1472"/>
            <p:cNvSpPr/>
            <p:nvPr/>
          </p:nvSpPr>
          <p:spPr>
            <a:xfrm>
              <a:off x="801014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73" name="tx1473"/>
            <p:cNvSpPr/>
            <p:nvPr/>
          </p:nvSpPr>
          <p:spPr>
            <a:xfrm>
              <a:off x="827435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74" name="tx1474"/>
            <p:cNvSpPr/>
            <p:nvPr/>
          </p:nvSpPr>
          <p:spPr>
            <a:xfrm>
              <a:off x="853857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75" name="tx1475"/>
            <p:cNvSpPr/>
            <p:nvPr/>
          </p:nvSpPr>
          <p:spPr>
            <a:xfrm>
              <a:off x="193327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76" name="tx1476"/>
            <p:cNvSpPr/>
            <p:nvPr/>
          </p:nvSpPr>
          <p:spPr>
            <a:xfrm>
              <a:off x="219748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77" name="tx1477"/>
            <p:cNvSpPr/>
            <p:nvPr/>
          </p:nvSpPr>
          <p:spPr>
            <a:xfrm>
              <a:off x="246169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78" name="tx1478"/>
            <p:cNvSpPr/>
            <p:nvPr/>
          </p:nvSpPr>
          <p:spPr>
            <a:xfrm>
              <a:off x="272590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79" name="tx1479"/>
            <p:cNvSpPr/>
            <p:nvPr/>
          </p:nvSpPr>
          <p:spPr>
            <a:xfrm>
              <a:off x="299011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80" name="tx1480"/>
            <p:cNvSpPr/>
            <p:nvPr/>
          </p:nvSpPr>
          <p:spPr>
            <a:xfrm>
              <a:off x="325433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81" name="tx1481"/>
            <p:cNvSpPr/>
            <p:nvPr/>
          </p:nvSpPr>
          <p:spPr>
            <a:xfrm>
              <a:off x="351854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82" name="tx1482"/>
            <p:cNvSpPr/>
            <p:nvPr/>
          </p:nvSpPr>
          <p:spPr>
            <a:xfrm>
              <a:off x="378275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83" name="tx1483"/>
            <p:cNvSpPr/>
            <p:nvPr/>
          </p:nvSpPr>
          <p:spPr>
            <a:xfrm>
              <a:off x="404696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84" name="tx1484"/>
            <p:cNvSpPr/>
            <p:nvPr/>
          </p:nvSpPr>
          <p:spPr>
            <a:xfrm>
              <a:off x="431117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85" name="tx1485"/>
            <p:cNvSpPr/>
            <p:nvPr/>
          </p:nvSpPr>
          <p:spPr>
            <a:xfrm>
              <a:off x="457539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86" name="tx1486"/>
            <p:cNvSpPr/>
            <p:nvPr/>
          </p:nvSpPr>
          <p:spPr>
            <a:xfrm>
              <a:off x="483960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87" name="tx1487"/>
            <p:cNvSpPr/>
            <p:nvPr/>
          </p:nvSpPr>
          <p:spPr>
            <a:xfrm>
              <a:off x="510381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8" name="tx1488"/>
            <p:cNvSpPr/>
            <p:nvPr/>
          </p:nvSpPr>
          <p:spPr>
            <a:xfrm>
              <a:off x="536802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9" name="tx1489"/>
            <p:cNvSpPr/>
            <p:nvPr/>
          </p:nvSpPr>
          <p:spPr>
            <a:xfrm>
              <a:off x="563223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90" name="tx1490"/>
            <p:cNvSpPr/>
            <p:nvPr/>
          </p:nvSpPr>
          <p:spPr>
            <a:xfrm>
              <a:off x="589645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91" name="tx1491"/>
            <p:cNvSpPr/>
            <p:nvPr/>
          </p:nvSpPr>
          <p:spPr>
            <a:xfrm>
              <a:off x="616066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2" name="tx1492"/>
            <p:cNvSpPr/>
            <p:nvPr/>
          </p:nvSpPr>
          <p:spPr>
            <a:xfrm>
              <a:off x="642487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93" name="tx1493"/>
            <p:cNvSpPr/>
            <p:nvPr/>
          </p:nvSpPr>
          <p:spPr>
            <a:xfrm>
              <a:off x="668908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94" name="tx1494"/>
            <p:cNvSpPr/>
            <p:nvPr/>
          </p:nvSpPr>
          <p:spPr>
            <a:xfrm>
              <a:off x="695329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5" name="tx1495"/>
            <p:cNvSpPr/>
            <p:nvPr/>
          </p:nvSpPr>
          <p:spPr>
            <a:xfrm>
              <a:off x="721751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96" name="tx1496"/>
            <p:cNvSpPr/>
            <p:nvPr/>
          </p:nvSpPr>
          <p:spPr>
            <a:xfrm>
              <a:off x="748172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97" name="tx1497"/>
            <p:cNvSpPr/>
            <p:nvPr/>
          </p:nvSpPr>
          <p:spPr>
            <a:xfrm>
              <a:off x="774593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8" name="tx1498"/>
            <p:cNvSpPr/>
            <p:nvPr/>
          </p:nvSpPr>
          <p:spPr>
            <a:xfrm>
              <a:off x="801014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9" name="tx1499"/>
            <p:cNvSpPr/>
            <p:nvPr/>
          </p:nvSpPr>
          <p:spPr>
            <a:xfrm>
              <a:off x="827435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00" name="tx1500"/>
            <p:cNvSpPr/>
            <p:nvPr/>
          </p:nvSpPr>
          <p:spPr>
            <a:xfrm>
              <a:off x="853857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01" name="tx1501"/>
            <p:cNvSpPr/>
            <p:nvPr/>
          </p:nvSpPr>
          <p:spPr>
            <a:xfrm>
              <a:off x="19332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02" name="tx1502"/>
            <p:cNvSpPr/>
            <p:nvPr/>
          </p:nvSpPr>
          <p:spPr>
            <a:xfrm>
              <a:off x="219748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03" name="tx1503"/>
            <p:cNvSpPr/>
            <p:nvPr/>
          </p:nvSpPr>
          <p:spPr>
            <a:xfrm>
              <a:off x="246169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04" name="tx1504"/>
            <p:cNvSpPr/>
            <p:nvPr/>
          </p:nvSpPr>
          <p:spPr>
            <a:xfrm>
              <a:off x="272590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05" name="tx1505"/>
            <p:cNvSpPr/>
            <p:nvPr/>
          </p:nvSpPr>
          <p:spPr>
            <a:xfrm>
              <a:off x="29901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06" name="tx1506"/>
            <p:cNvSpPr/>
            <p:nvPr/>
          </p:nvSpPr>
          <p:spPr>
            <a:xfrm>
              <a:off x="32543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07" name="tx1507"/>
            <p:cNvSpPr/>
            <p:nvPr/>
          </p:nvSpPr>
          <p:spPr>
            <a:xfrm>
              <a:off x="351854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08" name="tx1508"/>
            <p:cNvSpPr/>
            <p:nvPr/>
          </p:nvSpPr>
          <p:spPr>
            <a:xfrm>
              <a:off x="378275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09" name="tx1509"/>
            <p:cNvSpPr/>
            <p:nvPr/>
          </p:nvSpPr>
          <p:spPr>
            <a:xfrm>
              <a:off x="404696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0" name="tx1510"/>
            <p:cNvSpPr/>
            <p:nvPr/>
          </p:nvSpPr>
          <p:spPr>
            <a:xfrm>
              <a:off x="43111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11" name="tx1511"/>
            <p:cNvSpPr/>
            <p:nvPr/>
          </p:nvSpPr>
          <p:spPr>
            <a:xfrm>
              <a:off x="45753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2" name="tx1512"/>
            <p:cNvSpPr/>
            <p:nvPr/>
          </p:nvSpPr>
          <p:spPr>
            <a:xfrm>
              <a:off x="48396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13" name="tx1513"/>
            <p:cNvSpPr/>
            <p:nvPr/>
          </p:nvSpPr>
          <p:spPr>
            <a:xfrm>
              <a:off x="51038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4" name="tx1514"/>
            <p:cNvSpPr/>
            <p:nvPr/>
          </p:nvSpPr>
          <p:spPr>
            <a:xfrm>
              <a:off x="53680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15" name="tx1515"/>
            <p:cNvSpPr/>
            <p:nvPr/>
          </p:nvSpPr>
          <p:spPr>
            <a:xfrm>
              <a:off x="56322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6" name="tx1516"/>
            <p:cNvSpPr/>
            <p:nvPr/>
          </p:nvSpPr>
          <p:spPr>
            <a:xfrm>
              <a:off x="58964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7" name="tx1517"/>
            <p:cNvSpPr/>
            <p:nvPr/>
          </p:nvSpPr>
          <p:spPr>
            <a:xfrm>
              <a:off x="61606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18" name="tx1518"/>
            <p:cNvSpPr/>
            <p:nvPr/>
          </p:nvSpPr>
          <p:spPr>
            <a:xfrm>
              <a:off x="64248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19" name="tx1519"/>
            <p:cNvSpPr/>
            <p:nvPr/>
          </p:nvSpPr>
          <p:spPr>
            <a:xfrm>
              <a:off x="66890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20" name="tx1520"/>
            <p:cNvSpPr/>
            <p:nvPr/>
          </p:nvSpPr>
          <p:spPr>
            <a:xfrm>
              <a:off x="69532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21" name="tx1521"/>
            <p:cNvSpPr/>
            <p:nvPr/>
          </p:nvSpPr>
          <p:spPr>
            <a:xfrm>
              <a:off x="721751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522" name="tx1522"/>
            <p:cNvSpPr/>
            <p:nvPr/>
          </p:nvSpPr>
          <p:spPr>
            <a:xfrm>
              <a:off x="748172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23" name="tx1523"/>
            <p:cNvSpPr/>
            <p:nvPr/>
          </p:nvSpPr>
          <p:spPr>
            <a:xfrm>
              <a:off x="77459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24" name="tx1524"/>
            <p:cNvSpPr/>
            <p:nvPr/>
          </p:nvSpPr>
          <p:spPr>
            <a:xfrm>
              <a:off x="80101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25" name="tx1525"/>
            <p:cNvSpPr/>
            <p:nvPr/>
          </p:nvSpPr>
          <p:spPr>
            <a:xfrm>
              <a:off x="82743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26" name="tx1526"/>
            <p:cNvSpPr/>
            <p:nvPr/>
          </p:nvSpPr>
          <p:spPr>
            <a:xfrm>
              <a:off x="85385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27" name="tx1527"/>
            <p:cNvSpPr/>
            <p:nvPr/>
          </p:nvSpPr>
          <p:spPr>
            <a:xfrm>
              <a:off x="193327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528" name="tx1528"/>
            <p:cNvSpPr/>
            <p:nvPr/>
          </p:nvSpPr>
          <p:spPr>
            <a:xfrm>
              <a:off x="219748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529" name="tx1529"/>
            <p:cNvSpPr/>
            <p:nvPr/>
          </p:nvSpPr>
          <p:spPr>
            <a:xfrm>
              <a:off x="246169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30" name="tx1530"/>
            <p:cNvSpPr/>
            <p:nvPr/>
          </p:nvSpPr>
          <p:spPr>
            <a:xfrm>
              <a:off x="272590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31" name="tx1531"/>
            <p:cNvSpPr/>
            <p:nvPr/>
          </p:nvSpPr>
          <p:spPr>
            <a:xfrm>
              <a:off x="299011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32" name="tx1532"/>
            <p:cNvSpPr/>
            <p:nvPr/>
          </p:nvSpPr>
          <p:spPr>
            <a:xfrm>
              <a:off x="325433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33" name="tx1533"/>
            <p:cNvSpPr/>
            <p:nvPr/>
          </p:nvSpPr>
          <p:spPr>
            <a:xfrm>
              <a:off x="351854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34" name="tx1534"/>
            <p:cNvSpPr/>
            <p:nvPr/>
          </p:nvSpPr>
          <p:spPr>
            <a:xfrm>
              <a:off x="748172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35" name="tx1535"/>
            <p:cNvSpPr/>
            <p:nvPr/>
          </p:nvSpPr>
          <p:spPr>
            <a:xfrm>
              <a:off x="193327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36" name="tx1536"/>
            <p:cNvSpPr/>
            <p:nvPr/>
          </p:nvSpPr>
          <p:spPr>
            <a:xfrm>
              <a:off x="193327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37" name="tx1537"/>
            <p:cNvSpPr/>
            <p:nvPr/>
          </p:nvSpPr>
          <p:spPr>
            <a:xfrm>
              <a:off x="219748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38" name="tx1538"/>
            <p:cNvSpPr/>
            <p:nvPr/>
          </p:nvSpPr>
          <p:spPr>
            <a:xfrm>
              <a:off x="246169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39" name="tx1539"/>
            <p:cNvSpPr/>
            <p:nvPr/>
          </p:nvSpPr>
          <p:spPr>
            <a:xfrm>
              <a:off x="272590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40" name="tx1540"/>
            <p:cNvSpPr/>
            <p:nvPr/>
          </p:nvSpPr>
          <p:spPr>
            <a:xfrm>
              <a:off x="299011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41" name="tx1541"/>
            <p:cNvSpPr/>
            <p:nvPr/>
          </p:nvSpPr>
          <p:spPr>
            <a:xfrm>
              <a:off x="325433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42" name="tx1542"/>
            <p:cNvSpPr/>
            <p:nvPr/>
          </p:nvSpPr>
          <p:spPr>
            <a:xfrm>
              <a:off x="351854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43" name="tx1543"/>
            <p:cNvSpPr/>
            <p:nvPr/>
          </p:nvSpPr>
          <p:spPr>
            <a:xfrm>
              <a:off x="378275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44" name="tx1544"/>
            <p:cNvSpPr/>
            <p:nvPr/>
          </p:nvSpPr>
          <p:spPr>
            <a:xfrm>
              <a:off x="404696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45" name="tx1545"/>
            <p:cNvSpPr/>
            <p:nvPr/>
          </p:nvSpPr>
          <p:spPr>
            <a:xfrm>
              <a:off x="431117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46" name="tx1546"/>
            <p:cNvSpPr/>
            <p:nvPr/>
          </p:nvSpPr>
          <p:spPr>
            <a:xfrm>
              <a:off x="457539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47" name="tx1547"/>
            <p:cNvSpPr/>
            <p:nvPr/>
          </p:nvSpPr>
          <p:spPr>
            <a:xfrm>
              <a:off x="483960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48" name="tx1548"/>
            <p:cNvSpPr/>
            <p:nvPr/>
          </p:nvSpPr>
          <p:spPr>
            <a:xfrm>
              <a:off x="510381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49" name="tx1549"/>
            <p:cNvSpPr/>
            <p:nvPr/>
          </p:nvSpPr>
          <p:spPr>
            <a:xfrm>
              <a:off x="536802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550" name="tx1550"/>
            <p:cNvSpPr/>
            <p:nvPr/>
          </p:nvSpPr>
          <p:spPr>
            <a:xfrm>
              <a:off x="563223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51" name="tx1551"/>
            <p:cNvSpPr/>
            <p:nvPr/>
          </p:nvSpPr>
          <p:spPr>
            <a:xfrm>
              <a:off x="589645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552" name="tx1552"/>
            <p:cNvSpPr/>
            <p:nvPr/>
          </p:nvSpPr>
          <p:spPr>
            <a:xfrm>
              <a:off x="616066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53" name="tx1553"/>
            <p:cNvSpPr/>
            <p:nvPr/>
          </p:nvSpPr>
          <p:spPr>
            <a:xfrm>
              <a:off x="642487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54" name="tx1554"/>
            <p:cNvSpPr/>
            <p:nvPr/>
          </p:nvSpPr>
          <p:spPr>
            <a:xfrm>
              <a:off x="668908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55" name="tx1555"/>
            <p:cNvSpPr/>
            <p:nvPr/>
          </p:nvSpPr>
          <p:spPr>
            <a:xfrm>
              <a:off x="695329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556" name="tx1556"/>
            <p:cNvSpPr/>
            <p:nvPr/>
          </p:nvSpPr>
          <p:spPr>
            <a:xfrm>
              <a:off x="721751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57" name="tx1557"/>
            <p:cNvSpPr/>
            <p:nvPr/>
          </p:nvSpPr>
          <p:spPr>
            <a:xfrm>
              <a:off x="748172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558" name="tx1558"/>
            <p:cNvSpPr/>
            <p:nvPr/>
          </p:nvSpPr>
          <p:spPr>
            <a:xfrm>
              <a:off x="774593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559" name="tx1559"/>
            <p:cNvSpPr/>
            <p:nvPr/>
          </p:nvSpPr>
          <p:spPr>
            <a:xfrm>
              <a:off x="801014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60" name="tx1560"/>
            <p:cNvSpPr/>
            <p:nvPr/>
          </p:nvSpPr>
          <p:spPr>
            <a:xfrm>
              <a:off x="827435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61" name="tx1561"/>
            <p:cNvSpPr/>
            <p:nvPr/>
          </p:nvSpPr>
          <p:spPr>
            <a:xfrm>
              <a:off x="853857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62" name="tx1562"/>
            <p:cNvSpPr/>
            <p:nvPr/>
          </p:nvSpPr>
          <p:spPr>
            <a:xfrm>
              <a:off x="193327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563" name="tx1563"/>
            <p:cNvSpPr/>
            <p:nvPr/>
          </p:nvSpPr>
          <p:spPr>
            <a:xfrm>
              <a:off x="219748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564" name="tx1564"/>
            <p:cNvSpPr/>
            <p:nvPr/>
          </p:nvSpPr>
          <p:spPr>
            <a:xfrm>
              <a:off x="246169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565" name="tx1565"/>
            <p:cNvSpPr/>
            <p:nvPr/>
          </p:nvSpPr>
          <p:spPr>
            <a:xfrm>
              <a:off x="272590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566" name="tx1566"/>
            <p:cNvSpPr/>
            <p:nvPr/>
          </p:nvSpPr>
          <p:spPr>
            <a:xfrm>
              <a:off x="299011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567" name="tx1567"/>
            <p:cNvSpPr/>
            <p:nvPr/>
          </p:nvSpPr>
          <p:spPr>
            <a:xfrm>
              <a:off x="325433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568" name="tx1568"/>
            <p:cNvSpPr/>
            <p:nvPr/>
          </p:nvSpPr>
          <p:spPr>
            <a:xfrm>
              <a:off x="351854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69" name="tx1569"/>
            <p:cNvSpPr/>
            <p:nvPr/>
          </p:nvSpPr>
          <p:spPr>
            <a:xfrm>
              <a:off x="378275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570" name="tx1570"/>
            <p:cNvSpPr/>
            <p:nvPr/>
          </p:nvSpPr>
          <p:spPr>
            <a:xfrm>
              <a:off x="404696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571" name="tx1571"/>
            <p:cNvSpPr/>
            <p:nvPr/>
          </p:nvSpPr>
          <p:spPr>
            <a:xfrm>
              <a:off x="431117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572" name="tx1572"/>
            <p:cNvSpPr/>
            <p:nvPr/>
          </p:nvSpPr>
          <p:spPr>
            <a:xfrm>
              <a:off x="457539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73" name="tx1573"/>
            <p:cNvSpPr/>
            <p:nvPr/>
          </p:nvSpPr>
          <p:spPr>
            <a:xfrm>
              <a:off x="483960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574" name="tx1574"/>
            <p:cNvSpPr/>
            <p:nvPr/>
          </p:nvSpPr>
          <p:spPr>
            <a:xfrm>
              <a:off x="510381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75" name="tx1575"/>
            <p:cNvSpPr/>
            <p:nvPr/>
          </p:nvSpPr>
          <p:spPr>
            <a:xfrm>
              <a:off x="536802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576" name="tx1576"/>
            <p:cNvSpPr/>
            <p:nvPr/>
          </p:nvSpPr>
          <p:spPr>
            <a:xfrm>
              <a:off x="563223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77" name="tx1577"/>
            <p:cNvSpPr/>
            <p:nvPr/>
          </p:nvSpPr>
          <p:spPr>
            <a:xfrm>
              <a:off x="589645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78" name="tx1578"/>
            <p:cNvSpPr/>
            <p:nvPr/>
          </p:nvSpPr>
          <p:spPr>
            <a:xfrm>
              <a:off x="616066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79" name="tx1579"/>
            <p:cNvSpPr/>
            <p:nvPr/>
          </p:nvSpPr>
          <p:spPr>
            <a:xfrm>
              <a:off x="642487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80" name="tx1580"/>
            <p:cNvSpPr/>
            <p:nvPr/>
          </p:nvSpPr>
          <p:spPr>
            <a:xfrm>
              <a:off x="668908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81" name="tx1581"/>
            <p:cNvSpPr/>
            <p:nvPr/>
          </p:nvSpPr>
          <p:spPr>
            <a:xfrm>
              <a:off x="695329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82" name="tx1582"/>
            <p:cNvSpPr/>
            <p:nvPr/>
          </p:nvSpPr>
          <p:spPr>
            <a:xfrm>
              <a:off x="721751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83" name="tx1583"/>
            <p:cNvSpPr/>
            <p:nvPr/>
          </p:nvSpPr>
          <p:spPr>
            <a:xfrm>
              <a:off x="193327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584" name="tx1584"/>
            <p:cNvSpPr/>
            <p:nvPr/>
          </p:nvSpPr>
          <p:spPr>
            <a:xfrm>
              <a:off x="219748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585" name="tx1585"/>
            <p:cNvSpPr/>
            <p:nvPr/>
          </p:nvSpPr>
          <p:spPr>
            <a:xfrm>
              <a:off x="246169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586" name="tx1586"/>
            <p:cNvSpPr/>
            <p:nvPr/>
          </p:nvSpPr>
          <p:spPr>
            <a:xfrm>
              <a:off x="272590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87" name="tx1587"/>
            <p:cNvSpPr/>
            <p:nvPr/>
          </p:nvSpPr>
          <p:spPr>
            <a:xfrm>
              <a:off x="299011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88" name="tx1588"/>
            <p:cNvSpPr/>
            <p:nvPr/>
          </p:nvSpPr>
          <p:spPr>
            <a:xfrm>
              <a:off x="193327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89" name="tx1589"/>
            <p:cNvSpPr/>
            <p:nvPr/>
          </p:nvSpPr>
          <p:spPr>
            <a:xfrm>
              <a:off x="219748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90" name="tx1590"/>
            <p:cNvSpPr/>
            <p:nvPr/>
          </p:nvSpPr>
          <p:spPr>
            <a:xfrm>
              <a:off x="246169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91" name="tx1591"/>
            <p:cNvSpPr/>
            <p:nvPr/>
          </p:nvSpPr>
          <p:spPr>
            <a:xfrm>
              <a:off x="272590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92" name="tx1592"/>
            <p:cNvSpPr/>
            <p:nvPr/>
          </p:nvSpPr>
          <p:spPr>
            <a:xfrm>
              <a:off x="299011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93" name="tx1593"/>
            <p:cNvSpPr/>
            <p:nvPr/>
          </p:nvSpPr>
          <p:spPr>
            <a:xfrm>
              <a:off x="616066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94" name="tx1594"/>
            <p:cNvSpPr/>
            <p:nvPr/>
          </p:nvSpPr>
          <p:spPr>
            <a:xfrm>
              <a:off x="668908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95" name="tx1595"/>
            <p:cNvSpPr/>
            <p:nvPr/>
          </p:nvSpPr>
          <p:spPr>
            <a:xfrm>
              <a:off x="695329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96" name="tx1596"/>
            <p:cNvSpPr/>
            <p:nvPr/>
          </p:nvSpPr>
          <p:spPr>
            <a:xfrm>
              <a:off x="721751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97" name="tx1597"/>
            <p:cNvSpPr/>
            <p:nvPr/>
          </p:nvSpPr>
          <p:spPr>
            <a:xfrm>
              <a:off x="748172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98" name="tx1598"/>
            <p:cNvSpPr/>
            <p:nvPr/>
          </p:nvSpPr>
          <p:spPr>
            <a:xfrm>
              <a:off x="774593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99" name="tx1599"/>
            <p:cNvSpPr/>
            <p:nvPr/>
          </p:nvSpPr>
          <p:spPr>
            <a:xfrm>
              <a:off x="801014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00" name="tx1600"/>
            <p:cNvSpPr/>
            <p:nvPr/>
          </p:nvSpPr>
          <p:spPr>
            <a:xfrm>
              <a:off x="853857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01" name="tx1601"/>
            <p:cNvSpPr/>
            <p:nvPr/>
          </p:nvSpPr>
          <p:spPr>
            <a:xfrm>
              <a:off x="801014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02" name="tx1602"/>
            <p:cNvSpPr/>
            <p:nvPr/>
          </p:nvSpPr>
          <p:spPr>
            <a:xfrm>
              <a:off x="827435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03" name="tx1603"/>
            <p:cNvSpPr/>
            <p:nvPr/>
          </p:nvSpPr>
          <p:spPr>
            <a:xfrm>
              <a:off x="853857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04" name="tx1604"/>
            <p:cNvSpPr/>
            <p:nvPr/>
          </p:nvSpPr>
          <p:spPr>
            <a:xfrm>
              <a:off x="193327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05" name="tx1605"/>
            <p:cNvSpPr/>
            <p:nvPr/>
          </p:nvSpPr>
          <p:spPr>
            <a:xfrm>
              <a:off x="219748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06" name="tx1606"/>
            <p:cNvSpPr/>
            <p:nvPr/>
          </p:nvSpPr>
          <p:spPr>
            <a:xfrm>
              <a:off x="748172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07" name="tx1607"/>
            <p:cNvSpPr/>
            <p:nvPr/>
          </p:nvSpPr>
          <p:spPr>
            <a:xfrm>
              <a:off x="774593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08" name="tx1608"/>
            <p:cNvSpPr/>
            <p:nvPr/>
          </p:nvSpPr>
          <p:spPr>
            <a:xfrm>
              <a:off x="748172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609" name="tx1609"/>
            <p:cNvSpPr/>
            <p:nvPr/>
          </p:nvSpPr>
          <p:spPr>
            <a:xfrm>
              <a:off x="193327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610" name="tx1610"/>
            <p:cNvSpPr/>
            <p:nvPr/>
          </p:nvSpPr>
          <p:spPr>
            <a:xfrm>
              <a:off x="219748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611" name="tx1611"/>
            <p:cNvSpPr/>
            <p:nvPr/>
          </p:nvSpPr>
          <p:spPr>
            <a:xfrm>
              <a:off x="246169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612" name="tx1612"/>
            <p:cNvSpPr/>
            <p:nvPr/>
          </p:nvSpPr>
          <p:spPr>
            <a:xfrm>
              <a:off x="272590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13" name="tx1613"/>
            <p:cNvSpPr/>
            <p:nvPr/>
          </p:nvSpPr>
          <p:spPr>
            <a:xfrm>
              <a:off x="299011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14" name="tx1614"/>
            <p:cNvSpPr/>
            <p:nvPr/>
          </p:nvSpPr>
          <p:spPr>
            <a:xfrm>
              <a:off x="325433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15" name="tx1615"/>
            <p:cNvSpPr/>
            <p:nvPr/>
          </p:nvSpPr>
          <p:spPr>
            <a:xfrm>
              <a:off x="351854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16" name="tx1616"/>
            <p:cNvSpPr/>
            <p:nvPr/>
          </p:nvSpPr>
          <p:spPr>
            <a:xfrm>
              <a:off x="378275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17" name="tx1617"/>
            <p:cNvSpPr/>
            <p:nvPr/>
          </p:nvSpPr>
          <p:spPr>
            <a:xfrm>
              <a:off x="193327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618" name="tx1618"/>
            <p:cNvSpPr/>
            <p:nvPr/>
          </p:nvSpPr>
          <p:spPr>
            <a:xfrm>
              <a:off x="219748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619" name="tx1619"/>
            <p:cNvSpPr/>
            <p:nvPr/>
          </p:nvSpPr>
          <p:spPr>
            <a:xfrm>
              <a:off x="246169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620" name="tx1620"/>
            <p:cNvSpPr/>
            <p:nvPr/>
          </p:nvSpPr>
          <p:spPr>
            <a:xfrm>
              <a:off x="272590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621" name="tx1621"/>
            <p:cNvSpPr/>
            <p:nvPr/>
          </p:nvSpPr>
          <p:spPr>
            <a:xfrm>
              <a:off x="299011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622" name="tx1622"/>
            <p:cNvSpPr/>
            <p:nvPr/>
          </p:nvSpPr>
          <p:spPr>
            <a:xfrm>
              <a:off x="325433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623" name="tx1623"/>
            <p:cNvSpPr/>
            <p:nvPr/>
          </p:nvSpPr>
          <p:spPr>
            <a:xfrm>
              <a:off x="351854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24" name="tx1624"/>
            <p:cNvSpPr/>
            <p:nvPr/>
          </p:nvSpPr>
          <p:spPr>
            <a:xfrm>
              <a:off x="378275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25" name="tx1625"/>
            <p:cNvSpPr/>
            <p:nvPr/>
          </p:nvSpPr>
          <p:spPr>
            <a:xfrm>
              <a:off x="404696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26" name="tx1626"/>
            <p:cNvSpPr/>
            <p:nvPr/>
          </p:nvSpPr>
          <p:spPr>
            <a:xfrm>
              <a:off x="457539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27" name="tx1627"/>
            <p:cNvSpPr/>
            <p:nvPr/>
          </p:nvSpPr>
          <p:spPr>
            <a:xfrm>
              <a:off x="483960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28" name="tx1628"/>
            <p:cNvSpPr/>
            <p:nvPr/>
          </p:nvSpPr>
          <p:spPr>
            <a:xfrm>
              <a:off x="510381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29" name="tx1629"/>
            <p:cNvSpPr/>
            <p:nvPr/>
          </p:nvSpPr>
          <p:spPr>
            <a:xfrm>
              <a:off x="536802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30" name="tx1630"/>
            <p:cNvSpPr/>
            <p:nvPr/>
          </p:nvSpPr>
          <p:spPr>
            <a:xfrm>
              <a:off x="563223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31" name="tx1631"/>
            <p:cNvSpPr/>
            <p:nvPr/>
          </p:nvSpPr>
          <p:spPr>
            <a:xfrm>
              <a:off x="589645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32" name="tx1632"/>
            <p:cNvSpPr/>
            <p:nvPr/>
          </p:nvSpPr>
          <p:spPr>
            <a:xfrm>
              <a:off x="616066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33" name="tx1633"/>
            <p:cNvSpPr/>
            <p:nvPr/>
          </p:nvSpPr>
          <p:spPr>
            <a:xfrm>
              <a:off x="642487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34" name="tx1634"/>
            <p:cNvSpPr/>
            <p:nvPr/>
          </p:nvSpPr>
          <p:spPr>
            <a:xfrm>
              <a:off x="748172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35" name="tx1635"/>
            <p:cNvSpPr/>
            <p:nvPr/>
          </p:nvSpPr>
          <p:spPr>
            <a:xfrm>
              <a:off x="774593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36" name="tx1636"/>
            <p:cNvSpPr/>
            <p:nvPr/>
          </p:nvSpPr>
          <p:spPr>
            <a:xfrm>
              <a:off x="193327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37" name="tx1637"/>
            <p:cNvSpPr/>
            <p:nvPr/>
          </p:nvSpPr>
          <p:spPr>
            <a:xfrm>
              <a:off x="351854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38" name="tx1638"/>
            <p:cNvSpPr/>
            <p:nvPr/>
          </p:nvSpPr>
          <p:spPr>
            <a:xfrm>
              <a:off x="378275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39" name="tx1639"/>
            <p:cNvSpPr/>
            <p:nvPr/>
          </p:nvSpPr>
          <p:spPr>
            <a:xfrm>
              <a:off x="404696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40" name="tx1640"/>
            <p:cNvSpPr/>
            <p:nvPr/>
          </p:nvSpPr>
          <p:spPr>
            <a:xfrm>
              <a:off x="431117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41" name="tx1641"/>
            <p:cNvSpPr/>
            <p:nvPr/>
          </p:nvSpPr>
          <p:spPr>
            <a:xfrm>
              <a:off x="457539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42" name="tx1642"/>
            <p:cNvSpPr/>
            <p:nvPr/>
          </p:nvSpPr>
          <p:spPr>
            <a:xfrm>
              <a:off x="193327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643" name="tx1643"/>
            <p:cNvSpPr/>
            <p:nvPr/>
          </p:nvSpPr>
          <p:spPr>
            <a:xfrm>
              <a:off x="219748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644" name="tx1644"/>
            <p:cNvSpPr/>
            <p:nvPr/>
          </p:nvSpPr>
          <p:spPr>
            <a:xfrm>
              <a:off x="246169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45" name="tx1645"/>
            <p:cNvSpPr/>
            <p:nvPr/>
          </p:nvSpPr>
          <p:spPr>
            <a:xfrm>
              <a:off x="272590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46" name="tx1646"/>
            <p:cNvSpPr/>
            <p:nvPr/>
          </p:nvSpPr>
          <p:spPr>
            <a:xfrm>
              <a:off x="299011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647" name="tx1647"/>
            <p:cNvSpPr/>
            <p:nvPr/>
          </p:nvSpPr>
          <p:spPr>
            <a:xfrm>
              <a:off x="325433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48" name="tx1648"/>
            <p:cNvSpPr/>
            <p:nvPr/>
          </p:nvSpPr>
          <p:spPr>
            <a:xfrm>
              <a:off x="351854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649" name="tx1649"/>
            <p:cNvSpPr/>
            <p:nvPr/>
          </p:nvSpPr>
          <p:spPr>
            <a:xfrm>
              <a:off x="378275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50" name="tx1650"/>
            <p:cNvSpPr/>
            <p:nvPr/>
          </p:nvSpPr>
          <p:spPr>
            <a:xfrm>
              <a:off x="404696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651" name="tx1651"/>
            <p:cNvSpPr/>
            <p:nvPr/>
          </p:nvSpPr>
          <p:spPr>
            <a:xfrm>
              <a:off x="431117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52" name="tx1652"/>
            <p:cNvSpPr/>
            <p:nvPr/>
          </p:nvSpPr>
          <p:spPr>
            <a:xfrm>
              <a:off x="457539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53" name="tx1653"/>
            <p:cNvSpPr/>
            <p:nvPr/>
          </p:nvSpPr>
          <p:spPr>
            <a:xfrm>
              <a:off x="483960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54" name="tx1654"/>
            <p:cNvSpPr/>
            <p:nvPr/>
          </p:nvSpPr>
          <p:spPr>
            <a:xfrm>
              <a:off x="510381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55" name="tx1655"/>
            <p:cNvSpPr/>
            <p:nvPr/>
          </p:nvSpPr>
          <p:spPr>
            <a:xfrm>
              <a:off x="536802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56" name="tx1656"/>
            <p:cNvSpPr/>
            <p:nvPr/>
          </p:nvSpPr>
          <p:spPr>
            <a:xfrm>
              <a:off x="563223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57" name="tx1657"/>
            <p:cNvSpPr/>
            <p:nvPr/>
          </p:nvSpPr>
          <p:spPr>
            <a:xfrm>
              <a:off x="589645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58" name="tx1658"/>
            <p:cNvSpPr/>
            <p:nvPr/>
          </p:nvSpPr>
          <p:spPr>
            <a:xfrm>
              <a:off x="616066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59" name="tx1659"/>
            <p:cNvSpPr/>
            <p:nvPr/>
          </p:nvSpPr>
          <p:spPr>
            <a:xfrm>
              <a:off x="642487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60" name="tx1660"/>
            <p:cNvSpPr/>
            <p:nvPr/>
          </p:nvSpPr>
          <p:spPr>
            <a:xfrm>
              <a:off x="668908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61" name="tx1661"/>
            <p:cNvSpPr/>
            <p:nvPr/>
          </p:nvSpPr>
          <p:spPr>
            <a:xfrm>
              <a:off x="695329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62" name="tx1662"/>
            <p:cNvSpPr/>
            <p:nvPr/>
          </p:nvSpPr>
          <p:spPr>
            <a:xfrm>
              <a:off x="721751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63" name="tx1663"/>
            <p:cNvSpPr/>
            <p:nvPr/>
          </p:nvSpPr>
          <p:spPr>
            <a:xfrm>
              <a:off x="536802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64" name="tx1664"/>
            <p:cNvSpPr/>
            <p:nvPr/>
          </p:nvSpPr>
          <p:spPr>
            <a:xfrm>
              <a:off x="563223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65" name="tx1665"/>
            <p:cNvSpPr/>
            <p:nvPr/>
          </p:nvSpPr>
          <p:spPr>
            <a:xfrm>
              <a:off x="589645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66" name="tx1666"/>
            <p:cNvSpPr/>
            <p:nvPr/>
          </p:nvSpPr>
          <p:spPr>
            <a:xfrm>
              <a:off x="616066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67" name="tx1667"/>
            <p:cNvSpPr/>
            <p:nvPr/>
          </p:nvSpPr>
          <p:spPr>
            <a:xfrm>
              <a:off x="642487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68" name="tx1668"/>
            <p:cNvSpPr/>
            <p:nvPr/>
          </p:nvSpPr>
          <p:spPr>
            <a:xfrm>
              <a:off x="668908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69" name="tx1669"/>
            <p:cNvSpPr/>
            <p:nvPr/>
          </p:nvSpPr>
          <p:spPr>
            <a:xfrm>
              <a:off x="801014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70" name="tx1670"/>
            <p:cNvSpPr/>
            <p:nvPr/>
          </p:nvSpPr>
          <p:spPr>
            <a:xfrm>
              <a:off x="827435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671" name="tx1671"/>
            <p:cNvSpPr/>
            <p:nvPr/>
          </p:nvSpPr>
          <p:spPr>
            <a:xfrm>
              <a:off x="510381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72" name="tx1672"/>
            <p:cNvSpPr/>
            <p:nvPr/>
          </p:nvSpPr>
          <p:spPr>
            <a:xfrm>
              <a:off x="536802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73" name="tx1673"/>
            <p:cNvSpPr/>
            <p:nvPr/>
          </p:nvSpPr>
          <p:spPr>
            <a:xfrm>
              <a:off x="563223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74" name="tx1674"/>
            <p:cNvSpPr/>
            <p:nvPr/>
          </p:nvSpPr>
          <p:spPr>
            <a:xfrm>
              <a:off x="589645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75" name="tx1675"/>
            <p:cNvSpPr/>
            <p:nvPr/>
          </p:nvSpPr>
          <p:spPr>
            <a:xfrm>
              <a:off x="616066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76" name="tx1676"/>
            <p:cNvSpPr/>
            <p:nvPr/>
          </p:nvSpPr>
          <p:spPr>
            <a:xfrm>
              <a:off x="774593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77" name="tx1677"/>
            <p:cNvSpPr/>
            <p:nvPr/>
          </p:nvSpPr>
          <p:spPr>
            <a:xfrm>
              <a:off x="457539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78" name="tx1678"/>
            <p:cNvSpPr/>
            <p:nvPr/>
          </p:nvSpPr>
          <p:spPr>
            <a:xfrm>
              <a:off x="483960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79" name="tx1679"/>
            <p:cNvSpPr/>
            <p:nvPr/>
          </p:nvSpPr>
          <p:spPr>
            <a:xfrm>
              <a:off x="563223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680" name="tx1680"/>
            <p:cNvSpPr/>
            <p:nvPr/>
          </p:nvSpPr>
          <p:spPr>
            <a:xfrm>
              <a:off x="589645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681" name="tx1681"/>
            <p:cNvSpPr/>
            <p:nvPr/>
          </p:nvSpPr>
          <p:spPr>
            <a:xfrm>
              <a:off x="616066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682" name="tx1682"/>
            <p:cNvSpPr/>
            <p:nvPr/>
          </p:nvSpPr>
          <p:spPr>
            <a:xfrm>
              <a:off x="642487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83" name="tx1683"/>
            <p:cNvSpPr/>
            <p:nvPr/>
          </p:nvSpPr>
          <p:spPr>
            <a:xfrm>
              <a:off x="404696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84" name="tx1684"/>
            <p:cNvSpPr/>
            <p:nvPr/>
          </p:nvSpPr>
          <p:spPr>
            <a:xfrm>
              <a:off x="721751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85" name="tx1685"/>
            <p:cNvSpPr/>
            <p:nvPr/>
          </p:nvSpPr>
          <p:spPr>
            <a:xfrm>
              <a:off x="748172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86" name="tx1686"/>
            <p:cNvSpPr/>
            <p:nvPr/>
          </p:nvSpPr>
          <p:spPr>
            <a:xfrm>
              <a:off x="774593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87" name="tx1687"/>
            <p:cNvSpPr/>
            <p:nvPr/>
          </p:nvSpPr>
          <p:spPr>
            <a:xfrm>
              <a:off x="801014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88" name="tx1688"/>
            <p:cNvSpPr/>
            <p:nvPr/>
          </p:nvSpPr>
          <p:spPr>
            <a:xfrm>
              <a:off x="853857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89" name="tx1689"/>
            <p:cNvSpPr/>
            <p:nvPr/>
          </p:nvSpPr>
          <p:spPr>
            <a:xfrm>
              <a:off x="536802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90" name="tx1690"/>
            <p:cNvSpPr/>
            <p:nvPr/>
          </p:nvSpPr>
          <p:spPr>
            <a:xfrm>
              <a:off x="642487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91" name="tx1691"/>
            <p:cNvSpPr/>
            <p:nvPr/>
          </p:nvSpPr>
          <p:spPr>
            <a:xfrm>
              <a:off x="668908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92" name="tx1692"/>
            <p:cNvSpPr/>
            <p:nvPr/>
          </p:nvSpPr>
          <p:spPr>
            <a:xfrm>
              <a:off x="721751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93" name="tx1693"/>
            <p:cNvSpPr/>
            <p:nvPr/>
          </p:nvSpPr>
          <p:spPr>
            <a:xfrm>
              <a:off x="748172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94" name="tx1694"/>
            <p:cNvSpPr/>
            <p:nvPr/>
          </p:nvSpPr>
          <p:spPr>
            <a:xfrm>
              <a:off x="774593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95" name="tx1695"/>
            <p:cNvSpPr/>
            <p:nvPr/>
          </p:nvSpPr>
          <p:spPr>
            <a:xfrm>
              <a:off x="801014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96" name="tx1696"/>
            <p:cNvSpPr/>
            <p:nvPr/>
          </p:nvSpPr>
          <p:spPr>
            <a:xfrm>
              <a:off x="827435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97" name="tx1697"/>
            <p:cNvSpPr/>
            <p:nvPr/>
          </p:nvSpPr>
          <p:spPr>
            <a:xfrm>
              <a:off x="853857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698" name="rc16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8" name="rc21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89" name="rc21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0" name="rc21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1" name="rc21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2" name="rc21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3" name="rc21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4" name="rc21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5" name="rc21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6" name="rc21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7" name="rc21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8" name="rc21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199" name="rc21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0" name="rc22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1" name="rc22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2" name="rc22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3" name="rc22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4" name="rc22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5" name="rc22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6" name="rc22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7" name="rc22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8" name="rc22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09" name="rc22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0" name="rc22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1" name="rc22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2" name="rc22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3" name="rc22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4" name="rc22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5" name="rc22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6" name="rc22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7" name="rc22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8" name="rc22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19" name="rc22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0" name="rc22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1" name="rc22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2" name="rc22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3" name="rc22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4" name="rc22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5" name="rc22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6" name="rc22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7" name="rc22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8" name="rc22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29" name="rc22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0" name="rc22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1" name="rc22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2" name="rc22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3" name="rc22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4" name="rc22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5" name="rc22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6" name="rc22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7" name="rc22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8" name="rc22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39" name="rc22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0" name="rc22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1" name="rc22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2" name="rc22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3" name="rc22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4" name="rc22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5" name="rc22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6" name="rc22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7" name="rc22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8" name="rc22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49" name="rc22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0" name="rc22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1" name="rc22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2" name="rc22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3" name="rc22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4" name="rc22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5" name="rc22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6" name="rc22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7" name="rc22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8" name="rc22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59" name="rc22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0" name="rc22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1" name="rc22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2" name="rc22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3" name="rc22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4" name="rc22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5" name="rc22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6" name="rc22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7" name="rc22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8" name="rc22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69" name="rc22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0" name="rc22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1" name="rc22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2" name="rc22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3" name="rc22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4" name="rc22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5" name="rc22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6" name="rc22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7" name="rc22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8" name="rc22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79" name="rc22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0" name="rc22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1" name="rc22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2" name="rc22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3" name="rc22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4" name="rc22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5" name="rc22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6" name="rc22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7" name="rc22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8" name="rc22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89" name="rc22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0" name="rc22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1" name="rc22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2" name="rc22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3" name="rc22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4" name="rc22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5" name="rc22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6" name="rc22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7" name="rc22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8" name="rc22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299" name="rc22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0" name="rc23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1" name="rc23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2" name="rc23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3" name="rc23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4" name="rc23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5" name="rc23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6" name="rc23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7" name="rc23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8" name="rc23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09" name="rc23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0" name="rc23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1" name="rc23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2" name="rc23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3" name="rc23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4" name="rc23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5" name="rc23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6" name="rc23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7" name="rc23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8" name="rc23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19" name="rc23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0" name="rc23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1" name="rc23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2" name="rc23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3" name="rc23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4" name="rc23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5" name="rc23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6" name="rc23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7" name="rc23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8" name="rc23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29" name="rc23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0" name="rc23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1" name="rc23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2" name="rc23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3" name="rc23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4" name="rc23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5" name="rc23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6" name="rc23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7" name="rc23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8" name="rc23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39" name="rc23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0" name="rc23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1" name="rc23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2" name="rc23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3" name="rc23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4" name="rc23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5" name="rc23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6" name="rc23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7" name="rc23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8" name="rc23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49" name="rc23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0" name="rc23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1" name="rc23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2" name="rc23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3" name="rc23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4" name="rc23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5" name="rc23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6" name="rc23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7" name="rc23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8" name="rc23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59" name="rc23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0" name="rc23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1" name="rc23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2" name="rc23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3" name="rc23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4" name="rc23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5" name="rc23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6" name="rc23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7" name="rc23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8" name="rc23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69" name="rc23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0" name="rc23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1" name="rc23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2" name="rc23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3" name="rc23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4" name="rc23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5" name="rc23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6" name="rc23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7" name="rc23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8" name="rc23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79" name="rc23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0" name="rc23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1" name="rc23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2" name="rc23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3" name="rc23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4" name="rc23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5" name="rc23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6" name="rc23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7" name="rc23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8" name="rc23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89" name="rc23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0" name="rc23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1" name="rc23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2" name="rc23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3" name="rc23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4" name="rc23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5" name="rc23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6" name="rc23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7" name="rc23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8" name="rc23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399" name="rc23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0" name="rc24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1" name="rc24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2" name="rc24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3" name="rc24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4" name="rc24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5" name="rc24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6" name="rc24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7" name="rc24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8" name="rc24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09" name="rc24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0" name="rc24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1" name="rc24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2" name="rc24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3" name="rc24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4" name="rc24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5" name="rc24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6" name="rc24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7" name="rc24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8" name="rc24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19" name="rc24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0" name="rc24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1" name="rc24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2" name="rc24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3" name="rc24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4" name="rc24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5" name="rc24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6" name="rc24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7" name="rc24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8" name="rc24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29" name="rc24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0" name="rc24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1" name="rc24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2" name="rc24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3" name="rc24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4" name="rc24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5" name="rc24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6" name="rc24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7" name="rc24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8" name="rc24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39" name="rc24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0" name="rc24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1" name="rc24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2" name="rc24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3" name="rc24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4" name="rc24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5" name="rc244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6" name="rc244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7" name="rc244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8" name="rc244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49" name="rc244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0" name="rc245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1" name="rc245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2" name="rc245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3" name="rc245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4" name="rc245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5" name="rc245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6" name="rc245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7" name="rc245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8" name="rc245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59" name="rc245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0" name="rc246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1" name="rc246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2" name="rc246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3" name="rc246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4" name="rc246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5" name="rc246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6" name="rc246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7" name="rc246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8" name="rc246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69" name="rc246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0" name="rc247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1" name="rc247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2" name="rc247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3" name="rc247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4" name="rc247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5" name="rc247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6" name="rc247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7" name="rc247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8" name="rc247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79" name="rc247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0" name="rc248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1" name="rc248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2" name="rc248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3" name="rc248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4" name="rc248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5" name="rc248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6" name="rc248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7" name="rc248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8" name="rc248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89" name="rc248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0" name="rc249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1" name="rc249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2" name="rc249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3" name="rc249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4" name="rc249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5" name="rc249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6" name="rc249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7" name="rc249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8" name="rc249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499" name="rc249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0" name="rc250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1" name="rc250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2" name="rc250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3" name="rc250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4" name="rc250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5" name="rc250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6" name="rc250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7" name="rc250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8" name="rc250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09" name="rc250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0" name="rc251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1" name="rc251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2" name="rc251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3" name="rc251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4" name="rc251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5" name="rc251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6" name="rc251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7" name="rc251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8" name="rc251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19" name="rc251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0" name="rc252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1" name="rc252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2" name="rc252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3" name="rc252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4" name="rc252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5" name="rc252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6" name="rc252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7" name="rc252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8" name="rc252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29" name="rc252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0" name="rc253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1" name="rc253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2" name="rc253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3" name="rc253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4" name="rc253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5" name="rc2535"/>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6" name="rc2536"/>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7" name="rc2537"/>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8" name="rc2538"/>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39" name="rc2539"/>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40" name="rc2540"/>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41" name="rc2541"/>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42" name="rc2542"/>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43" name="rc2543"/>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44" name="rc2544"/>
            <p:cNvSpPr/>
            <p:nvPr/>
          </p:nvSpPr>
          <p:spPr>
            <a:xfrm>
              <a:off x="1861423" y="3397052"/>
              <a:ext cx="6869511" cy="136561"/>
            </a:xfrm>
            <a:prstGeom prst="rect">
              <a:avLst/>
            </a:prstGeom>
            <a:noFill/>
            <a:ln w="27101" cap="flat">
              <a:solidFill>
                <a:srgbClr val="000000">
                  <a:alpha val="100000"/>
                </a:srgbClr>
              </a:solidFill>
              <a:prstDash val="solid"/>
              <a:miter/>
            </a:ln>
          </p:spPr>
          <p:txBody>
            <a:bodyPr/>
            <a:lstStyle/>
            <a:p/>
          </p:txBody>
        </p:sp>
        <p:sp>
          <p:nvSpPr>
            <p:cNvPr id="2545" name="tx2545"/>
            <p:cNvSpPr/>
            <p:nvPr/>
          </p:nvSpPr>
          <p:spPr>
            <a:xfrm rot="-2700000">
              <a:off x="19126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546" name="tx2546"/>
            <p:cNvSpPr/>
            <p:nvPr/>
          </p:nvSpPr>
          <p:spPr>
            <a:xfrm rot="-2700000">
              <a:off x="21768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547" name="tx2547"/>
            <p:cNvSpPr/>
            <p:nvPr/>
          </p:nvSpPr>
          <p:spPr>
            <a:xfrm rot="-2700000">
              <a:off x="24410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548" name="tx2548"/>
            <p:cNvSpPr/>
            <p:nvPr/>
          </p:nvSpPr>
          <p:spPr>
            <a:xfrm rot="-2700000">
              <a:off x="27052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549" name="tx2549"/>
            <p:cNvSpPr/>
            <p:nvPr/>
          </p:nvSpPr>
          <p:spPr>
            <a:xfrm rot="-2700000">
              <a:off x="29694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550" name="tx2550"/>
            <p:cNvSpPr/>
            <p:nvPr/>
          </p:nvSpPr>
          <p:spPr>
            <a:xfrm rot="-2700000">
              <a:off x="32336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551" name="tx2551"/>
            <p:cNvSpPr/>
            <p:nvPr/>
          </p:nvSpPr>
          <p:spPr>
            <a:xfrm rot="-2700000">
              <a:off x="34979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552" name="tx2552"/>
            <p:cNvSpPr/>
            <p:nvPr/>
          </p:nvSpPr>
          <p:spPr>
            <a:xfrm rot="-2700000">
              <a:off x="3762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553" name="tx2553"/>
            <p:cNvSpPr/>
            <p:nvPr/>
          </p:nvSpPr>
          <p:spPr>
            <a:xfrm rot="-2700000">
              <a:off x="40263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554" name="tx2554"/>
            <p:cNvSpPr/>
            <p:nvPr/>
          </p:nvSpPr>
          <p:spPr>
            <a:xfrm rot="-2700000">
              <a:off x="4290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555" name="tx2555"/>
            <p:cNvSpPr/>
            <p:nvPr/>
          </p:nvSpPr>
          <p:spPr>
            <a:xfrm rot="-2700000">
              <a:off x="4554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556" name="tx2556"/>
            <p:cNvSpPr/>
            <p:nvPr/>
          </p:nvSpPr>
          <p:spPr>
            <a:xfrm rot="-2700000">
              <a:off x="4820477"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57" name="tx2557"/>
            <p:cNvSpPr/>
            <p:nvPr/>
          </p:nvSpPr>
          <p:spPr>
            <a:xfrm rot="-2700000">
              <a:off x="50831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58" name="tx2558"/>
            <p:cNvSpPr/>
            <p:nvPr/>
          </p:nvSpPr>
          <p:spPr>
            <a:xfrm rot="-2700000">
              <a:off x="53473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59" name="tx2559"/>
            <p:cNvSpPr/>
            <p:nvPr/>
          </p:nvSpPr>
          <p:spPr>
            <a:xfrm rot="-2700000">
              <a:off x="56116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60" name="tx2560"/>
            <p:cNvSpPr/>
            <p:nvPr/>
          </p:nvSpPr>
          <p:spPr>
            <a:xfrm rot="-2700000">
              <a:off x="5875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61" name="tx2561"/>
            <p:cNvSpPr/>
            <p:nvPr/>
          </p:nvSpPr>
          <p:spPr>
            <a:xfrm rot="-2700000">
              <a:off x="61400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62" name="tx2562"/>
            <p:cNvSpPr/>
            <p:nvPr/>
          </p:nvSpPr>
          <p:spPr>
            <a:xfrm rot="-2700000">
              <a:off x="64042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3" name="tx2563"/>
            <p:cNvSpPr/>
            <p:nvPr/>
          </p:nvSpPr>
          <p:spPr>
            <a:xfrm rot="-2700000">
              <a:off x="66684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64" name="tx2564"/>
            <p:cNvSpPr/>
            <p:nvPr/>
          </p:nvSpPr>
          <p:spPr>
            <a:xfrm rot="-2700000">
              <a:off x="69326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65" name="tx2565"/>
            <p:cNvSpPr/>
            <p:nvPr/>
          </p:nvSpPr>
          <p:spPr>
            <a:xfrm rot="-2700000">
              <a:off x="7196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66" name="tx2566"/>
            <p:cNvSpPr/>
            <p:nvPr/>
          </p:nvSpPr>
          <p:spPr>
            <a:xfrm rot="-2700000">
              <a:off x="74610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567" name="tx2567"/>
            <p:cNvSpPr/>
            <p:nvPr/>
          </p:nvSpPr>
          <p:spPr>
            <a:xfrm rot="-2700000">
              <a:off x="772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568" name="tx2568"/>
            <p:cNvSpPr/>
            <p:nvPr/>
          </p:nvSpPr>
          <p:spPr>
            <a:xfrm rot="-2700000">
              <a:off x="79895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569" name="tx2569"/>
            <p:cNvSpPr/>
            <p:nvPr/>
          </p:nvSpPr>
          <p:spPr>
            <a:xfrm rot="-2700000">
              <a:off x="82537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570" name="tx2570"/>
            <p:cNvSpPr/>
            <p:nvPr/>
          </p:nvSpPr>
          <p:spPr>
            <a:xfrm rot="-2700000">
              <a:off x="85179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571" name="tx2571"/>
            <p:cNvSpPr/>
            <p:nvPr/>
          </p:nvSpPr>
          <p:spPr>
            <a:xfrm>
              <a:off x="1025367" y="558558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2572" name="tx2572"/>
            <p:cNvSpPr/>
            <p:nvPr/>
          </p:nvSpPr>
          <p:spPr>
            <a:xfrm>
              <a:off x="1160424" y="544902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2573" name="tx2573"/>
            <p:cNvSpPr/>
            <p:nvPr/>
          </p:nvSpPr>
          <p:spPr>
            <a:xfrm>
              <a:off x="802619" y="5312459"/>
              <a:ext cx="652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Venezuela</a:t>
              </a:r>
            </a:p>
          </p:txBody>
        </p:sp>
        <p:sp>
          <p:nvSpPr>
            <p:cNvPr id="2574" name="tx2574"/>
            <p:cNvSpPr/>
            <p:nvPr/>
          </p:nvSpPr>
          <p:spPr>
            <a:xfrm>
              <a:off x="911250" y="5175897"/>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2575" name="tx2575"/>
            <p:cNvSpPr/>
            <p:nvPr/>
          </p:nvSpPr>
          <p:spPr>
            <a:xfrm>
              <a:off x="1175877" y="5039335"/>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Haiti</a:t>
              </a:r>
            </a:p>
          </p:txBody>
        </p:sp>
        <p:sp>
          <p:nvSpPr>
            <p:cNvPr id="2576" name="tx2576"/>
            <p:cNvSpPr/>
            <p:nvPr/>
          </p:nvSpPr>
          <p:spPr>
            <a:xfrm>
              <a:off x="1137015" y="4902774"/>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2577" name="tx2577"/>
            <p:cNvSpPr/>
            <p:nvPr/>
          </p:nvSpPr>
          <p:spPr>
            <a:xfrm>
              <a:off x="717214" y="4766212"/>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2578" name="tx2578"/>
            <p:cNvSpPr/>
            <p:nvPr/>
          </p:nvSpPr>
          <p:spPr>
            <a:xfrm>
              <a:off x="1012748" y="4629650"/>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2579" name="tx2579"/>
            <p:cNvSpPr/>
            <p:nvPr/>
          </p:nvSpPr>
          <p:spPr>
            <a:xfrm>
              <a:off x="1152743" y="449308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2580" name="tx2580"/>
            <p:cNvSpPr/>
            <p:nvPr/>
          </p:nvSpPr>
          <p:spPr>
            <a:xfrm>
              <a:off x="655309" y="4356526"/>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2581" name="tx2581"/>
            <p:cNvSpPr/>
            <p:nvPr/>
          </p:nvSpPr>
          <p:spPr>
            <a:xfrm>
              <a:off x="1051244" y="421996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582" name="tx2582"/>
            <p:cNvSpPr/>
            <p:nvPr/>
          </p:nvSpPr>
          <p:spPr>
            <a:xfrm>
              <a:off x="779667" y="4083403"/>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583" name="tx2583"/>
            <p:cNvSpPr/>
            <p:nvPr/>
          </p:nvSpPr>
          <p:spPr>
            <a:xfrm>
              <a:off x="872936" y="3946841"/>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2584" name="tx2584"/>
            <p:cNvSpPr/>
            <p:nvPr/>
          </p:nvSpPr>
          <p:spPr>
            <a:xfrm>
              <a:off x="1121287" y="3810279"/>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2585" name="tx2585"/>
            <p:cNvSpPr/>
            <p:nvPr/>
          </p:nvSpPr>
          <p:spPr>
            <a:xfrm>
              <a:off x="950569" y="3673717"/>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2586" name="tx2586"/>
            <p:cNvSpPr/>
            <p:nvPr/>
          </p:nvSpPr>
          <p:spPr>
            <a:xfrm>
              <a:off x="647171" y="3537155"/>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587" name="tx2587"/>
            <p:cNvSpPr/>
            <p:nvPr/>
          </p:nvSpPr>
          <p:spPr>
            <a:xfrm>
              <a:off x="1051244" y="353715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588" name="tx2588"/>
            <p:cNvSpPr/>
            <p:nvPr/>
          </p:nvSpPr>
          <p:spPr>
            <a:xfrm>
              <a:off x="508182" y="3400594"/>
              <a:ext cx="27934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FCV</a:t>
              </a:r>
            </a:p>
          </p:txBody>
        </p:sp>
        <p:sp>
          <p:nvSpPr>
            <p:cNvPr id="2589" name="tx2589"/>
            <p:cNvSpPr/>
            <p:nvPr/>
          </p:nvSpPr>
          <p:spPr>
            <a:xfrm>
              <a:off x="826393" y="3400594"/>
              <a:ext cx="62892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countries</a:t>
              </a:r>
            </a:p>
          </p:txBody>
        </p:sp>
        <p:sp>
          <p:nvSpPr>
            <p:cNvPr id="2590" name="tx2590"/>
            <p:cNvSpPr/>
            <p:nvPr/>
          </p:nvSpPr>
          <p:spPr>
            <a:xfrm>
              <a:off x="771712" y="3264032"/>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Guatemala</a:t>
              </a:r>
            </a:p>
          </p:txBody>
        </p:sp>
        <p:sp>
          <p:nvSpPr>
            <p:cNvPr id="2591" name="tx2591"/>
            <p:cNvSpPr/>
            <p:nvPr/>
          </p:nvSpPr>
          <p:spPr>
            <a:xfrm>
              <a:off x="802893" y="3127470"/>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2592" name="tx2592"/>
            <p:cNvSpPr/>
            <p:nvPr/>
          </p:nvSpPr>
          <p:spPr>
            <a:xfrm>
              <a:off x="1199194" y="2990908"/>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2593" name="tx2593"/>
            <p:cNvSpPr/>
            <p:nvPr/>
          </p:nvSpPr>
          <p:spPr>
            <a:xfrm>
              <a:off x="919388" y="2854346"/>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Pakistan</a:t>
              </a:r>
            </a:p>
          </p:txBody>
        </p:sp>
        <p:sp>
          <p:nvSpPr>
            <p:cNvPr id="2594" name="tx2594"/>
            <p:cNvSpPr/>
            <p:nvPr/>
          </p:nvSpPr>
          <p:spPr>
            <a:xfrm>
              <a:off x="849436" y="271778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Honduras</a:t>
              </a:r>
            </a:p>
          </p:txBody>
        </p:sp>
        <p:sp>
          <p:nvSpPr>
            <p:cNvPr id="2595" name="tx2595"/>
            <p:cNvSpPr/>
            <p:nvPr/>
          </p:nvSpPr>
          <p:spPr>
            <a:xfrm>
              <a:off x="1121470" y="2581223"/>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596" name="tx2596"/>
            <p:cNvSpPr/>
            <p:nvPr/>
          </p:nvSpPr>
          <p:spPr>
            <a:xfrm>
              <a:off x="1020612" y="2444661"/>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2597" name="tx2597"/>
            <p:cNvSpPr/>
            <p:nvPr/>
          </p:nvSpPr>
          <p:spPr>
            <a:xfrm>
              <a:off x="810849" y="2308099"/>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2598" name="tx2598"/>
            <p:cNvSpPr/>
            <p:nvPr/>
          </p:nvSpPr>
          <p:spPr>
            <a:xfrm>
              <a:off x="989431" y="2171537"/>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2599" name="tx2599"/>
            <p:cNvSpPr/>
            <p:nvPr/>
          </p:nvSpPr>
          <p:spPr>
            <a:xfrm>
              <a:off x="632083" y="2034976"/>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600" name="tx2600"/>
            <p:cNvSpPr/>
            <p:nvPr/>
          </p:nvSpPr>
          <p:spPr>
            <a:xfrm>
              <a:off x="1144696" y="2034976"/>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601" name="tx2601"/>
            <p:cNvSpPr/>
            <p:nvPr/>
          </p:nvSpPr>
          <p:spPr>
            <a:xfrm>
              <a:off x="865164" y="1898414"/>
              <a:ext cx="5901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Colombia</a:t>
              </a:r>
            </a:p>
          </p:txBody>
        </p:sp>
        <p:sp>
          <p:nvSpPr>
            <p:cNvPr id="2602" name="tx2602"/>
            <p:cNvSpPr/>
            <p:nvPr/>
          </p:nvSpPr>
          <p:spPr>
            <a:xfrm>
              <a:off x="717214" y="1761852"/>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Bangladesh</a:t>
              </a:r>
            </a:p>
          </p:txBody>
        </p:sp>
        <p:sp>
          <p:nvSpPr>
            <p:cNvPr id="2603" name="tx2603"/>
            <p:cNvSpPr/>
            <p:nvPr/>
          </p:nvSpPr>
          <p:spPr>
            <a:xfrm>
              <a:off x="973886" y="162529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2604" name="tx2604"/>
            <p:cNvSpPr/>
            <p:nvPr/>
          </p:nvSpPr>
          <p:spPr>
            <a:xfrm>
              <a:off x="883269" y="1488728"/>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605" name="tx2605"/>
            <p:cNvSpPr/>
            <p:nvPr/>
          </p:nvSpPr>
          <p:spPr>
            <a:xfrm>
              <a:off x="1160332" y="1488728"/>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606" name="tx2606"/>
            <p:cNvSpPr/>
            <p:nvPr/>
          </p:nvSpPr>
          <p:spPr>
            <a:xfrm>
              <a:off x="740805" y="1352167"/>
              <a:ext cx="1241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El</a:t>
              </a:r>
            </a:p>
          </p:txBody>
        </p:sp>
        <p:sp>
          <p:nvSpPr>
            <p:cNvPr id="2607" name="tx2607"/>
            <p:cNvSpPr/>
            <p:nvPr/>
          </p:nvSpPr>
          <p:spPr>
            <a:xfrm>
              <a:off x="903843" y="1352167"/>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Salvador</a:t>
              </a:r>
            </a:p>
          </p:txBody>
        </p:sp>
        <p:sp>
          <p:nvSpPr>
            <p:cNvPr id="2608" name="tx2608"/>
            <p:cNvSpPr/>
            <p:nvPr/>
          </p:nvSpPr>
          <p:spPr>
            <a:xfrm>
              <a:off x="1121287" y="121560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Cuba</a:t>
              </a:r>
            </a:p>
          </p:txBody>
        </p:sp>
        <p:sp>
          <p:nvSpPr>
            <p:cNvPr id="2609" name="tx2609"/>
            <p:cNvSpPr/>
            <p:nvPr/>
          </p:nvSpPr>
          <p:spPr>
            <a:xfrm>
              <a:off x="3390383"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610" name="pic2610"/>
            <p:cNvPicPr/>
            <p:nvPr/>
          </p:nvPicPr>
          <p:blipFill>
            <a:blip r:embed="rId2" cstate="print"/>
            <a:stretch>
              <a:fillRect/>
            </a:stretch>
          </p:blipFill>
          <p:spPr>
            <a:xfrm>
              <a:off x="5041975" y="5941026"/>
              <a:ext cx="2160000" cy="219455"/>
            </a:xfrm>
            <a:prstGeom prst="rect">
              <a:avLst/>
            </a:prstGeom>
          </p:spPr>
        </p:pic>
        <p:sp>
          <p:nvSpPr>
            <p:cNvPr id="2611" name="pl2611"/>
            <p:cNvSpPr/>
            <p:nvPr/>
          </p:nvSpPr>
          <p:spPr>
            <a:xfrm>
              <a:off x="50455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2" name="pl2612"/>
            <p:cNvSpPr/>
            <p:nvPr/>
          </p:nvSpPr>
          <p:spPr>
            <a:xfrm>
              <a:off x="63372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3" name="pl2613"/>
            <p:cNvSpPr/>
            <p:nvPr/>
          </p:nvSpPr>
          <p:spPr>
            <a:xfrm>
              <a:off x="65525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4" name="pl2614"/>
            <p:cNvSpPr/>
            <p:nvPr/>
          </p:nvSpPr>
          <p:spPr>
            <a:xfrm>
              <a:off x="67678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5" name="pl2615"/>
            <p:cNvSpPr/>
            <p:nvPr/>
          </p:nvSpPr>
          <p:spPr>
            <a:xfrm>
              <a:off x="69830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6" name="pl2616"/>
            <p:cNvSpPr/>
            <p:nvPr/>
          </p:nvSpPr>
          <p:spPr>
            <a:xfrm>
              <a:off x="71983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7" name="pl2617"/>
            <p:cNvSpPr/>
            <p:nvPr/>
          </p:nvSpPr>
          <p:spPr>
            <a:xfrm>
              <a:off x="50455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18" name="pl2618"/>
            <p:cNvSpPr/>
            <p:nvPr/>
          </p:nvSpPr>
          <p:spPr>
            <a:xfrm>
              <a:off x="63372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19" name="pl2619"/>
            <p:cNvSpPr/>
            <p:nvPr/>
          </p:nvSpPr>
          <p:spPr>
            <a:xfrm>
              <a:off x="65525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0" name="pl2620"/>
            <p:cNvSpPr/>
            <p:nvPr/>
          </p:nvSpPr>
          <p:spPr>
            <a:xfrm>
              <a:off x="67678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1" name="pl2621"/>
            <p:cNvSpPr/>
            <p:nvPr/>
          </p:nvSpPr>
          <p:spPr>
            <a:xfrm>
              <a:off x="69830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2" name="pl2622"/>
            <p:cNvSpPr/>
            <p:nvPr/>
          </p:nvSpPr>
          <p:spPr>
            <a:xfrm>
              <a:off x="71983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3" name="tx2623"/>
            <p:cNvSpPr/>
            <p:nvPr/>
          </p:nvSpPr>
          <p:spPr>
            <a:xfrm>
              <a:off x="5014486"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624" name="tx2624"/>
            <p:cNvSpPr/>
            <p:nvPr/>
          </p:nvSpPr>
          <p:spPr>
            <a:xfrm>
              <a:off x="62750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625" name="tx2625"/>
            <p:cNvSpPr/>
            <p:nvPr/>
          </p:nvSpPr>
          <p:spPr>
            <a:xfrm>
              <a:off x="649035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626" name="tx2626"/>
            <p:cNvSpPr/>
            <p:nvPr/>
          </p:nvSpPr>
          <p:spPr>
            <a:xfrm>
              <a:off x="67056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627" name="tx2627"/>
            <p:cNvSpPr/>
            <p:nvPr/>
          </p:nvSpPr>
          <p:spPr>
            <a:xfrm>
              <a:off x="69209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628" name="tx2628"/>
            <p:cNvSpPr/>
            <p:nvPr/>
          </p:nvSpPr>
          <p:spPr>
            <a:xfrm>
              <a:off x="710510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629" name="tx2629"/>
            <p:cNvSpPr/>
            <p:nvPr/>
          </p:nvSpPr>
          <p:spPr>
            <a:xfrm>
              <a:off x="1517948" y="435349"/>
              <a:ext cx="406615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FCV countries, 2000-2025</a:t>
              </a:r>
            </a:p>
          </p:txBody>
        </p:sp>
        <p:sp>
          <p:nvSpPr>
            <p:cNvPr id="2630" name="tx263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31" name="tx263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6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116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540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9638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3874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9904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3283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752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1756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083054" y="2986727"/>
              <a:ext cx="3434315" cy="1003746"/>
            </a:xfrm>
            <a:custGeom>
              <a:avLst/>
              <a:pathLst>
                <a:path w="3434315" h="1003746">
                  <a:moveTo>
                    <a:pt x="0" y="1003746"/>
                  </a:moveTo>
                  <a:lnTo>
                    <a:pt x="137372" y="947983"/>
                  </a:lnTo>
                  <a:lnTo>
                    <a:pt x="274745" y="1003746"/>
                  </a:lnTo>
                  <a:lnTo>
                    <a:pt x="412117" y="724928"/>
                  </a:lnTo>
                  <a:lnTo>
                    <a:pt x="549490" y="501873"/>
                  </a:lnTo>
                  <a:lnTo>
                    <a:pt x="686863" y="501873"/>
                  </a:lnTo>
                  <a:lnTo>
                    <a:pt x="824235" y="501873"/>
                  </a:lnTo>
                  <a:lnTo>
                    <a:pt x="961608" y="501873"/>
                  </a:lnTo>
                  <a:lnTo>
                    <a:pt x="1098981" y="390345"/>
                  </a:lnTo>
                  <a:lnTo>
                    <a:pt x="1236353" y="278818"/>
                  </a:lnTo>
                  <a:lnTo>
                    <a:pt x="1373726" y="390345"/>
                  </a:lnTo>
                  <a:lnTo>
                    <a:pt x="1511098" y="334582"/>
                  </a:lnTo>
                  <a:lnTo>
                    <a:pt x="1648471" y="390345"/>
                  </a:lnTo>
                  <a:lnTo>
                    <a:pt x="1785844" y="501873"/>
                  </a:lnTo>
                  <a:lnTo>
                    <a:pt x="1923216" y="390345"/>
                  </a:lnTo>
                  <a:lnTo>
                    <a:pt x="2060589" y="390345"/>
                  </a:lnTo>
                  <a:lnTo>
                    <a:pt x="2197962" y="223054"/>
                  </a:lnTo>
                  <a:lnTo>
                    <a:pt x="2335334" y="167291"/>
                  </a:lnTo>
                  <a:lnTo>
                    <a:pt x="2472707" y="111527"/>
                  </a:lnTo>
                  <a:lnTo>
                    <a:pt x="2610079" y="0"/>
                  </a:lnTo>
                  <a:lnTo>
                    <a:pt x="2747452" y="111527"/>
                  </a:lnTo>
                  <a:lnTo>
                    <a:pt x="2884825" y="390345"/>
                  </a:lnTo>
                  <a:lnTo>
                    <a:pt x="3022197" y="223054"/>
                  </a:lnTo>
                  <a:lnTo>
                    <a:pt x="3159570" y="223054"/>
                  </a:lnTo>
                  <a:lnTo>
                    <a:pt x="3296943" y="223054"/>
                  </a:lnTo>
                  <a:lnTo>
                    <a:pt x="3434315" y="167291"/>
                  </a:lnTo>
                </a:path>
              </a:pathLst>
            </a:custGeom>
            <a:ln w="27101" cap="flat">
              <a:solidFill>
                <a:srgbClr val="F26829">
                  <a:alpha val="69803"/>
                </a:srgbClr>
              </a:solidFill>
              <a:prstDash val="solid"/>
              <a:round/>
            </a:ln>
          </p:spPr>
          <p:txBody>
            <a:bodyPr/>
            <a:lstStyle/>
            <a:p/>
          </p:txBody>
        </p:sp>
        <p:sp>
          <p:nvSpPr>
            <p:cNvPr id="21" name="pl21"/>
            <p:cNvSpPr/>
            <p:nvPr/>
          </p:nvSpPr>
          <p:spPr>
            <a:xfrm>
              <a:off x="1083054" y="2317563"/>
              <a:ext cx="3434315" cy="780691"/>
            </a:xfrm>
            <a:custGeom>
              <a:avLst/>
              <a:pathLst>
                <a:path w="3434315" h="780691">
                  <a:moveTo>
                    <a:pt x="0" y="780691"/>
                  </a:moveTo>
                  <a:lnTo>
                    <a:pt x="137372" y="780691"/>
                  </a:lnTo>
                  <a:lnTo>
                    <a:pt x="274745" y="780691"/>
                  </a:lnTo>
                  <a:lnTo>
                    <a:pt x="412117" y="724928"/>
                  </a:lnTo>
                  <a:lnTo>
                    <a:pt x="549490" y="613400"/>
                  </a:lnTo>
                  <a:lnTo>
                    <a:pt x="686863" y="557637"/>
                  </a:lnTo>
                  <a:lnTo>
                    <a:pt x="824235" y="446109"/>
                  </a:lnTo>
                  <a:lnTo>
                    <a:pt x="961608" y="446109"/>
                  </a:lnTo>
                  <a:lnTo>
                    <a:pt x="1098981" y="278818"/>
                  </a:lnTo>
                  <a:lnTo>
                    <a:pt x="1236353" y="167291"/>
                  </a:lnTo>
                  <a:lnTo>
                    <a:pt x="1373726" y="111527"/>
                  </a:lnTo>
                  <a:lnTo>
                    <a:pt x="1511098" y="55763"/>
                  </a:lnTo>
                  <a:lnTo>
                    <a:pt x="1648471" y="55763"/>
                  </a:lnTo>
                  <a:lnTo>
                    <a:pt x="1785844" y="55763"/>
                  </a:lnTo>
                  <a:lnTo>
                    <a:pt x="1923216" y="0"/>
                  </a:lnTo>
                  <a:lnTo>
                    <a:pt x="2060589" y="0"/>
                  </a:lnTo>
                  <a:lnTo>
                    <a:pt x="2197962" y="0"/>
                  </a:lnTo>
                  <a:lnTo>
                    <a:pt x="2335334" y="0"/>
                  </a:lnTo>
                  <a:lnTo>
                    <a:pt x="2472707" y="0"/>
                  </a:lnTo>
                  <a:lnTo>
                    <a:pt x="2610079" y="0"/>
                  </a:lnTo>
                  <a:lnTo>
                    <a:pt x="2747452" y="223054"/>
                  </a:lnTo>
                  <a:lnTo>
                    <a:pt x="2884825" y="223054"/>
                  </a:lnTo>
                  <a:lnTo>
                    <a:pt x="3022197" y="55763"/>
                  </a:lnTo>
                  <a:lnTo>
                    <a:pt x="3159570" y="55763"/>
                  </a:lnTo>
                  <a:lnTo>
                    <a:pt x="3296943" y="55763"/>
                  </a:lnTo>
                  <a:lnTo>
                    <a:pt x="3434315" y="0"/>
                  </a:lnTo>
                </a:path>
              </a:pathLst>
            </a:custGeom>
            <a:ln w="27101" cap="flat">
              <a:solidFill>
                <a:srgbClr val="1CABE2">
                  <a:alpha val="69803"/>
                </a:srgbClr>
              </a:solidFill>
              <a:prstDash val="solid"/>
              <a:round/>
            </a:ln>
          </p:spPr>
          <p:txBody>
            <a:bodyPr/>
            <a:lstStyle/>
            <a:p/>
          </p:txBody>
        </p:sp>
        <p:sp>
          <p:nvSpPr>
            <p:cNvPr id="22" name="pl22"/>
            <p:cNvSpPr/>
            <p:nvPr/>
          </p:nvSpPr>
          <p:spPr>
            <a:xfrm>
              <a:off x="1083054" y="2986727"/>
              <a:ext cx="3434315" cy="1003746"/>
            </a:xfrm>
            <a:custGeom>
              <a:avLst/>
              <a:pathLst>
                <a:path w="3434315" h="1003746">
                  <a:moveTo>
                    <a:pt x="0" y="1003746"/>
                  </a:moveTo>
                  <a:lnTo>
                    <a:pt x="137372" y="947983"/>
                  </a:lnTo>
                  <a:lnTo>
                    <a:pt x="274745" y="1003746"/>
                  </a:lnTo>
                  <a:lnTo>
                    <a:pt x="412117" y="724928"/>
                  </a:lnTo>
                  <a:lnTo>
                    <a:pt x="549490" y="501873"/>
                  </a:lnTo>
                  <a:lnTo>
                    <a:pt x="686863" y="501873"/>
                  </a:lnTo>
                  <a:lnTo>
                    <a:pt x="824235" y="501873"/>
                  </a:lnTo>
                  <a:lnTo>
                    <a:pt x="961608" y="501873"/>
                  </a:lnTo>
                  <a:lnTo>
                    <a:pt x="1098981" y="390345"/>
                  </a:lnTo>
                  <a:lnTo>
                    <a:pt x="1236353" y="278818"/>
                  </a:lnTo>
                  <a:lnTo>
                    <a:pt x="1373726" y="390345"/>
                  </a:lnTo>
                  <a:lnTo>
                    <a:pt x="1511098" y="334582"/>
                  </a:lnTo>
                  <a:lnTo>
                    <a:pt x="1648471" y="390345"/>
                  </a:lnTo>
                  <a:lnTo>
                    <a:pt x="1785844" y="501873"/>
                  </a:lnTo>
                  <a:lnTo>
                    <a:pt x="1923216" y="390345"/>
                  </a:lnTo>
                  <a:lnTo>
                    <a:pt x="2060589" y="390345"/>
                  </a:lnTo>
                  <a:lnTo>
                    <a:pt x="2197962" y="223054"/>
                  </a:lnTo>
                  <a:lnTo>
                    <a:pt x="2335334" y="167291"/>
                  </a:lnTo>
                  <a:lnTo>
                    <a:pt x="2472707" y="111527"/>
                  </a:lnTo>
                  <a:lnTo>
                    <a:pt x="2610079" y="0"/>
                  </a:lnTo>
                  <a:lnTo>
                    <a:pt x="2747452" y="111527"/>
                  </a:lnTo>
                  <a:lnTo>
                    <a:pt x="2884825" y="390345"/>
                  </a:lnTo>
                  <a:lnTo>
                    <a:pt x="3022197" y="223054"/>
                  </a:lnTo>
                  <a:lnTo>
                    <a:pt x="3159570" y="223054"/>
                  </a:lnTo>
                  <a:lnTo>
                    <a:pt x="3296943" y="223054"/>
                  </a:lnTo>
                  <a:lnTo>
                    <a:pt x="3434315" y="167291"/>
                  </a:lnTo>
                </a:path>
              </a:pathLst>
            </a:custGeom>
            <a:ln w="65043" cap="flat">
              <a:solidFill>
                <a:srgbClr val="000000">
                  <a:alpha val="100000"/>
                </a:srgbClr>
              </a:solidFill>
              <a:prstDash val="solid"/>
              <a:round/>
            </a:ln>
          </p:spPr>
          <p:txBody>
            <a:bodyPr/>
            <a:lstStyle/>
            <a:p/>
          </p:txBody>
        </p:sp>
        <p:sp>
          <p:nvSpPr>
            <p:cNvPr id="23" name="pl23"/>
            <p:cNvSpPr/>
            <p:nvPr/>
          </p:nvSpPr>
          <p:spPr>
            <a:xfrm>
              <a:off x="1083054" y="2986727"/>
              <a:ext cx="3434315" cy="1003746"/>
            </a:xfrm>
            <a:custGeom>
              <a:avLst/>
              <a:pathLst>
                <a:path w="3434315" h="1003746">
                  <a:moveTo>
                    <a:pt x="0" y="1003746"/>
                  </a:moveTo>
                  <a:lnTo>
                    <a:pt x="137372" y="947983"/>
                  </a:lnTo>
                  <a:lnTo>
                    <a:pt x="274745" y="1003746"/>
                  </a:lnTo>
                  <a:lnTo>
                    <a:pt x="412117" y="724928"/>
                  </a:lnTo>
                  <a:lnTo>
                    <a:pt x="549490" y="501873"/>
                  </a:lnTo>
                  <a:lnTo>
                    <a:pt x="686863" y="501873"/>
                  </a:lnTo>
                  <a:lnTo>
                    <a:pt x="824235" y="501873"/>
                  </a:lnTo>
                  <a:lnTo>
                    <a:pt x="961608" y="501873"/>
                  </a:lnTo>
                  <a:lnTo>
                    <a:pt x="1098981" y="390345"/>
                  </a:lnTo>
                  <a:lnTo>
                    <a:pt x="1236353" y="278818"/>
                  </a:lnTo>
                  <a:lnTo>
                    <a:pt x="1373726" y="390345"/>
                  </a:lnTo>
                  <a:lnTo>
                    <a:pt x="1511098" y="334582"/>
                  </a:lnTo>
                  <a:lnTo>
                    <a:pt x="1648471" y="390345"/>
                  </a:lnTo>
                  <a:lnTo>
                    <a:pt x="1785844" y="501873"/>
                  </a:lnTo>
                  <a:lnTo>
                    <a:pt x="1923216" y="390345"/>
                  </a:lnTo>
                  <a:lnTo>
                    <a:pt x="2060589" y="390345"/>
                  </a:lnTo>
                  <a:lnTo>
                    <a:pt x="2197962" y="223054"/>
                  </a:lnTo>
                  <a:lnTo>
                    <a:pt x="2335334" y="167291"/>
                  </a:lnTo>
                  <a:lnTo>
                    <a:pt x="2472707" y="111527"/>
                  </a:lnTo>
                  <a:lnTo>
                    <a:pt x="2610079" y="0"/>
                  </a:lnTo>
                  <a:lnTo>
                    <a:pt x="2747452" y="111527"/>
                  </a:lnTo>
                  <a:lnTo>
                    <a:pt x="2884825" y="390345"/>
                  </a:lnTo>
                  <a:lnTo>
                    <a:pt x="3022197" y="223054"/>
                  </a:lnTo>
                  <a:lnTo>
                    <a:pt x="3159570" y="223054"/>
                  </a:lnTo>
                  <a:lnTo>
                    <a:pt x="3296943" y="223054"/>
                  </a:lnTo>
                  <a:lnTo>
                    <a:pt x="3434315" y="167291"/>
                  </a:lnTo>
                </a:path>
              </a:pathLst>
            </a:custGeom>
            <a:ln w="40651" cap="flat">
              <a:solidFill>
                <a:srgbClr val="F26829">
                  <a:alpha val="100000"/>
                </a:srgbClr>
              </a:solidFill>
              <a:prstDash val="solid"/>
              <a:round/>
            </a:ln>
          </p:spPr>
          <p:txBody>
            <a:bodyPr/>
            <a:lstStyle/>
            <a:p/>
          </p:txBody>
        </p:sp>
        <p:sp>
          <p:nvSpPr>
            <p:cNvPr id="24" name="tx24"/>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5" name="tx25"/>
            <p:cNvSpPr/>
            <p:nvPr/>
          </p:nvSpPr>
          <p:spPr>
            <a:xfrm>
              <a:off x="1709658" y="33178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6" name="tx26"/>
            <p:cNvSpPr/>
            <p:nvPr/>
          </p:nvSpPr>
          <p:spPr>
            <a:xfrm>
              <a:off x="2396521" y="3206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7" name="tx27"/>
            <p:cNvSpPr/>
            <p:nvPr/>
          </p:nvSpPr>
          <p:spPr>
            <a:xfrm>
              <a:off x="3083384" y="3206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 name="tx28"/>
            <p:cNvSpPr/>
            <p:nvPr/>
          </p:nvSpPr>
          <p:spPr>
            <a:xfrm>
              <a:off x="3632875" y="2815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 name="tx29"/>
            <p:cNvSpPr/>
            <p:nvPr/>
          </p:nvSpPr>
          <p:spPr>
            <a:xfrm>
              <a:off x="4457110" y="2983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 name="tx30"/>
            <p:cNvSpPr/>
            <p:nvPr/>
          </p:nvSpPr>
          <p:spPr>
            <a:xfrm>
              <a:off x="707342" y="39449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38734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2970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207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6" name="tx3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7" name="tx3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8" name="tx3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9" name="tx3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0" name="tx4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 name="tx4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566178"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3" name="pl43"/>
            <p:cNvSpPr/>
            <p:nvPr/>
          </p:nvSpPr>
          <p:spPr>
            <a:xfrm>
              <a:off x="1566178"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4" name="pl44"/>
            <p:cNvSpPr/>
            <p:nvPr/>
          </p:nvSpPr>
          <p:spPr>
            <a:xfrm>
              <a:off x="2729759"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5" name="tx45"/>
            <p:cNvSpPr/>
            <p:nvPr/>
          </p:nvSpPr>
          <p:spPr>
            <a:xfrm>
              <a:off x="1833278" y="4901009"/>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46" name="tx46"/>
            <p:cNvSpPr/>
            <p:nvPr/>
          </p:nvSpPr>
          <p:spPr>
            <a:xfrm>
              <a:off x="2996858"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7" name="tx47"/>
            <p:cNvSpPr/>
            <p:nvPr/>
          </p:nvSpPr>
          <p:spPr>
            <a:xfrm>
              <a:off x="1338726" y="1437626"/>
              <a:ext cx="292297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FCV countries, 2000-2025</a:t>
              </a:r>
            </a:p>
          </p:txBody>
        </p:sp>
        <p:sp>
          <p:nvSpPr>
            <p:cNvPr id="48" name="pl48"/>
            <p:cNvSpPr/>
            <p:nvPr/>
          </p:nvSpPr>
          <p:spPr>
            <a:xfrm>
              <a:off x="5227074" y="392851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9" name="pl49"/>
            <p:cNvSpPr/>
            <p:nvPr/>
          </p:nvSpPr>
          <p:spPr>
            <a:xfrm>
              <a:off x="5227074" y="33089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0" name="pl50"/>
            <p:cNvSpPr/>
            <p:nvPr/>
          </p:nvSpPr>
          <p:spPr>
            <a:xfrm>
              <a:off x="5227074" y="26893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1" name="pl51"/>
            <p:cNvSpPr/>
            <p:nvPr/>
          </p:nvSpPr>
          <p:spPr>
            <a:xfrm>
              <a:off x="5227074" y="206972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2" name="pl52"/>
            <p:cNvSpPr/>
            <p:nvPr/>
          </p:nvSpPr>
          <p:spPr>
            <a:xfrm>
              <a:off x="5227074" y="36187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3" name="pl53"/>
            <p:cNvSpPr/>
            <p:nvPr/>
          </p:nvSpPr>
          <p:spPr>
            <a:xfrm>
              <a:off x="5227074" y="299911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4" name="pl54"/>
            <p:cNvSpPr/>
            <p:nvPr/>
          </p:nvSpPr>
          <p:spPr>
            <a:xfrm>
              <a:off x="5227074" y="2379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5" name="pl55"/>
            <p:cNvSpPr/>
            <p:nvPr/>
          </p:nvSpPr>
          <p:spPr>
            <a:xfrm>
              <a:off x="5227074"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5398790" y="1759925"/>
              <a:ext cx="3434315" cy="2230548"/>
            </a:xfrm>
            <a:custGeom>
              <a:avLst/>
              <a:pathLst>
                <a:path w="3434315" h="2230548">
                  <a:moveTo>
                    <a:pt x="0" y="2230548"/>
                  </a:moveTo>
                  <a:lnTo>
                    <a:pt x="137372" y="2106629"/>
                  </a:lnTo>
                  <a:lnTo>
                    <a:pt x="274745" y="2230548"/>
                  </a:lnTo>
                  <a:lnTo>
                    <a:pt x="412117" y="1610951"/>
                  </a:lnTo>
                  <a:lnTo>
                    <a:pt x="549490" y="1115274"/>
                  </a:lnTo>
                  <a:lnTo>
                    <a:pt x="686863" y="1115274"/>
                  </a:lnTo>
                  <a:lnTo>
                    <a:pt x="824235" y="1115274"/>
                  </a:lnTo>
                  <a:lnTo>
                    <a:pt x="961608" y="1115274"/>
                  </a:lnTo>
                  <a:lnTo>
                    <a:pt x="1098981" y="867435"/>
                  </a:lnTo>
                  <a:lnTo>
                    <a:pt x="1236353" y="619596"/>
                  </a:lnTo>
                  <a:lnTo>
                    <a:pt x="1373726" y="867435"/>
                  </a:lnTo>
                  <a:lnTo>
                    <a:pt x="1511098" y="743516"/>
                  </a:lnTo>
                  <a:lnTo>
                    <a:pt x="1648471" y="867435"/>
                  </a:lnTo>
                  <a:lnTo>
                    <a:pt x="1785844" y="1115274"/>
                  </a:lnTo>
                  <a:lnTo>
                    <a:pt x="1923216" y="867435"/>
                  </a:lnTo>
                  <a:lnTo>
                    <a:pt x="2060589" y="867435"/>
                  </a:lnTo>
                  <a:lnTo>
                    <a:pt x="2197962" y="495677"/>
                  </a:lnTo>
                  <a:lnTo>
                    <a:pt x="2335334" y="371758"/>
                  </a:lnTo>
                  <a:lnTo>
                    <a:pt x="2472707" y="247838"/>
                  </a:lnTo>
                  <a:lnTo>
                    <a:pt x="2610079" y="0"/>
                  </a:lnTo>
                  <a:lnTo>
                    <a:pt x="2747452" y="247838"/>
                  </a:lnTo>
                  <a:lnTo>
                    <a:pt x="2884825" y="867435"/>
                  </a:lnTo>
                  <a:lnTo>
                    <a:pt x="3022197" y="495677"/>
                  </a:lnTo>
                  <a:lnTo>
                    <a:pt x="3159570" y="495677"/>
                  </a:lnTo>
                  <a:lnTo>
                    <a:pt x="3296943" y="495677"/>
                  </a:lnTo>
                  <a:lnTo>
                    <a:pt x="3434315" y="371758"/>
                  </a:lnTo>
                </a:path>
              </a:pathLst>
            </a:custGeom>
            <a:ln w="27101" cap="flat">
              <a:solidFill>
                <a:srgbClr val="F26829">
                  <a:alpha val="69803"/>
                </a:srgbClr>
              </a:solidFill>
              <a:prstDash val="solid"/>
              <a:round/>
            </a:ln>
          </p:spPr>
          <p:txBody>
            <a:bodyPr/>
            <a:lstStyle/>
            <a:p/>
          </p:txBody>
        </p:sp>
        <p:sp>
          <p:nvSpPr>
            <p:cNvPr id="63" name="pl63"/>
            <p:cNvSpPr/>
            <p:nvPr/>
          </p:nvSpPr>
          <p:spPr>
            <a:xfrm>
              <a:off x="5398790" y="1759925"/>
              <a:ext cx="3434315" cy="1734871"/>
            </a:xfrm>
            <a:custGeom>
              <a:avLst/>
              <a:pathLst>
                <a:path w="3434315" h="1734871">
                  <a:moveTo>
                    <a:pt x="0" y="1734871"/>
                  </a:moveTo>
                  <a:lnTo>
                    <a:pt x="137372" y="1734871"/>
                  </a:lnTo>
                  <a:lnTo>
                    <a:pt x="274745" y="1734871"/>
                  </a:lnTo>
                  <a:lnTo>
                    <a:pt x="412117" y="1610951"/>
                  </a:lnTo>
                  <a:lnTo>
                    <a:pt x="549490" y="1363112"/>
                  </a:lnTo>
                  <a:lnTo>
                    <a:pt x="686863" y="1239193"/>
                  </a:lnTo>
                  <a:lnTo>
                    <a:pt x="824235" y="991354"/>
                  </a:lnTo>
                  <a:lnTo>
                    <a:pt x="961608" y="991354"/>
                  </a:lnTo>
                  <a:lnTo>
                    <a:pt x="1098981" y="619596"/>
                  </a:lnTo>
                  <a:lnTo>
                    <a:pt x="1236353" y="371758"/>
                  </a:lnTo>
                  <a:lnTo>
                    <a:pt x="1373726" y="247838"/>
                  </a:lnTo>
                  <a:lnTo>
                    <a:pt x="1511098" y="123919"/>
                  </a:lnTo>
                  <a:lnTo>
                    <a:pt x="1648471" y="123919"/>
                  </a:lnTo>
                  <a:lnTo>
                    <a:pt x="1785844" y="123919"/>
                  </a:lnTo>
                  <a:lnTo>
                    <a:pt x="1923216" y="0"/>
                  </a:lnTo>
                  <a:lnTo>
                    <a:pt x="2060589" y="0"/>
                  </a:lnTo>
                  <a:lnTo>
                    <a:pt x="2197962" y="0"/>
                  </a:lnTo>
                  <a:lnTo>
                    <a:pt x="2335334" y="0"/>
                  </a:lnTo>
                  <a:lnTo>
                    <a:pt x="2472707" y="0"/>
                  </a:lnTo>
                  <a:lnTo>
                    <a:pt x="2610079" y="0"/>
                  </a:lnTo>
                  <a:lnTo>
                    <a:pt x="2747452" y="495677"/>
                  </a:lnTo>
                  <a:lnTo>
                    <a:pt x="2884825" y="495677"/>
                  </a:lnTo>
                  <a:lnTo>
                    <a:pt x="3022197" y="123919"/>
                  </a:lnTo>
                  <a:lnTo>
                    <a:pt x="3159570" y="123919"/>
                  </a:lnTo>
                  <a:lnTo>
                    <a:pt x="3296943" y="123919"/>
                  </a:lnTo>
                  <a:lnTo>
                    <a:pt x="3434315" y="0"/>
                  </a:lnTo>
                </a:path>
              </a:pathLst>
            </a:custGeom>
            <a:ln w="27101" cap="flat">
              <a:solidFill>
                <a:srgbClr val="1CABE2">
                  <a:alpha val="69803"/>
                </a:srgbClr>
              </a:solidFill>
              <a:prstDash val="solid"/>
              <a:round/>
            </a:ln>
          </p:spPr>
          <p:txBody>
            <a:bodyPr/>
            <a:lstStyle/>
            <a:p/>
          </p:txBody>
        </p:sp>
        <p:sp>
          <p:nvSpPr>
            <p:cNvPr id="64" name="pl64"/>
            <p:cNvSpPr/>
            <p:nvPr/>
          </p:nvSpPr>
          <p:spPr>
            <a:xfrm>
              <a:off x="5398790" y="1759925"/>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65" name="pl65"/>
            <p:cNvSpPr/>
            <p:nvPr/>
          </p:nvSpPr>
          <p:spPr>
            <a:xfrm>
              <a:off x="5398790" y="1759925"/>
              <a:ext cx="3434315" cy="2230548"/>
            </a:xfrm>
            <a:custGeom>
              <a:avLst/>
              <a:pathLst>
                <a:path w="3434315" h="2230548">
                  <a:moveTo>
                    <a:pt x="0" y="2230548"/>
                  </a:moveTo>
                  <a:lnTo>
                    <a:pt x="137372" y="2106629"/>
                  </a:lnTo>
                  <a:lnTo>
                    <a:pt x="274745" y="2230548"/>
                  </a:lnTo>
                  <a:lnTo>
                    <a:pt x="412117" y="1610951"/>
                  </a:lnTo>
                  <a:lnTo>
                    <a:pt x="549490" y="1115274"/>
                  </a:lnTo>
                  <a:lnTo>
                    <a:pt x="686863" y="1115274"/>
                  </a:lnTo>
                  <a:lnTo>
                    <a:pt x="824235" y="1115274"/>
                  </a:lnTo>
                  <a:lnTo>
                    <a:pt x="961608" y="1115274"/>
                  </a:lnTo>
                  <a:lnTo>
                    <a:pt x="1098981" y="867435"/>
                  </a:lnTo>
                  <a:lnTo>
                    <a:pt x="1236353" y="619596"/>
                  </a:lnTo>
                  <a:lnTo>
                    <a:pt x="1373726" y="867435"/>
                  </a:lnTo>
                  <a:lnTo>
                    <a:pt x="1511098" y="743516"/>
                  </a:lnTo>
                  <a:lnTo>
                    <a:pt x="1648471" y="867435"/>
                  </a:lnTo>
                  <a:lnTo>
                    <a:pt x="1785844" y="1115274"/>
                  </a:lnTo>
                  <a:lnTo>
                    <a:pt x="1923216" y="867435"/>
                  </a:lnTo>
                  <a:lnTo>
                    <a:pt x="2060589" y="867435"/>
                  </a:lnTo>
                  <a:lnTo>
                    <a:pt x="2197962" y="495677"/>
                  </a:lnTo>
                  <a:lnTo>
                    <a:pt x="2335334" y="371758"/>
                  </a:lnTo>
                  <a:lnTo>
                    <a:pt x="2472707" y="247838"/>
                  </a:lnTo>
                  <a:lnTo>
                    <a:pt x="2610079" y="0"/>
                  </a:lnTo>
                  <a:lnTo>
                    <a:pt x="2747452" y="247838"/>
                  </a:lnTo>
                  <a:lnTo>
                    <a:pt x="2884825" y="867435"/>
                  </a:lnTo>
                  <a:lnTo>
                    <a:pt x="3022197" y="495677"/>
                  </a:lnTo>
                  <a:lnTo>
                    <a:pt x="3159570" y="495677"/>
                  </a:lnTo>
                  <a:lnTo>
                    <a:pt x="3296943" y="495677"/>
                  </a:lnTo>
                  <a:lnTo>
                    <a:pt x="3434315" y="371758"/>
                  </a:lnTo>
                </a:path>
              </a:pathLst>
            </a:custGeom>
            <a:ln w="65043" cap="flat">
              <a:solidFill>
                <a:srgbClr val="000000">
                  <a:alpha val="100000"/>
                </a:srgbClr>
              </a:solidFill>
              <a:prstDash val="solid"/>
              <a:round/>
            </a:ln>
          </p:spPr>
          <p:txBody>
            <a:bodyPr/>
            <a:lstStyle/>
            <a:p/>
          </p:txBody>
        </p:sp>
        <p:sp>
          <p:nvSpPr>
            <p:cNvPr id="66" name="pl66"/>
            <p:cNvSpPr/>
            <p:nvPr/>
          </p:nvSpPr>
          <p:spPr>
            <a:xfrm>
              <a:off x="5398790" y="1759925"/>
              <a:ext cx="3434315" cy="2230548"/>
            </a:xfrm>
            <a:custGeom>
              <a:avLst/>
              <a:pathLst>
                <a:path w="3434315" h="2230548">
                  <a:moveTo>
                    <a:pt x="0" y="2230548"/>
                  </a:moveTo>
                  <a:lnTo>
                    <a:pt x="137372" y="2106629"/>
                  </a:lnTo>
                  <a:lnTo>
                    <a:pt x="274745" y="2230548"/>
                  </a:lnTo>
                  <a:lnTo>
                    <a:pt x="412117" y="1610951"/>
                  </a:lnTo>
                  <a:lnTo>
                    <a:pt x="549490" y="1115274"/>
                  </a:lnTo>
                  <a:lnTo>
                    <a:pt x="686863" y="1115274"/>
                  </a:lnTo>
                  <a:lnTo>
                    <a:pt x="824235" y="1115274"/>
                  </a:lnTo>
                  <a:lnTo>
                    <a:pt x="961608" y="1115274"/>
                  </a:lnTo>
                  <a:lnTo>
                    <a:pt x="1098981" y="867435"/>
                  </a:lnTo>
                  <a:lnTo>
                    <a:pt x="1236353" y="619596"/>
                  </a:lnTo>
                  <a:lnTo>
                    <a:pt x="1373726" y="867435"/>
                  </a:lnTo>
                  <a:lnTo>
                    <a:pt x="1511098" y="743516"/>
                  </a:lnTo>
                  <a:lnTo>
                    <a:pt x="1648471" y="867435"/>
                  </a:lnTo>
                  <a:lnTo>
                    <a:pt x="1785844" y="1115274"/>
                  </a:lnTo>
                  <a:lnTo>
                    <a:pt x="1923216" y="867435"/>
                  </a:lnTo>
                  <a:lnTo>
                    <a:pt x="2060589" y="867435"/>
                  </a:lnTo>
                  <a:lnTo>
                    <a:pt x="2197962" y="495677"/>
                  </a:lnTo>
                  <a:lnTo>
                    <a:pt x="2335334" y="371758"/>
                  </a:lnTo>
                  <a:lnTo>
                    <a:pt x="2472707" y="247838"/>
                  </a:lnTo>
                  <a:lnTo>
                    <a:pt x="2610079" y="0"/>
                  </a:lnTo>
                  <a:lnTo>
                    <a:pt x="2747452" y="247838"/>
                  </a:lnTo>
                  <a:lnTo>
                    <a:pt x="2884825" y="867435"/>
                  </a:lnTo>
                  <a:lnTo>
                    <a:pt x="3022197" y="495677"/>
                  </a:lnTo>
                  <a:lnTo>
                    <a:pt x="3159570" y="495677"/>
                  </a:lnTo>
                  <a:lnTo>
                    <a:pt x="3296943" y="495677"/>
                  </a:lnTo>
                  <a:lnTo>
                    <a:pt x="3434315" y="371758"/>
                  </a:lnTo>
                </a:path>
              </a:pathLst>
            </a:custGeom>
            <a:ln w="40651" cap="flat">
              <a:solidFill>
                <a:srgbClr val="F26829">
                  <a:alpha val="100000"/>
                </a:srgbClr>
              </a:solidFill>
              <a:prstDash val="solid"/>
              <a:round/>
            </a:ln>
          </p:spPr>
          <p:txBody>
            <a:bodyPr/>
            <a:lstStyle/>
            <a:p/>
          </p:txBody>
        </p:sp>
        <p:sp>
          <p:nvSpPr>
            <p:cNvPr id="67" name="tx67"/>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8" name="tx68"/>
            <p:cNvSpPr/>
            <p:nvPr/>
          </p:nvSpPr>
          <p:spPr>
            <a:xfrm>
              <a:off x="6037464" y="26966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9" name="tx69"/>
            <p:cNvSpPr/>
            <p:nvPr/>
          </p:nvSpPr>
          <p:spPr>
            <a:xfrm>
              <a:off x="6724327" y="24488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0" name="tx70"/>
            <p:cNvSpPr/>
            <p:nvPr/>
          </p:nvSpPr>
          <p:spPr>
            <a:xfrm>
              <a:off x="7411190" y="24488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1" name="tx71"/>
            <p:cNvSpPr/>
            <p:nvPr/>
          </p:nvSpPr>
          <p:spPr>
            <a:xfrm>
              <a:off x="7978740"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8784917" y="1953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3" name="tx73"/>
            <p:cNvSpPr/>
            <p:nvPr/>
          </p:nvSpPr>
          <p:spPr>
            <a:xfrm>
              <a:off x="4980741" y="357322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4" name="tx74"/>
            <p:cNvSpPr/>
            <p:nvPr/>
          </p:nvSpPr>
          <p:spPr>
            <a:xfrm>
              <a:off x="4980741" y="295362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5" name="tx75"/>
            <p:cNvSpPr/>
            <p:nvPr/>
          </p:nvSpPr>
          <p:spPr>
            <a:xfrm>
              <a:off x="5051424" y="233403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6" name="tx76"/>
            <p:cNvSpPr/>
            <p:nvPr/>
          </p:nvSpPr>
          <p:spPr>
            <a:xfrm>
              <a:off x="5093761"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7" name="tx77"/>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 name="tx78"/>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9" name="tx79"/>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0" name="tx80"/>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1" name="tx81"/>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2" name="tx82"/>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3" name="tx83"/>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4" name="pl84"/>
            <p:cNvSpPr/>
            <p:nvPr/>
          </p:nvSpPr>
          <p:spPr>
            <a:xfrm>
              <a:off x="5881914"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5" name="pl85"/>
            <p:cNvSpPr/>
            <p:nvPr/>
          </p:nvSpPr>
          <p:spPr>
            <a:xfrm>
              <a:off x="5881914"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6" name="pl86"/>
            <p:cNvSpPr/>
            <p:nvPr/>
          </p:nvSpPr>
          <p:spPr>
            <a:xfrm>
              <a:off x="7045495"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7" name="tx87"/>
            <p:cNvSpPr/>
            <p:nvPr/>
          </p:nvSpPr>
          <p:spPr>
            <a:xfrm>
              <a:off x="6149014" y="4901009"/>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88" name="tx88"/>
            <p:cNvSpPr/>
            <p:nvPr/>
          </p:nvSpPr>
          <p:spPr>
            <a:xfrm>
              <a:off x="7312594"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9" name="tx89"/>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0" name="pl90"/>
            <p:cNvSpPr/>
            <p:nvPr/>
          </p:nvSpPr>
          <p:spPr>
            <a:xfrm>
              <a:off x="231067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1" name="pl91"/>
            <p:cNvSpPr/>
            <p:nvPr/>
          </p:nvSpPr>
          <p:spPr>
            <a:xfrm>
              <a:off x="437358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2" name="pl92"/>
            <p:cNvSpPr/>
            <p:nvPr/>
          </p:nvSpPr>
          <p:spPr>
            <a:xfrm>
              <a:off x="643649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849940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5" name="pl95"/>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334213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40504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46795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1" name="rc101"/>
            <p:cNvSpPr/>
            <p:nvPr/>
          </p:nvSpPr>
          <p:spPr>
            <a:xfrm>
              <a:off x="1279224" y="5782468"/>
              <a:ext cx="5913675" cy="111527"/>
            </a:xfrm>
            <a:prstGeom prst="rect">
              <a:avLst/>
            </a:prstGeom>
            <a:solidFill>
              <a:srgbClr val="F26829">
                <a:alpha val="80000"/>
              </a:srgbClr>
            </a:solidFill>
          </p:spPr>
          <p:txBody>
            <a:bodyPr/>
            <a:lstStyle/>
            <a:p/>
          </p:txBody>
        </p:sp>
        <p:sp>
          <p:nvSpPr>
            <p:cNvPr id="102" name="rc102"/>
            <p:cNvSpPr/>
            <p:nvPr/>
          </p:nvSpPr>
          <p:spPr>
            <a:xfrm>
              <a:off x="1279224" y="5643059"/>
              <a:ext cx="7357712" cy="111527"/>
            </a:xfrm>
            <a:prstGeom prst="rect">
              <a:avLst/>
            </a:prstGeom>
            <a:solidFill>
              <a:srgbClr val="F26829">
                <a:alpha val="80000"/>
              </a:srgbClr>
            </a:solidFill>
          </p:spPr>
          <p:txBody>
            <a:bodyPr/>
            <a:lstStyle/>
            <a:p/>
          </p:txBody>
        </p:sp>
        <p:sp>
          <p:nvSpPr>
            <p:cNvPr id="103" name="rc103"/>
            <p:cNvSpPr/>
            <p:nvPr/>
          </p:nvSpPr>
          <p:spPr>
            <a:xfrm>
              <a:off x="1279224" y="5503650"/>
              <a:ext cx="7357712" cy="111527"/>
            </a:xfrm>
            <a:prstGeom prst="rect">
              <a:avLst/>
            </a:prstGeom>
            <a:solidFill>
              <a:srgbClr val="F26829">
                <a:alpha val="80000"/>
              </a:srgbClr>
            </a:solidFill>
          </p:spPr>
          <p:txBody>
            <a:bodyPr/>
            <a:lstStyle/>
            <a:p/>
          </p:txBody>
        </p:sp>
        <p:sp>
          <p:nvSpPr>
            <p:cNvPr id="104" name="tx104"/>
            <p:cNvSpPr/>
            <p:nvPr/>
          </p:nvSpPr>
          <p:spPr>
            <a:xfrm>
              <a:off x="7268200"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 name="tx105"/>
            <p:cNvSpPr/>
            <p:nvPr/>
          </p:nvSpPr>
          <p:spPr>
            <a:xfrm>
              <a:off x="8742366" y="56600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06" name="tx106"/>
            <p:cNvSpPr/>
            <p:nvPr/>
          </p:nvSpPr>
          <p:spPr>
            <a:xfrm>
              <a:off x="8742366" y="5520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07" name="tx107"/>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8" name="tx108"/>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9" name="tx109"/>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0" name="tx11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1" name="tx111"/>
            <p:cNvSpPr/>
            <p:nvPr/>
          </p:nvSpPr>
          <p:spPr>
            <a:xfrm>
              <a:off x="327145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2" name="tx112"/>
            <p:cNvSpPr/>
            <p:nvPr/>
          </p:nvSpPr>
          <p:spPr>
            <a:xfrm>
              <a:off x="533436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13" name="tx113"/>
            <p:cNvSpPr/>
            <p:nvPr/>
          </p:nvSpPr>
          <p:spPr>
            <a:xfrm>
              <a:off x="739727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a:t>
              </a:r>
            </a:p>
          </p:txBody>
        </p:sp>
        <p:sp>
          <p:nvSpPr>
            <p:cNvPr id="114" name="tx114"/>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5" name="tx115"/>
            <p:cNvSpPr/>
            <p:nvPr/>
          </p:nvSpPr>
          <p:spPr>
            <a:xfrm>
              <a:off x="911338" y="5264995"/>
              <a:ext cx="405819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FCV countries</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8" name="tx11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FCV countries ranked number 2 out of 2 FCVS regions, with DTP3 coverage of 75%.
DTP3 coverage (75%) was 3 percentage points lower than in 2019 (78%).
This equates to 10.7 million undervaccinated children in 2025 compared to 8.6 million undervaccinated children in 2019.</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regions and exceeded pre-pandemic levels in all regions, but progress is uneven and gaps in undervaccinated children persist.</a:t>
            </a:r>
          </a:p>
        </p:txBody>
      </p:sp>
      <p:grpSp xmlns:pic="http://schemas.openxmlformats.org/drawingml/2006/picture">
        <p:nvGrpSpPr>
          <p:cNvPr id="121" name=""/>
          <p:cNvGrpSpPr/>
          <p:nvPr/>
        </p:nvGrpSpPr>
        <p:grpSpPr>
          <a:xfrm>
            <a:off x="292608" y="1005840"/>
            <a:ext cx="8595360" cy="28575"/>
            <a:chOff x="292608" y="1005840"/>
            <a:chExt cx="8595360" cy="28575"/>
          </a:xfrm>
        </p:grpSpPr>
        <p:sp>
          <p:nvSpPr>
            <p:cNvPr id="12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999726"/>
              <a:ext cx="3466444" cy="394137"/>
            </a:xfrm>
            <a:custGeom>
              <a:avLst/>
              <a:pathLst>
                <a:path w="3466444" h="394137">
                  <a:moveTo>
                    <a:pt x="0" y="112610"/>
                  </a:moveTo>
                  <a:lnTo>
                    <a:pt x="495206" y="0"/>
                  </a:lnTo>
                  <a:lnTo>
                    <a:pt x="990412" y="112610"/>
                  </a:lnTo>
                  <a:lnTo>
                    <a:pt x="1485619" y="394137"/>
                  </a:lnTo>
                  <a:lnTo>
                    <a:pt x="1980825" y="225221"/>
                  </a:lnTo>
                  <a:lnTo>
                    <a:pt x="2476031" y="225221"/>
                  </a:lnTo>
                  <a:lnTo>
                    <a:pt x="2971238" y="225221"/>
                  </a:lnTo>
                  <a:lnTo>
                    <a:pt x="3466444" y="168915"/>
                  </a:lnTo>
                </a:path>
              </a:pathLst>
            </a:custGeom>
            <a:ln w="27101" cap="flat">
              <a:solidFill>
                <a:srgbClr val="F26829">
                  <a:alpha val="69803"/>
                </a:srgbClr>
              </a:solidFill>
              <a:prstDash val="solid"/>
              <a:round/>
            </a:ln>
          </p:spPr>
          <p:txBody>
            <a:bodyPr/>
            <a:lstStyle/>
            <a:p/>
          </p:txBody>
        </p:sp>
        <p:sp>
          <p:nvSpPr>
            <p:cNvPr id="19" name="pl19"/>
            <p:cNvSpPr/>
            <p:nvPr/>
          </p:nvSpPr>
          <p:spPr>
            <a:xfrm>
              <a:off x="1084660" y="2324062"/>
              <a:ext cx="3466444" cy="225221"/>
            </a:xfrm>
            <a:custGeom>
              <a:avLst/>
              <a:pathLst>
                <a:path w="3466444" h="225221">
                  <a:moveTo>
                    <a:pt x="0" y="0"/>
                  </a:moveTo>
                  <a:lnTo>
                    <a:pt x="495206" y="0"/>
                  </a:lnTo>
                  <a:lnTo>
                    <a:pt x="990412" y="225221"/>
                  </a:lnTo>
                  <a:lnTo>
                    <a:pt x="1485619" y="225221"/>
                  </a:lnTo>
                  <a:lnTo>
                    <a:pt x="1980825" y="56305"/>
                  </a:lnTo>
                  <a:lnTo>
                    <a:pt x="2476031" y="56305"/>
                  </a:lnTo>
                  <a:lnTo>
                    <a:pt x="2971238" y="56305"/>
                  </a:lnTo>
                  <a:lnTo>
                    <a:pt x="3466444" y="0"/>
                  </a:lnTo>
                </a:path>
              </a:pathLst>
            </a:custGeom>
            <a:ln w="27101" cap="flat">
              <a:solidFill>
                <a:srgbClr val="1CABE2">
                  <a:alpha val="69803"/>
                </a:srgbClr>
              </a:solidFill>
              <a:prstDash val="solid"/>
              <a:round/>
            </a:ln>
          </p:spPr>
          <p:txBody>
            <a:bodyPr/>
            <a:lstStyle/>
            <a:p/>
          </p:txBody>
        </p:sp>
        <p:sp>
          <p:nvSpPr>
            <p:cNvPr id="20" name="pl20"/>
            <p:cNvSpPr/>
            <p:nvPr/>
          </p:nvSpPr>
          <p:spPr>
            <a:xfrm>
              <a:off x="1084660" y="2999726"/>
              <a:ext cx="3466444" cy="394137"/>
            </a:xfrm>
            <a:custGeom>
              <a:avLst/>
              <a:pathLst>
                <a:path w="3466444" h="394137">
                  <a:moveTo>
                    <a:pt x="0" y="112610"/>
                  </a:moveTo>
                  <a:lnTo>
                    <a:pt x="495206" y="0"/>
                  </a:lnTo>
                  <a:lnTo>
                    <a:pt x="990412" y="112610"/>
                  </a:lnTo>
                  <a:lnTo>
                    <a:pt x="1485619" y="394137"/>
                  </a:lnTo>
                  <a:lnTo>
                    <a:pt x="1980825" y="225221"/>
                  </a:lnTo>
                  <a:lnTo>
                    <a:pt x="2476031" y="225221"/>
                  </a:lnTo>
                  <a:lnTo>
                    <a:pt x="2971238" y="225221"/>
                  </a:lnTo>
                  <a:lnTo>
                    <a:pt x="3466444" y="168915"/>
                  </a:lnTo>
                </a:path>
              </a:pathLst>
            </a:custGeom>
            <a:ln w="65043" cap="flat">
              <a:solidFill>
                <a:srgbClr val="000000">
                  <a:alpha val="100000"/>
                </a:srgbClr>
              </a:solidFill>
              <a:prstDash val="solid"/>
              <a:round/>
            </a:ln>
          </p:spPr>
          <p:txBody>
            <a:bodyPr/>
            <a:lstStyle/>
            <a:p/>
          </p:txBody>
        </p:sp>
        <p:sp>
          <p:nvSpPr>
            <p:cNvPr id="21" name="pl21"/>
            <p:cNvSpPr/>
            <p:nvPr/>
          </p:nvSpPr>
          <p:spPr>
            <a:xfrm>
              <a:off x="1084660" y="2999726"/>
              <a:ext cx="3466444" cy="394137"/>
            </a:xfrm>
            <a:custGeom>
              <a:avLst/>
              <a:pathLst>
                <a:path w="3466444" h="394137">
                  <a:moveTo>
                    <a:pt x="0" y="112610"/>
                  </a:moveTo>
                  <a:lnTo>
                    <a:pt x="495206" y="0"/>
                  </a:lnTo>
                  <a:lnTo>
                    <a:pt x="990412" y="112610"/>
                  </a:lnTo>
                  <a:lnTo>
                    <a:pt x="1485619" y="394137"/>
                  </a:lnTo>
                  <a:lnTo>
                    <a:pt x="1980825" y="225221"/>
                  </a:lnTo>
                  <a:lnTo>
                    <a:pt x="2476031" y="225221"/>
                  </a:lnTo>
                  <a:lnTo>
                    <a:pt x="2971238" y="225221"/>
                  </a:lnTo>
                  <a:lnTo>
                    <a:pt x="3466444" y="168915"/>
                  </a:lnTo>
                </a:path>
              </a:pathLst>
            </a:custGeom>
            <a:ln w="40651" cap="flat">
              <a:solidFill>
                <a:srgbClr val="F26829">
                  <a:alpha val="100000"/>
                </a:srgbClr>
              </a:solidFill>
              <a:prstDash val="solid"/>
              <a:round/>
            </a:ln>
          </p:spPr>
          <p:txBody>
            <a:bodyPr/>
            <a:lstStyle/>
            <a:p/>
          </p:txBody>
        </p:sp>
        <p:sp>
          <p:nvSpPr>
            <p:cNvPr id="22" name="tx22"/>
            <p:cNvSpPr/>
            <p:nvPr/>
          </p:nvSpPr>
          <p:spPr>
            <a:xfrm>
              <a:off x="1024401"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3" name="tx23"/>
            <p:cNvSpPr/>
            <p:nvPr/>
          </p:nvSpPr>
          <p:spPr>
            <a:xfrm>
              <a:off x="1519608"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 name="tx24"/>
            <p:cNvSpPr/>
            <p:nvPr/>
          </p:nvSpPr>
          <p:spPr>
            <a:xfrm>
              <a:off x="2014814"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5" name="tx25"/>
            <p:cNvSpPr/>
            <p:nvPr/>
          </p:nvSpPr>
          <p:spPr>
            <a:xfrm>
              <a:off x="2510020"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 name="tx26"/>
            <p:cNvSpPr/>
            <p:nvPr/>
          </p:nvSpPr>
          <p:spPr>
            <a:xfrm>
              <a:off x="3005227"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 name="tx27"/>
            <p:cNvSpPr/>
            <p:nvPr/>
          </p:nvSpPr>
          <p:spPr>
            <a:xfrm>
              <a:off x="3500433"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 name="tx28"/>
            <p:cNvSpPr/>
            <p:nvPr/>
          </p:nvSpPr>
          <p:spPr>
            <a:xfrm>
              <a:off x="3995639"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 name="tx29"/>
            <p:cNvSpPr/>
            <p:nvPr/>
          </p:nvSpPr>
          <p:spPr>
            <a:xfrm>
              <a:off x="4490846"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 name="tx30"/>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9" name="tx39"/>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583849"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1" name="pl41"/>
            <p:cNvSpPr/>
            <p:nvPr/>
          </p:nvSpPr>
          <p:spPr>
            <a:xfrm>
              <a:off x="1583849"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2" name="pl42"/>
            <p:cNvSpPr/>
            <p:nvPr/>
          </p:nvSpPr>
          <p:spPr>
            <a:xfrm>
              <a:off x="2747429"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3" name="tx43"/>
            <p:cNvSpPr/>
            <p:nvPr/>
          </p:nvSpPr>
          <p:spPr>
            <a:xfrm>
              <a:off x="1850949" y="4896676"/>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44" name="tx44"/>
            <p:cNvSpPr/>
            <p:nvPr/>
          </p:nvSpPr>
          <p:spPr>
            <a:xfrm>
              <a:off x="3014529"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5" name="tx45"/>
            <p:cNvSpPr/>
            <p:nvPr/>
          </p:nvSpPr>
          <p:spPr>
            <a:xfrm>
              <a:off x="1356397" y="1437626"/>
              <a:ext cx="292297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FCV countries, 2018-2025</a:t>
              </a:r>
            </a:p>
          </p:txBody>
        </p:sp>
        <p:sp>
          <p:nvSpPr>
            <p:cNvPr id="46" name="pl46"/>
            <p:cNvSpPr/>
            <p:nvPr/>
          </p:nvSpPr>
          <p:spPr>
            <a:xfrm>
              <a:off x="5191733"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336973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72624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20827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69147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304798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240449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4" name="pl54"/>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365055" y="1761009"/>
              <a:ext cx="3466444" cy="2252212"/>
            </a:xfrm>
            <a:custGeom>
              <a:avLst/>
              <a:pathLst>
                <a:path w="3466444" h="2252212">
                  <a:moveTo>
                    <a:pt x="0" y="643489"/>
                  </a:moveTo>
                  <a:lnTo>
                    <a:pt x="495206" y="0"/>
                  </a:lnTo>
                  <a:lnTo>
                    <a:pt x="990412" y="643489"/>
                  </a:lnTo>
                  <a:lnTo>
                    <a:pt x="1485619" y="2252212"/>
                  </a:lnTo>
                  <a:lnTo>
                    <a:pt x="1980825" y="1286978"/>
                  </a:lnTo>
                  <a:lnTo>
                    <a:pt x="2476031" y="1286978"/>
                  </a:lnTo>
                  <a:lnTo>
                    <a:pt x="2971238" y="1286978"/>
                  </a:lnTo>
                  <a:lnTo>
                    <a:pt x="3466444" y="965234"/>
                  </a:lnTo>
                </a:path>
              </a:pathLst>
            </a:custGeom>
            <a:ln w="27101" cap="flat">
              <a:solidFill>
                <a:srgbClr val="F26829">
                  <a:alpha val="69803"/>
                </a:srgbClr>
              </a:solidFill>
              <a:prstDash val="solid"/>
              <a:round/>
            </a:ln>
          </p:spPr>
          <p:txBody>
            <a:bodyPr/>
            <a:lstStyle/>
            <a:p/>
          </p:txBody>
        </p:sp>
        <p:sp>
          <p:nvSpPr>
            <p:cNvPr id="59" name="pl59"/>
            <p:cNvSpPr/>
            <p:nvPr/>
          </p:nvSpPr>
          <p:spPr>
            <a:xfrm>
              <a:off x="5365055" y="1761009"/>
              <a:ext cx="3466444" cy="1286978"/>
            </a:xfrm>
            <a:custGeom>
              <a:avLst/>
              <a:pathLst>
                <a:path w="3466444" h="1286978">
                  <a:moveTo>
                    <a:pt x="0" y="0"/>
                  </a:moveTo>
                  <a:lnTo>
                    <a:pt x="495206" y="0"/>
                  </a:lnTo>
                  <a:lnTo>
                    <a:pt x="990412" y="1286978"/>
                  </a:lnTo>
                  <a:lnTo>
                    <a:pt x="1485619" y="1286978"/>
                  </a:lnTo>
                  <a:lnTo>
                    <a:pt x="1980825" y="321744"/>
                  </a:lnTo>
                  <a:lnTo>
                    <a:pt x="2476031" y="321744"/>
                  </a:lnTo>
                  <a:lnTo>
                    <a:pt x="2971238" y="321744"/>
                  </a:lnTo>
                  <a:lnTo>
                    <a:pt x="3466444" y="0"/>
                  </a:lnTo>
                </a:path>
              </a:pathLst>
            </a:custGeom>
            <a:ln w="27101" cap="flat">
              <a:solidFill>
                <a:srgbClr val="1CABE2">
                  <a:alpha val="69803"/>
                </a:srgbClr>
              </a:solidFill>
              <a:prstDash val="solid"/>
              <a:round/>
            </a:ln>
          </p:spPr>
          <p:txBody>
            <a:bodyPr/>
            <a:lstStyle/>
            <a:p/>
          </p:txBody>
        </p:sp>
        <p:sp>
          <p:nvSpPr>
            <p:cNvPr id="60" name="pl60"/>
            <p:cNvSpPr/>
            <p:nvPr/>
          </p:nvSpPr>
          <p:spPr>
            <a:xfrm>
              <a:off x="5365055" y="1761009"/>
              <a:ext cx="3466444" cy="0"/>
            </a:xfrm>
            <a:custGeom>
              <a:avLst/>
              <a:pathLst>
                <a:path w="3466444" h="0">
                  <a:moveTo>
                    <a:pt x="0" y="0"/>
                  </a:moveTo>
                  <a:lnTo>
                    <a:pt x="0" y="0"/>
                  </a:lnTo>
                  <a:lnTo>
                    <a:pt x="495206" y="0"/>
                  </a:lnTo>
                  <a:lnTo>
                    <a:pt x="495206" y="0"/>
                  </a:lnTo>
                  <a:lnTo>
                    <a:pt x="990412" y="0"/>
                  </a:lnTo>
                  <a:lnTo>
                    <a:pt x="990412" y="0"/>
                  </a:lnTo>
                  <a:lnTo>
                    <a:pt x="1485619" y="0"/>
                  </a:lnTo>
                  <a:lnTo>
                    <a:pt x="1485619" y="0"/>
                  </a:lnTo>
                  <a:lnTo>
                    <a:pt x="1980825" y="0"/>
                  </a:lnTo>
                  <a:lnTo>
                    <a:pt x="1980825" y="0"/>
                  </a:lnTo>
                  <a:lnTo>
                    <a:pt x="2476031" y="0"/>
                  </a:lnTo>
                  <a:lnTo>
                    <a:pt x="2476031" y="0"/>
                  </a:lnTo>
                  <a:lnTo>
                    <a:pt x="2971238" y="0"/>
                  </a:lnTo>
                  <a:lnTo>
                    <a:pt x="2971238" y="0"/>
                  </a:lnTo>
                  <a:lnTo>
                    <a:pt x="3466444" y="0"/>
                  </a:lnTo>
                  <a:lnTo>
                    <a:pt x="3466444" y="0"/>
                  </a:lnTo>
                </a:path>
              </a:pathLst>
            </a:custGeom>
            <a:ln w="13550" cap="flat">
              <a:solidFill>
                <a:srgbClr val="000000">
                  <a:alpha val="100000"/>
                </a:srgbClr>
              </a:solidFill>
              <a:prstDash val="dash"/>
              <a:round/>
            </a:ln>
          </p:spPr>
          <p:txBody>
            <a:bodyPr/>
            <a:lstStyle/>
            <a:p/>
          </p:txBody>
        </p:sp>
        <p:sp>
          <p:nvSpPr>
            <p:cNvPr id="61" name="pl61"/>
            <p:cNvSpPr/>
            <p:nvPr/>
          </p:nvSpPr>
          <p:spPr>
            <a:xfrm>
              <a:off x="5365055" y="1761009"/>
              <a:ext cx="3466444" cy="2252212"/>
            </a:xfrm>
            <a:custGeom>
              <a:avLst/>
              <a:pathLst>
                <a:path w="3466444" h="2252212">
                  <a:moveTo>
                    <a:pt x="0" y="643489"/>
                  </a:moveTo>
                  <a:lnTo>
                    <a:pt x="495206" y="0"/>
                  </a:lnTo>
                  <a:lnTo>
                    <a:pt x="990412" y="643489"/>
                  </a:lnTo>
                  <a:lnTo>
                    <a:pt x="1485619" y="2252212"/>
                  </a:lnTo>
                  <a:lnTo>
                    <a:pt x="1980825" y="1286978"/>
                  </a:lnTo>
                  <a:lnTo>
                    <a:pt x="2476031" y="1286978"/>
                  </a:lnTo>
                  <a:lnTo>
                    <a:pt x="2971238" y="1286978"/>
                  </a:lnTo>
                  <a:lnTo>
                    <a:pt x="3466444" y="965234"/>
                  </a:lnTo>
                </a:path>
              </a:pathLst>
            </a:custGeom>
            <a:ln w="65043" cap="flat">
              <a:solidFill>
                <a:srgbClr val="000000">
                  <a:alpha val="100000"/>
                </a:srgbClr>
              </a:solidFill>
              <a:prstDash val="solid"/>
              <a:round/>
            </a:ln>
          </p:spPr>
          <p:txBody>
            <a:bodyPr/>
            <a:lstStyle/>
            <a:p/>
          </p:txBody>
        </p:sp>
        <p:sp>
          <p:nvSpPr>
            <p:cNvPr id="62" name="pl62"/>
            <p:cNvSpPr/>
            <p:nvPr/>
          </p:nvSpPr>
          <p:spPr>
            <a:xfrm>
              <a:off x="5365055" y="1761009"/>
              <a:ext cx="3466444" cy="2252212"/>
            </a:xfrm>
            <a:custGeom>
              <a:avLst/>
              <a:pathLst>
                <a:path w="3466444" h="2252212">
                  <a:moveTo>
                    <a:pt x="0" y="643489"/>
                  </a:moveTo>
                  <a:lnTo>
                    <a:pt x="495206" y="0"/>
                  </a:lnTo>
                  <a:lnTo>
                    <a:pt x="990412" y="643489"/>
                  </a:lnTo>
                  <a:lnTo>
                    <a:pt x="1485619" y="2252212"/>
                  </a:lnTo>
                  <a:lnTo>
                    <a:pt x="1980825" y="1286978"/>
                  </a:lnTo>
                  <a:lnTo>
                    <a:pt x="2476031" y="1286978"/>
                  </a:lnTo>
                  <a:lnTo>
                    <a:pt x="2971238" y="1286978"/>
                  </a:lnTo>
                  <a:lnTo>
                    <a:pt x="3466444" y="965234"/>
                  </a:lnTo>
                </a:path>
              </a:pathLst>
            </a:custGeom>
            <a:ln w="40651" cap="flat">
              <a:solidFill>
                <a:srgbClr val="F26829">
                  <a:alpha val="100000"/>
                </a:srgbClr>
              </a:solidFill>
              <a:prstDash val="solid"/>
              <a:round/>
            </a:ln>
          </p:spPr>
          <p:txBody>
            <a:bodyPr/>
            <a:lstStyle/>
            <a:p/>
          </p:txBody>
        </p:sp>
        <p:sp>
          <p:nvSpPr>
            <p:cNvPr id="63" name="tx63"/>
            <p:cNvSpPr/>
            <p:nvPr/>
          </p:nvSpPr>
          <p:spPr>
            <a:xfrm>
              <a:off x="5316866"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 name="tx64"/>
            <p:cNvSpPr/>
            <p:nvPr/>
          </p:nvSpPr>
          <p:spPr>
            <a:xfrm>
              <a:off x="5830132"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6307279" y="222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 name="tx66"/>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 name="tx67"/>
            <p:cNvSpPr/>
            <p:nvPr/>
          </p:nvSpPr>
          <p:spPr>
            <a:xfrm>
              <a:off x="7297691" y="286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8" name="tx68"/>
            <p:cNvSpPr/>
            <p:nvPr/>
          </p:nvSpPr>
          <p:spPr>
            <a:xfrm>
              <a:off x="7792898" y="286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9" name="tx69"/>
            <p:cNvSpPr/>
            <p:nvPr/>
          </p:nvSpPr>
          <p:spPr>
            <a:xfrm>
              <a:off x="8288104" y="286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 name="tx70"/>
            <p:cNvSpPr/>
            <p:nvPr/>
          </p:nvSpPr>
          <p:spPr>
            <a:xfrm>
              <a:off x="8783310" y="25476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1" name="tx71"/>
            <p:cNvSpPr/>
            <p:nvPr/>
          </p:nvSpPr>
          <p:spPr>
            <a:xfrm>
              <a:off x="5016083" y="364598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2" name="tx72"/>
            <p:cNvSpPr/>
            <p:nvPr/>
          </p:nvSpPr>
          <p:spPr>
            <a:xfrm>
              <a:off x="5016083" y="300249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3" name="tx73"/>
            <p:cNvSpPr/>
            <p:nvPr/>
          </p:nvSpPr>
          <p:spPr>
            <a:xfrm>
              <a:off x="5016083" y="235900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4" name="tx74"/>
            <p:cNvSpPr/>
            <p:nvPr/>
          </p:nvSpPr>
          <p:spPr>
            <a:xfrm>
              <a:off x="5058419" y="171551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5" name="tx7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6" name="tx7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7" name="tx7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9" name="tx7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0" name="pl80"/>
            <p:cNvSpPr/>
            <p:nvPr/>
          </p:nvSpPr>
          <p:spPr>
            <a:xfrm>
              <a:off x="5864244"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1" name="pl81"/>
            <p:cNvSpPr/>
            <p:nvPr/>
          </p:nvSpPr>
          <p:spPr>
            <a:xfrm>
              <a:off x="5864244"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2" name="pl82"/>
            <p:cNvSpPr/>
            <p:nvPr/>
          </p:nvSpPr>
          <p:spPr>
            <a:xfrm>
              <a:off x="7027824"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3" name="tx83"/>
            <p:cNvSpPr/>
            <p:nvPr/>
          </p:nvSpPr>
          <p:spPr>
            <a:xfrm>
              <a:off x="6131343" y="4896676"/>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84" name="tx84"/>
            <p:cNvSpPr/>
            <p:nvPr/>
          </p:nvSpPr>
          <p:spPr>
            <a:xfrm>
              <a:off x="7294924"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5" name="tx85"/>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6" name="pl86"/>
            <p:cNvSpPr/>
            <p:nvPr/>
          </p:nvSpPr>
          <p:spPr>
            <a:xfrm>
              <a:off x="231067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437358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643649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849940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1" name="pl91"/>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34213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40504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46795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7" name="rc97"/>
            <p:cNvSpPr/>
            <p:nvPr/>
          </p:nvSpPr>
          <p:spPr>
            <a:xfrm>
              <a:off x="1279224" y="5781114"/>
              <a:ext cx="5913675" cy="112610"/>
            </a:xfrm>
            <a:prstGeom prst="rect">
              <a:avLst/>
            </a:prstGeom>
            <a:solidFill>
              <a:srgbClr val="F26829">
                <a:alpha val="80000"/>
              </a:srgbClr>
            </a:solidFill>
          </p:spPr>
          <p:txBody>
            <a:bodyPr/>
            <a:lstStyle/>
            <a:p/>
          </p:txBody>
        </p:sp>
        <p:sp>
          <p:nvSpPr>
            <p:cNvPr id="98" name="rc98"/>
            <p:cNvSpPr/>
            <p:nvPr/>
          </p:nvSpPr>
          <p:spPr>
            <a:xfrm>
              <a:off x="1279224" y="5640351"/>
              <a:ext cx="7357712" cy="112610"/>
            </a:xfrm>
            <a:prstGeom prst="rect">
              <a:avLst/>
            </a:prstGeom>
            <a:solidFill>
              <a:srgbClr val="F26829">
                <a:alpha val="80000"/>
              </a:srgbClr>
            </a:solidFill>
          </p:spPr>
          <p:txBody>
            <a:bodyPr/>
            <a:lstStyle/>
            <a:p/>
          </p:txBody>
        </p:sp>
        <p:sp>
          <p:nvSpPr>
            <p:cNvPr id="99" name="rc99"/>
            <p:cNvSpPr/>
            <p:nvPr/>
          </p:nvSpPr>
          <p:spPr>
            <a:xfrm>
              <a:off x="1279224" y="5499588"/>
              <a:ext cx="7357712" cy="112610"/>
            </a:xfrm>
            <a:prstGeom prst="rect">
              <a:avLst/>
            </a:prstGeom>
            <a:solidFill>
              <a:srgbClr val="F26829">
                <a:alpha val="80000"/>
              </a:srgbClr>
            </a:solidFill>
          </p:spPr>
          <p:txBody>
            <a:bodyPr/>
            <a:lstStyle/>
            <a:p/>
          </p:txBody>
        </p:sp>
        <p:sp>
          <p:nvSpPr>
            <p:cNvPr id="100" name="tx100"/>
            <p:cNvSpPr/>
            <p:nvPr/>
          </p:nvSpPr>
          <p:spPr>
            <a:xfrm>
              <a:off x="7268200"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 name="tx101"/>
            <p:cNvSpPr/>
            <p:nvPr/>
          </p:nvSpPr>
          <p:spPr>
            <a:xfrm>
              <a:off x="8742366" y="56578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02" name="tx102"/>
            <p:cNvSpPr/>
            <p:nvPr/>
          </p:nvSpPr>
          <p:spPr>
            <a:xfrm>
              <a:off x="8742366" y="55170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03" name="tx103"/>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4" name="tx104"/>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5" name="tx105"/>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6" name="tx106"/>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7" name="tx107"/>
            <p:cNvSpPr/>
            <p:nvPr/>
          </p:nvSpPr>
          <p:spPr>
            <a:xfrm>
              <a:off x="327145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08" name="tx108"/>
            <p:cNvSpPr/>
            <p:nvPr/>
          </p:nvSpPr>
          <p:spPr>
            <a:xfrm>
              <a:off x="533436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09" name="tx109"/>
            <p:cNvSpPr/>
            <p:nvPr/>
          </p:nvSpPr>
          <p:spPr>
            <a:xfrm>
              <a:off x="739727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a:t>
              </a:r>
            </a:p>
          </p:txBody>
        </p:sp>
        <p:sp>
          <p:nvSpPr>
            <p:cNvPr id="110" name="tx110"/>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1" name="tx111"/>
            <p:cNvSpPr/>
            <p:nvPr/>
          </p:nvSpPr>
          <p:spPr>
            <a:xfrm>
              <a:off x="911338" y="5260663"/>
              <a:ext cx="405819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FCV countries</a:t>
              </a:r>
            </a:p>
          </p:txBody>
        </p:sp>
        <p:sp>
          <p:nvSpPr>
            <p:cNvPr id="112" name="tx11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4" name="tx114"/>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FCV countries ranked number 2 out of 2 FCVS regions, with DTP3 coverage of 75%.
DTP3 coverage (75%) was 3 percentage points lower than in 2019 (78%).
This equates to 10.7 million undervaccinated children in 2025 compared to 8.6 million undervaccinated children in 2019.</a:t>
            </a:r>
          </a:p>
        </p:txBody>
      </p:sp>
      <p:sp>
        <p:nvSpPr>
          <p:cNvPr id="1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all regions and exceeded pre-pandemic levels in all regions, but progress is uneven and gaps in undervaccinated children persist.</a:t>
            </a:r>
          </a:p>
        </p:txBody>
      </p:sp>
      <p:grpSp xmlns:pic="http://schemas.openxmlformats.org/drawingml/2006/picture">
        <p:nvGrpSpPr>
          <p:cNvPr id="117" name=""/>
          <p:cNvGrpSpPr/>
          <p:nvPr/>
        </p:nvGrpSpPr>
        <p:grpSpPr>
          <a:xfrm>
            <a:off x="292608" y="1005840"/>
            <a:ext cx="8595360" cy="28575"/>
            <a:chOff x="292608" y="1005840"/>
            <a:chExt cx="8595360" cy="28575"/>
          </a:xfrm>
        </p:grpSpPr>
        <p:sp>
          <p:nvSpPr>
            <p:cNvPr id="11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FCV countries, 9 out of 32 (28%) countries had DTP3 coverage below 70% in 2025. These are Afghanistan, CAR, DRC, Haiti, Lebanon, Nigeria, Syria, Venezuela, and Yemen.
These countries account for approximately 16 million (38%) of the total annual cohort of surviving infants in the region.
There were 10 (31%) countries that achieved DTP3 of 90% or higher, accounting for 8.4 million (20%)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10 countries achieved at least 90% DTP3 coverage, while 9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23" name="pl23"/>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40651" cap="flat">
              <a:solidFill>
                <a:srgbClr val="BEBEBE">
                  <a:alpha val="69803"/>
                </a:srgbClr>
              </a:solidFill>
              <a:prstDash val="solid"/>
              <a:round/>
            </a:ln>
          </p:spPr>
          <p:txBody>
            <a:bodyPr/>
            <a:lstStyle/>
            <a:p/>
          </p:txBody>
        </p:sp>
        <p:sp>
          <p:nvSpPr>
            <p:cNvPr id="24" name="pl24"/>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35231" cap="flat">
              <a:solidFill>
                <a:srgbClr val="BEBEBE">
                  <a:alpha val="69803"/>
                </a:srgbClr>
              </a:solidFill>
              <a:prstDash val="solid"/>
              <a:round/>
            </a:ln>
          </p:spPr>
          <p:txBody>
            <a:bodyPr/>
            <a:lstStyle/>
            <a:p/>
          </p:txBody>
        </p:sp>
        <p:sp>
          <p:nvSpPr>
            <p:cNvPr id="25" name="pl25"/>
            <p:cNvSpPr/>
            <p:nvPr/>
          </p:nvSpPr>
          <p:spPr>
            <a:xfrm>
              <a:off x="83042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26" name="pl26"/>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40651" cap="flat">
              <a:solidFill>
                <a:srgbClr val="000000">
                  <a:alpha val="100000"/>
                </a:srgbClr>
              </a:solidFill>
              <a:prstDash val="solid"/>
              <a:round/>
            </a:ln>
          </p:spPr>
          <p:txBody>
            <a:bodyPr/>
            <a:lstStyle/>
            <a:p/>
          </p:txBody>
        </p:sp>
        <p:sp>
          <p:nvSpPr>
            <p:cNvPr id="27" name="pl27"/>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35231" cap="flat">
              <a:solidFill>
                <a:srgbClr val="1CABE2">
                  <a:alpha val="100000"/>
                </a:srgbClr>
              </a:solidFill>
              <a:prstDash val="solid"/>
              <a:round/>
            </a:ln>
          </p:spPr>
          <p:txBody>
            <a:bodyPr/>
            <a:lstStyle/>
            <a:p/>
          </p:txBody>
        </p:sp>
        <p:sp>
          <p:nvSpPr>
            <p:cNvPr id="28" name="tx28"/>
            <p:cNvSpPr/>
            <p:nvPr/>
          </p:nvSpPr>
          <p:spPr>
            <a:xfrm>
              <a:off x="770170"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33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73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83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53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73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54" name="pl54"/>
            <p:cNvSpPr/>
            <p:nvPr/>
          </p:nvSpPr>
          <p:spPr>
            <a:xfrm>
              <a:off x="830429" y="2749845"/>
              <a:ext cx="1461582" cy="128464"/>
            </a:xfrm>
            <a:custGeom>
              <a:avLst/>
              <a:pathLst>
                <a:path w="1461582" h="128464">
                  <a:moveTo>
                    <a:pt x="0" y="49409"/>
                  </a:moveTo>
                  <a:lnTo>
                    <a:pt x="208797" y="19763"/>
                  </a:lnTo>
                  <a:lnTo>
                    <a:pt x="417595" y="0"/>
                  </a:lnTo>
                  <a:lnTo>
                    <a:pt x="626392" y="98819"/>
                  </a:lnTo>
                  <a:lnTo>
                    <a:pt x="835190" y="88937"/>
                  </a:lnTo>
                  <a:lnTo>
                    <a:pt x="1043987" y="19763"/>
                  </a:lnTo>
                  <a:lnTo>
                    <a:pt x="1252785" y="0"/>
                  </a:lnTo>
                  <a:lnTo>
                    <a:pt x="1461582" y="128464"/>
                  </a:lnTo>
                </a:path>
              </a:pathLst>
            </a:custGeom>
            <a:ln w="40651" cap="flat">
              <a:solidFill>
                <a:srgbClr val="BEBEBE">
                  <a:alpha val="69803"/>
                </a:srgbClr>
              </a:solidFill>
              <a:prstDash val="solid"/>
              <a:round/>
            </a:ln>
          </p:spPr>
          <p:txBody>
            <a:bodyPr/>
            <a:lstStyle/>
            <a:p/>
          </p:txBody>
        </p:sp>
        <p:sp>
          <p:nvSpPr>
            <p:cNvPr id="55" name="pl55"/>
            <p:cNvSpPr/>
            <p:nvPr/>
          </p:nvSpPr>
          <p:spPr>
            <a:xfrm>
              <a:off x="830429" y="2749845"/>
              <a:ext cx="1461582" cy="128464"/>
            </a:xfrm>
            <a:custGeom>
              <a:avLst/>
              <a:pathLst>
                <a:path w="1461582" h="128464">
                  <a:moveTo>
                    <a:pt x="0" y="49409"/>
                  </a:moveTo>
                  <a:lnTo>
                    <a:pt x="208797" y="19763"/>
                  </a:lnTo>
                  <a:lnTo>
                    <a:pt x="417595" y="0"/>
                  </a:lnTo>
                  <a:lnTo>
                    <a:pt x="626392" y="98819"/>
                  </a:lnTo>
                  <a:lnTo>
                    <a:pt x="835190" y="88937"/>
                  </a:lnTo>
                  <a:lnTo>
                    <a:pt x="1043987" y="19763"/>
                  </a:lnTo>
                  <a:lnTo>
                    <a:pt x="1252785" y="0"/>
                  </a:lnTo>
                  <a:lnTo>
                    <a:pt x="1461582" y="128464"/>
                  </a:lnTo>
                </a:path>
              </a:pathLst>
            </a:custGeom>
            <a:ln w="35231" cap="flat">
              <a:solidFill>
                <a:srgbClr val="BEBEBE">
                  <a:alpha val="69803"/>
                </a:srgbClr>
              </a:solidFill>
              <a:prstDash val="solid"/>
              <a:round/>
            </a:ln>
          </p:spPr>
          <p:txBody>
            <a:bodyPr/>
            <a:lstStyle/>
            <a:p/>
          </p:txBody>
        </p:sp>
        <p:sp>
          <p:nvSpPr>
            <p:cNvPr id="56" name="pl56"/>
            <p:cNvSpPr/>
            <p:nvPr/>
          </p:nvSpPr>
          <p:spPr>
            <a:xfrm>
              <a:off x="83042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57" name="pl57"/>
            <p:cNvSpPr/>
            <p:nvPr/>
          </p:nvSpPr>
          <p:spPr>
            <a:xfrm>
              <a:off x="830429" y="2749845"/>
              <a:ext cx="1461582" cy="128464"/>
            </a:xfrm>
            <a:custGeom>
              <a:avLst/>
              <a:pathLst>
                <a:path w="1461582" h="128464">
                  <a:moveTo>
                    <a:pt x="0" y="49409"/>
                  </a:moveTo>
                  <a:lnTo>
                    <a:pt x="208797" y="19763"/>
                  </a:lnTo>
                  <a:lnTo>
                    <a:pt x="417595" y="0"/>
                  </a:lnTo>
                  <a:lnTo>
                    <a:pt x="626392" y="98819"/>
                  </a:lnTo>
                  <a:lnTo>
                    <a:pt x="835190" y="88937"/>
                  </a:lnTo>
                  <a:lnTo>
                    <a:pt x="1043987" y="19763"/>
                  </a:lnTo>
                  <a:lnTo>
                    <a:pt x="1252785" y="0"/>
                  </a:lnTo>
                  <a:lnTo>
                    <a:pt x="1461582" y="128464"/>
                  </a:lnTo>
                </a:path>
              </a:pathLst>
            </a:custGeom>
            <a:ln w="40651" cap="flat">
              <a:solidFill>
                <a:srgbClr val="000000">
                  <a:alpha val="100000"/>
                </a:srgbClr>
              </a:solidFill>
              <a:prstDash val="solid"/>
              <a:round/>
            </a:ln>
          </p:spPr>
          <p:txBody>
            <a:bodyPr/>
            <a:lstStyle/>
            <a:p/>
          </p:txBody>
        </p:sp>
        <p:sp>
          <p:nvSpPr>
            <p:cNvPr id="58" name="pl58"/>
            <p:cNvSpPr/>
            <p:nvPr/>
          </p:nvSpPr>
          <p:spPr>
            <a:xfrm>
              <a:off x="830429" y="2749845"/>
              <a:ext cx="1461582" cy="128464"/>
            </a:xfrm>
            <a:custGeom>
              <a:avLst/>
              <a:pathLst>
                <a:path w="1461582" h="128464">
                  <a:moveTo>
                    <a:pt x="0" y="49409"/>
                  </a:moveTo>
                  <a:lnTo>
                    <a:pt x="208797" y="19763"/>
                  </a:lnTo>
                  <a:lnTo>
                    <a:pt x="417595" y="0"/>
                  </a:lnTo>
                  <a:lnTo>
                    <a:pt x="626392" y="98819"/>
                  </a:lnTo>
                  <a:lnTo>
                    <a:pt x="835190" y="88937"/>
                  </a:lnTo>
                  <a:lnTo>
                    <a:pt x="1043987" y="19763"/>
                  </a:lnTo>
                  <a:lnTo>
                    <a:pt x="1252785" y="0"/>
                  </a:lnTo>
                  <a:lnTo>
                    <a:pt x="1461582" y="128464"/>
                  </a:lnTo>
                </a:path>
              </a:pathLst>
            </a:custGeom>
            <a:ln w="35231" cap="flat">
              <a:solidFill>
                <a:srgbClr val="1CABE2">
                  <a:alpha val="100000"/>
                </a:srgbClr>
              </a:solidFill>
              <a:prstDash val="solid"/>
              <a:round/>
            </a:ln>
          </p:spPr>
          <p:txBody>
            <a:bodyPr/>
            <a:lstStyle/>
            <a:p/>
          </p:txBody>
        </p:sp>
        <p:sp>
          <p:nvSpPr>
            <p:cNvPr id="59" name="tx59"/>
            <p:cNvSpPr/>
            <p:nvPr/>
          </p:nvSpPr>
          <p:spPr>
            <a:xfrm>
              <a:off x="770170" y="2620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0" name="tx60"/>
            <p:cNvSpPr/>
            <p:nvPr/>
          </p:nvSpPr>
          <p:spPr>
            <a:xfrm>
              <a:off x="978968" y="2591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1" name="tx61"/>
            <p:cNvSpPr/>
            <p:nvPr/>
          </p:nvSpPr>
          <p:spPr>
            <a:xfrm>
              <a:off x="1187765" y="2571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2" name="tx62"/>
            <p:cNvSpPr/>
            <p:nvPr/>
          </p:nvSpPr>
          <p:spPr>
            <a:xfrm>
              <a:off x="1396563" y="2670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 name="tx63"/>
            <p:cNvSpPr/>
            <p:nvPr/>
          </p:nvSpPr>
          <p:spPr>
            <a:xfrm>
              <a:off x="1605360" y="2660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4" name="tx64"/>
            <p:cNvSpPr/>
            <p:nvPr/>
          </p:nvSpPr>
          <p:spPr>
            <a:xfrm>
              <a:off x="1814158" y="2591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5" name="tx65"/>
            <p:cNvSpPr/>
            <p:nvPr/>
          </p:nvSpPr>
          <p:spPr>
            <a:xfrm>
              <a:off x="2022955" y="2571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 name="tx66"/>
            <p:cNvSpPr/>
            <p:nvPr/>
          </p:nvSpPr>
          <p:spPr>
            <a:xfrm>
              <a:off x="2231753" y="269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85" name="pl85"/>
            <p:cNvSpPr/>
            <p:nvPr/>
          </p:nvSpPr>
          <p:spPr>
            <a:xfrm>
              <a:off x="83042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BEBEBE">
                  <a:alpha val="69803"/>
                </a:srgbClr>
              </a:solidFill>
              <a:prstDash val="solid"/>
              <a:round/>
            </a:ln>
          </p:spPr>
          <p:txBody>
            <a:bodyPr/>
            <a:lstStyle/>
            <a:p/>
          </p:txBody>
        </p:sp>
        <p:sp>
          <p:nvSpPr>
            <p:cNvPr id="86" name="pl86"/>
            <p:cNvSpPr/>
            <p:nvPr/>
          </p:nvSpPr>
          <p:spPr>
            <a:xfrm>
              <a:off x="83042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BEBEBE">
                  <a:alpha val="69803"/>
                </a:srgbClr>
              </a:solidFill>
              <a:prstDash val="solid"/>
              <a:round/>
            </a:ln>
          </p:spPr>
          <p:txBody>
            <a:bodyPr/>
            <a:lstStyle/>
            <a:p/>
          </p:txBody>
        </p:sp>
        <p:sp>
          <p:nvSpPr>
            <p:cNvPr id="87" name="pl87"/>
            <p:cNvSpPr/>
            <p:nvPr/>
          </p:nvSpPr>
          <p:spPr>
            <a:xfrm>
              <a:off x="83042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88" name="pl88"/>
            <p:cNvSpPr/>
            <p:nvPr/>
          </p:nvSpPr>
          <p:spPr>
            <a:xfrm>
              <a:off x="83042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000000">
                  <a:alpha val="100000"/>
                </a:srgbClr>
              </a:solidFill>
              <a:prstDash val="solid"/>
              <a:round/>
            </a:ln>
          </p:spPr>
          <p:txBody>
            <a:bodyPr/>
            <a:lstStyle/>
            <a:p/>
          </p:txBody>
        </p:sp>
        <p:sp>
          <p:nvSpPr>
            <p:cNvPr id="89" name="pl89"/>
            <p:cNvSpPr/>
            <p:nvPr/>
          </p:nvSpPr>
          <p:spPr>
            <a:xfrm>
              <a:off x="83042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1CABE2">
                  <a:alpha val="100000"/>
                </a:srgbClr>
              </a:solidFill>
              <a:prstDash val="solid"/>
              <a:round/>
            </a:ln>
          </p:spPr>
          <p:txBody>
            <a:bodyPr/>
            <a:lstStyle/>
            <a:p/>
          </p:txBody>
        </p:sp>
        <p:sp>
          <p:nvSpPr>
            <p:cNvPr id="90" name="tx90"/>
            <p:cNvSpPr/>
            <p:nvPr/>
          </p:nvSpPr>
          <p:spPr>
            <a:xfrm>
              <a:off x="770170"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 name="tx91"/>
            <p:cNvSpPr/>
            <p:nvPr/>
          </p:nvSpPr>
          <p:spPr>
            <a:xfrm>
              <a:off x="978968"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 name="tx92"/>
            <p:cNvSpPr/>
            <p:nvPr/>
          </p:nvSpPr>
          <p:spPr>
            <a:xfrm>
              <a:off x="1187765"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 name="tx93"/>
            <p:cNvSpPr/>
            <p:nvPr/>
          </p:nvSpPr>
          <p:spPr>
            <a:xfrm>
              <a:off x="1396563"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94" name="tx94"/>
            <p:cNvSpPr/>
            <p:nvPr/>
          </p:nvSpPr>
          <p:spPr>
            <a:xfrm>
              <a:off x="1605360"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5" name="tx95"/>
            <p:cNvSpPr/>
            <p:nvPr/>
          </p:nvSpPr>
          <p:spPr>
            <a:xfrm>
              <a:off x="1814158"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 name="tx96"/>
            <p:cNvSpPr/>
            <p:nvPr/>
          </p:nvSpPr>
          <p:spPr>
            <a:xfrm>
              <a:off x="2022955"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 name="tx97"/>
            <p:cNvSpPr/>
            <p:nvPr/>
          </p:nvSpPr>
          <p:spPr>
            <a:xfrm>
              <a:off x="2231753"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116" name="pl116"/>
            <p:cNvSpPr/>
            <p:nvPr/>
          </p:nvSpPr>
          <p:spPr>
            <a:xfrm>
              <a:off x="83042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17" name="pl117"/>
            <p:cNvSpPr/>
            <p:nvPr/>
          </p:nvSpPr>
          <p:spPr>
            <a:xfrm>
              <a:off x="83042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446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22" name="tx122"/>
            <p:cNvSpPr/>
            <p:nvPr/>
          </p:nvSpPr>
          <p:spPr>
            <a:xfrm>
              <a:off x="978968"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3" name="tx123"/>
            <p:cNvSpPr/>
            <p:nvPr/>
          </p:nvSpPr>
          <p:spPr>
            <a:xfrm>
              <a:off x="1187765" y="536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4" name="tx124"/>
            <p:cNvSpPr/>
            <p:nvPr/>
          </p:nvSpPr>
          <p:spPr>
            <a:xfrm>
              <a:off x="1396563" y="5347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5" name="tx125"/>
            <p:cNvSpPr/>
            <p:nvPr/>
          </p:nvSpPr>
          <p:spPr>
            <a:xfrm>
              <a:off x="1605360"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6" name="tx126"/>
            <p:cNvSpPr/>
            <p:nvPr/>
          </p:nvSpPr>
          <p:spPr>
            <a:xfrm>
              <a:off x="1814158"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7" name="tx127"/>
            <p:cNvSpPr/>
            <p:nvPr/>
          </p:nvSpPr>
          <p:spPr>
            <a:xfrm>
              <a:off x="2022955"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8" name="tx128"/>
            <p:cNvSpPr/>
            <p:nvPr/>
          </p:nvSpPr>
          <p:spPr>
            <a:xfrm>
              <a:off x="2231753"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53" name="tx153"/>
            <p:cNvSpPr/>
            <p:nvPr/>
          </p:nvSpPr>
          <p:spPr>
            <a:xfrm>
              <a:off x="265629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4" name="tx154"/>
            <p:cNvSpPr/>
            <p:nvPr/>
          </p:nvSpPr>
          <p:spPr>
            <a:xfrm>
              <a:off x="286509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55" name="tx155"/>
            <p:cNvSpPr/>
            <p:nvPr/>
          </p:nvSpPr>
          <p:spPr>
            <a:xfrm>
              <a:off x="307389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6" name="tx156"/>
            <p:cNvSpPr/>
            <p:nvPr/>
          </p:nvSpPr>
          <p:spPr>
            <a:xfrm>
              <a:off x="3282690"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7" name="tx157"/>
            <p:cNvSpPr/>
            <p:nvPr/>
          </p:nvSpPr>
          <p:spPr>
            <a:xfrm>
              <a:off x="3491488" y="1435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8" name="tx158"/>
            <p:cNvSpPr/>
            <p:nvPr/>
          </p:nvSpPr>
          <p:spPr>
            <a:xfrm>
              <a:off x="3700285" y="1415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9" name="tx159"/>
            <p:cNvSpPr/>
            <p:nvPr/>
          </p:nvSpPr>
          <p:spPr>
            <a:xfrm>
              <a:off x="3909083" y="1355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178" name="pl178"/>
            <p:cNvSpPr/>
            <p:nvPr/>
          </p:nvSpPr>
          <p:spPr>
            <a:xfrm>
              <a:off x="2507759" y="3046302"/>
              <a:ext cx="1461582" cy="118582"/>
            </a:xfrm>
            <a:custGeom>
              <a:avLst/>
              <a:pathLst>
                <a:path w="1461582" h="118582">
                  <a:moveTo>
                    <a:pt x="0" y="29645"/>
                  </a:moveTo>
                  <a:lnTo>
                    <a:pt x="208797" y="59291"/>
                  </a:lnTo>
                  <a:lnTo>
                    <a:pt x="417595" y="19763"/>
                  </a:lnTo>
                  <a:lnTo>
                    <a:pt x="626392" y="118582"/>
                  </a:lnTo>
                  <a:lnTo>
                    <a:pt x="835190" y="118582"/>
                  </a:lnTo>
                  <a:lnTo>
                    <a:pt x="1043987" y="59291"/>
                  </a:lnTo>
                  <a:lnTo>
                    <a:pt x="1252785" y="0"/>
                  </a:lnTo>
                  <a:lnTo>
                    <a:pt x="1461582" y="19763"/>
                  </a:lnTo>
                </a:path>
              </a:pathLst>
            </a:custGeom>
            <a:ln w="40651" cap="flat">
              <a:solidFill>
                <a:srgbClr val="BEBEBE">
                  <a:alpha val="69803"/>
                </a:srgbClr>
              </a:solidFill>
              <a:prstDash val="solid"/>
              <a:round/>
            </a:ln>
          </p:spPr>
          <p:txBody>
            <a:bodyPr/>
            <a:lstStyle/>
            <a:p/>
          </p:txBody>
        </p:sp>
        <p:sp>
          <p:nvSpPr>
            <p:cNvPr id="179" name="pl179"/>
            <p:cNvSpPr/>
            <p:nvPr/>
          </p:nvSpPr>
          <p:spPr>
            <a:xfrm>
              <a:off x="2507759" y="3046302"/>
              <a:ext cx="1461582" cy="118582"/>
            </a:xfrm>
            <a:custGeom>
              <a:avLst/>
              <a:pathLst>
                <a:path w="1461582" h="118582">
                  <a:moveTo>
                    <a:pt x="0" y="29645"/>
                  </a:moveTo>
                  <a:lnTo>
                    <a:pt x="208797" y="59291"/>
                  </a:lnTo>
                  <a:lnTo>
                    <a:pt x="417595" y="19763"/>
                  </a:lnTo>
                  <a:lnTo>
                    <a:pt x="626392" y="118582"/>
                  </a:lnTo>
                  <a:lnTo>
                    <a:pt x="835190" y="118582"/>
                  </a:lnTo>
                  <a:lnTo>
                    <a:pt x="1043987" y="59291"/>
                  </a:lnTo>
                  <a:lnTo>
                    <a:pt x="1252785" y="0"/>
                  </a:lnTo>
                  <a:lnTo>
                    <a:pt x="1461582" y="19763"/>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3046302"/>
              <a:ext cx="1461582" cy="118582"/>
            </a:xfrm>
            <a:custGeom>
              <a:avLst/>
              <a:pathLst>
                <a:path w="1461582" h="118582">
                  <a:moveTo>
                    <a:pt x="0" y="29645"/>
                  </a:moveTo>
                  <a:lnTo>
                    <a:pt x="208797" y="59291"/>
                  </a:lnTo>
                  <a:lnTo>
                    <a:pt x="417595" y="19763"/>
                  </a:lnTo>
                  <a:lnTo>
                    <a:pt x="626392" y="118582"/>
                  </a:lnTo>
                  <a:lnTo>
                    <a:pt x="835190" y="118582"/>
                  </a:lnTo>
                  <a:lnTo>
                    <a:pt x="1043987" y="59291"/>
                  </a:lnTo>
                  <a:lnTo>
                    <a:pt x="1252785" y="0"/>
                  </a:lnTo>
                  <a:lnTo>
                    <a:pt x="1461582" y="19763"/>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3046302"/>
              <a:ext cx="1461582" cy="118582"/>
            </a:xfrm>
            <a:custGeom>
              <a:avLst/>
              <a:pathLst>
                <a:path w="1461582" h="118582">
                  <a:moveTo>
                    <a:pt x="0" y="29645"/>
                  </a:moveTo>
                  <a:lnTo>
                    <a:pt x="208797" y="59291"/>
                  </a:lnTo>
                  <a:lnTo>
                    <a:pt x="417595" y="19763"/>
                  </a:lnTo>
                  <a:lnTo>
                    <a:pt x="626392" y="118582"/>
                  </a:lnTo>
                  <a:lnTo>
                    <a:pt x="835190" y="118582"/>
                  </a:lnTo>
                  <a:lnTo>
                    <a:pt x="1043987" y="59291"/>
                  </a:lnTo>
                  <a:lnTo>
                    <a:pt x="1252785" y="0"/>
                  </a:lnTo>
                  <a:lnTo>
                    <a:pt x="1461582" y="19763"/>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897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84" name="tx184"/>
            <p:cNvSpPr/>
            <p:nvPr/>
          </p:nvSpPr>
          <p:spPr>
            <a:xfrm>
              <a:off x="2656297" y="2927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85" name="tx185"/>
            <p:cNvSpPr/>
            <p:nvPr/>
          </p:nvSpPr>
          <p:spPr>
            <a:xfrm>
              <a:off x="2865095" y="288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86" name="tx186"/>
            <p:cNvSpPr/>
            <p:nvPr/>
          </p:nvSpPr>
          <p:spPr>
            <a:xfrm>
              <a:off x="3073892" y="2986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87" name="tx187"/>
            <p:cNvSpPr/>
            <p:nvPr/>
          </p:nvSpPr>
          <p:spPr>
            <a:xfrm>
              <a:off x="3282690" y="2986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188" name="tx188"/>
            <p:cNvSpPr/>
            <p:nvPr/>
          </p:nvSpPr>
          <p:spPr>
            <a:xfrm>
              <a:off x="3491488" y="2927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89" name="tx189"/>
            <p:cNvSpPr/>
            <p:nvPr/>
          </p:nvSpPr>
          <p:spPr>
            <a:xfrm>
              <a:off x="3700285"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90" name="tx190"/>
            <p:cNvSpPr/>
            <p:nvPr/>
          </p:nvSpPr>
          <p:spPr>
            <a:xfrm>
              <a:off x="3909083" y="2887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24453"/>
              <a:ext cx="1461582" cy="533622"/>
            </a:xfrm>
            <a:custGeom>
              <a:avLst/>
              <a:pathLst>
                <a:path w="1461582" h="533622">
                  <a:moveTo>
                    <a:pt x="0" y="0"/>
                  </a:moveTo>
                  <a:lnTo>
                    <a:pt x="208797" y="9881"/>
                  </a:lnTo>
                  <a:lnTo>
                    <a:pt x="417595" y="69173"/>
                  </a:lnTo>
                  <a:lnTo>
                    <a:pt x="626392" y="533622"/>
                  </a:lnTo>
                  <a:lnTo>
                    <a:pt x="835190" y="197638"/>
                  </a:lnTo>
                  <a:lnTo>
                    <a:pt x="1043987" y="197638"/>
                  </a:lnTo>
                  <a:lnTo>
                    <a:pt x="1252785" y="197638"/>
                  </a:lnTo>
                  <a:lnTo>
                    <a:pt x="1461582" y="197638"/>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24453"/>
              <a:ext cx="1461582" cy="533622"/>
            </a:xfrm>
            <a:custGeom>
              <a:avLst/>
              <a:pathLst>
                <a:path w="1461582" h="533622">
                  <a:moveTo>
                    <a:pt x="0" y="0"/>
                  </a:moveTo>
                  <a:lnTo>
                    <a:pt x="208797" y="9881"/>
                  </a:lnTo>
                  <a:lnTo>
                    <a:pt x="417595" y="69173"/>
                  </a:lnTo>
                  <a:lnTo>
                    <a:pt x="626392" y="533622"/>
                  </a:lnTo>
                  <a:lnTo>
                    <a:pt x="835190" y="197638"/>
                  </a:lnTo>
                  <a:lnTo>
                    <a:pt x="1043987" y="197638"/>
                  </a:lnTo>
                  <a:lnTo>
                    <a:pt x="1252785" y="197638"/>
                  </a:lnTo>
                  <a:lnTo>
                    <a:pt x="1461582" y="197638"/>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24453"/>
              <a:ext cx="1461582" cy="533622"/>
            </a:xfrm>
            <a:custGeom>
              <a:avLst/>
              <a:pathLst>
                <a:path w="1461582" h="533622">
                  <a:moveTo>
                    <a:pt x="0" y="0"/>
                  </a:moveTo>
                  <a:lnTo>
                    <a:pt x="208797" y="9881"/>
                  </a:lnTo>
                  <a:lnTo>
                    <a:pt x="417595" y="69173"/>
                  </a:lnTo>
                  <a:lnTo>
                    <a:pt x="626392" y="533622"/>
                  </a:lnTo>
                  <a:lnTo>
                    <a:pt x="835190" y="197638"/>
                  </a:lnTo>
                  <a:lnTo>
                    <a:pt x="1043987" y="197638"/>
                  </a:lnTo>
                  <a:lnTo>
                    <a:pt x="1252785" y="197638"/>
                  </a:lnTo>
                  <a:lnTo>
                    <a:pt x="1461582" y="197638"/>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24453"/>
              <a:ext cx="1461582" cy="533622"/>
            </a:xfrm>
            <a:custGeom>
              <a:avLst/>
              <a:pathLst>
                <a:path w="1461582" h="533622">
                  <a:moveTo>
                    <a:pt x="0" y="0"/>
                  </a:moveTo>
                  <a:lnTo>
                    <a:pt x="208797" y="9881"/>
                  </a:lnTo>
                  <a:lnTo>
                    <a:pt x="417595" y="69173"/>
                  </a:lnTo>
                  <a:lnTo>
                    <a:pt x="626392" y="533622"/>
                  </a:lnTo>
                  <a:lnTo>
                    <a:pt x="835190" y="197638"/>
                  </a:lnTo>
                  <a:lnTo>
                    <a:pt x="1043987" y="197638"/>
                  </a:lnTo>
                  <a:lnTo>
                    <a:pt x="1252785" y="197638"/>
                  </a:lnTo>
                  <a:lnTo>
                    <a:pt x="1461582" y="197638"/>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4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15" name="tx215"/>
            <p:cNvSpPr/>
            <p:nvPr/>
          </p:nvSpPr>
          <p:spPr>
            <a:xfrm>
              <a:off x="2656297" y="3855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6" name="tx216"/>
            <p:cNvSpPr/>
            <p:nvPr/>
          </p:nvSpPr>
          <p:spPr>
            <a:xfrm>
              <a:off x="2865095"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17" name="tx217"/>
            <p:cNvSpPr/>
            <p:nvPr/>
          </p:nvSpPr>
          <p:spPr>
            <a:xfrm>
              <a:off x="3073892" y="43795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18" name="tx218"/>
            <p:cNvSpPr/>
            <p:nvPr/>
          </p:nvSpPr>
          <p:spPr>
            <a:xfrm>
              <a:off x="3282690"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9" name="tx219"/>
            <p:cNvSpPr/>
            <p:nvPr/>
          </p:nvSpPr>
          <p:spPr>
            <a:xfrm>
              <a:off x="3491488"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0" name="tx220"/>
            <p:cNvSpPr/>
            <p:nvPr/>
          </p:nvSpPr>
          <p:spPr>
            <a:xfrm>
              <a:off x="3700285"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1" name="tx221"/>
            <p:cNvSpPr/>
            <p:nvPr/>
          </p:nvSpPr>
          <p:spPr>
            <a:xfrm>
              <a:off x="3909083"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6" name="tx246"/>
            <p:cNvSpPr/>
            <p:nvPr/>
          </p:nvSpPr>
          <p:spPr>
            <a:xfrm>
              <a:off x="2656297"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7" name="tx247"/>
            <p:cNvSpPr/>
            <p:nvPr/>
          </p:nvSpPr>
          <p:spPr>
            <a:xfrm>
              <a:off x="2865095"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8" name="tx248"/>
            <p:cNvSpPr/>
            <p:nvPr/>
          </p:nvSpPr>
          <p:spPr>
            <a:xfrm>
              <a:off x="3073892"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49" name="tx249"/>
            <p:cNvSpPr/>
            <p:nvPr/>
          </p:nvSpPr>
          <p:spPr>
            <a:xfrm>
              <a:off x="3282690"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0" name="tx250"/>
            <p:cNvSpPr/>
            <p:nvPr/>
          </p:nvSpPr>
          <p:spPr>
            <a:xfrm>
              <a:off x="3491488" y="5525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51" name="tx251"/>
            <p:cNvSpPr/>
            <p:nvPr/>
          </p:nvSpPr>
          <p:spPr>
            <a:xfrm>
              <a:off x="3700285" y="5644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252" name="tx252"/>
            <p:cNvSpPr/>
            <p:nvPr/>
          </p:nvSpPr>
          <p:spPr>
            <a:xfrm>
              <a:off x="3909083" y="5328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77" name="tx277"/>
            <p:cNvSpPr/>
            <p:nvPr/>
          </p:nvSpPr>
          <p:spPr>
            <a:xfrm>
              <a:off x="4333627" y="1800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78" name="tx278"/>
            <p:cNvSpPr/>
            <p:nvPr/>
          </p:nvSpPr>
          <p:spPr>
            <a:xfrm>
              <a:off x="4542425" y="1810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79" name="tx279"/>
            <p:cNvSpPr/>
            <p:nvPr/>
          </p:nvSpPr>
          <p:spPr>
            <a:xfrm>
              <a:off x="4751222" y="1830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80" name="tx280"/>
            <p:cNvSpPr/>
            <p:nvPr/>
          </p:nvSpPr>
          <p:spPr>
            <a:xfrm>
              <a:off x="496002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81" name="tx281"/>
            <p:cNvSpPr/>
            <p:nvPr/>
          </p:nvSpPr>
          <p:spPr>
            <a:xfrm>
              <a:off x="5168817"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82" name="tx282"/>
            <p:cNvSpPr/>
            <p:nvPr/>
          </p:nvSpPr>
          <p:spPr>
            <a:xfrm>
              <a:off x="5377615" y="1761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83" name="tx283"/>
            <p:cNvSpPr/>
            <p:nvPr/>
          </p:nvSpPr>
          <p:spPr>
            <a:xfrm>
              <a:off x="5586413" y="1721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739963"/>
              <a:ext cx="1461582" cy="49409"/>
            </a:xfrm>
            <a:custGeom>
              <a:avLst/>
              <a:pathLst>
                <a:path w="1461582" h="49409">
                  <a:moveTo>
                    <a:pt x="0" y="0"/>
                  </a:moveTo>
                  <a:lnTo>
                    <a:pt x="208797" y="9881"/>
                  </a:lnTo>
                  <a:lnTo>
                    <a:pt x="417595" y="9881"/>
                  </a:lnTo>
                  <a:lnTo>
                    <a:pt x="626392" y="19763"/>
                  </a:lnTo>
                  <a:lnTo>
                    <a:pt x="835190" y="29645"/>
                  </a:lnTo>
                  <a:lnTo>
                    <a:pt x="1043987" y="39527"/>
                  </a:lnTo>
                  <a:lnTo>
                    <a:pt x="1252785" y="39527"/>
                  </a:lnTo>
                  <a:lnTo>
                    <a:pt x="1461582" y="49409"/>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739963"/>
              <a:ext cx="1461582" cy="49409"/>
            </a:xfrm>
            <a:custGeom>
              <a:avLst/>
              <a:pathLst>
                <a:path w="1461582" h="49409">
                  <a:moveTo>
                    <a:pt x="0" y="0"/>
                  </a:moveTo>
                  <a:lnTo>
                    <a:pt x="208797" y="9881"/>
                  </a:lnTo>
                  <a:lnTo>
                    <a:pt x="417595" y="9881"/>
                  </a:lnTo>
                  <a:lnTo>
                    <a:pt x="626392" y="19763"/>
                  </a:lnTo>
                  <a:lnTo>
                    <a:pt x="835190" y="29645"/>
                  </a:lnTo>
                  <a:lnTo>
                    <a:pt x="1043987" y="39527"/>
                  </a:lnTo>
                  <a:lnTo>
                    <a:pt x="1252785" y="39527"/>
                  </a:lnTo>
                  <a:lnTo>
                    <a:pt x="1461582" y="49409"/>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739963"/>
              <a:ext cx="1461582" cy="49409"/>
            </a:xfrm>
            <a:custGeom>
              <a:avLst/>
              <a:pathLst>
                <a:path w="1461582" h="49409">
                  <a:moveTo>
                    <a:pt x="0" y="0"/>
                  </a:moveTo>
                  <a:lnTo>
                    <a:pt x="208797" y="9881"/>
                  </a:lnTo>
                  <a:lnTo>
                    <a:pt x="417595" y="9881"/>
                  </a:lnTo>
                  <a:lnTo>
                    <a:pt x="626392" y="19763"/>
                  </a:lnTo>
                  <a:lnTo>
                    <a:pt x="835190" y="29645"/>
                  </a:lnTo>
                  <a:lnTo>
                    <a:pt x="1043987" y="39527"/>
                  </a:lnTo>
                  <a:lnTo>
                    <a:pt x="1252785" y="39527"/>
                  </a:lnTo>
                  <a:lnTo>
                    <a:pt x="1461582" y="49409"/>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739963"/>
              <a:ext cx="1461582" cy="49409"/>
            </a:xfrm>
            <a:custGeom>
              <a:avLst/>
              <a:pathLst>
                <a:path w="1461582" h="49409">
                  <a:moveTo>
                    <a:pt x="0" y="0"/>
                  </a:moveTo>
                  <a:lnTo>
                    <a:pt x="208797" y="9881"/>
                  </a:lnTo>
                  <a:lnTo>
                    <a:pt x="417595" y="9881"/>
                  </a:lnTo>
                  <a:lnTo>
                    <a:pt x="626392" y="19763"/>
                  </a:lnTo>
                  <a:lnTo>
                    <a:pt x="835190" y="29645"/>
                  </a:lnTo>
                  <a:lnTo>
                    <a:pt x="1043987" y="39527"/>
                  </a:lnTo>
                  <a:lnTo>
                    <a:pt x="1252785" y="39527"/>
                  </a:lnTo>
                  <a:lnTo>
                    <a:pt x="1461582" y="49409"/>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56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8" name="tx308"/>
            <p:cNvSpPr/>
            <p:nvPr/>
          </p:nvSpPr>
          <p:spPr>
            <a:xfrm>
              <a:off x="4333627" y="2571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09" name="tx309"/>
            <p:cNvSpPr/>
            <p:nvPr/>
          </p:nvSpPr>
          <p:spPr>
            <a:xfrm>
              <a:off x="4542425" y="2571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0" name="tx310"/>
            <p:cNvSpPr/>
            <p:nvPr/>
          </p:nvSpPr>
          <p:spPr>
            <a:xfrm>
              <a:off x="4751222" y="2581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1" name="tx311"/>
            <p:cNvSpPr/>
            <p:nvPr/>
          </p:nvSpPr>
          <p:spPr>
            <a:xfrm>
              <a:off x="4960020" y="2591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2" name="tx312"/>
            <p:cNvSpPr/>
            <p:nvPr/>
          </p:nvSpPr>
          <p:spPr>
            <a:xfrm>
              <a:off x="5168817" y="2600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3" name="tx313"/>
            <p:cNvSpPr/>
            <p:nvPr/>
          </p:nvSpPr>
          <p:spPr>
            <a:xfrm>
              <a:off x="5377615" y="2600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4" name="tx314"/>
            <p:cNvSpPr/>
            <p:nvPr/>
          </p:nvSpPr>
          <p:spPr>
            <a:xfrm>
              <a:off x="5586413" y="2610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7150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7150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7150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7150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142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39" name="tx339"/>
            <p:cNvSpPr/>
            <p:nvPr/>
          </p:nvSpPr>
          <p:spPr>
            <a:xfrm>
              <a:off x="4333627" y="409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0" name="tx340"/>
            <p:cNvSpPr/>
            <p:nvPr/>
          </p:nvSpPr>
          <p:spPr>
            <a:xfrm>
              <a:off x="4542425" y="4132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1" name="tx341"/>
            <p:cNvSpPr/>
            <p:nvPr/>
          </p:nvSpPr>
          <p:spPr>
            <a:xfrm>
              <a:off x="4751222" y="4251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42" name="tx342"/>
            <p:cNvSpPr/>
            <p:nvPr/>
          </p:nvSpPr>
          <p:spPr>
            <a:xfrm>
              <a:off x="4960020"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43" name="tx343"/>
            <p:cNvSpPr/>
            <p:nvPr/>
          </p:nvSpPr>
          <p:spPr>
            <a:xfrm>
              <a:off x="5168817" y="41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4" name="tx344"/>
            <p:cNvSpPr/>
            <p:nvPr/>
          </p:nvSpPr>
          <p:spPr>
            <a:xfrm>
              <a:off x="5377615" y="41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5" name="tx345"/>
            <p:cNvSpPr/>
            <p:nvPr/>
          </p:nvSpPr>
          <p:spPr>
            <a:xfrm>
              <a:off x="5586413" y="4132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0" name="tx370"/>
            <p:cNvSpPr/>
            <p:nvPr/>
          </p:nvSpPr>
          <p:spPr>
            <a:xfrm>
              <a:off x="4333627" y="536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1" name="tx371"/>
            <p:cNvSpPr/>
            <p:nvPr/>
          </p:nvSpPr>
          <p:spPr>
            <a:xfrm>
              <a:off x="4542425"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960020" y="5446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74" name="tx374"/>
            <p:cNvSpPr/>
            <p:nvPr/>
          </p:nvSpPr>
          <p:spPr>
            <a:xfrm>
              <a:off x="5168817" y="537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377615"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5586413"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71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01" name="tx401"/>
            <p:cNvSpPr/>
            <p:nvPr/>
          </p:nvSpPr>
          <p:spPr>
            <a:xfrm>
              <a:off x="6010957" y="1652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402" name="tx402"/>
            <p:cNvSpPr/>
            <p:nvPr/>
          </p:nvSpPr>
          <p:spPr>
            <a:xfrm>
              <a:off x="621975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03" name="tx403"/>
            <p:cNvSpPr/>
            <p:nvPr/>
          </p:nvSpPr>
          <p:spPr>
            <a:xfrm>
              <a:off x="6428552"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4" name="tx404"/>
            <p:cNvSpPr/>
            <p:nvPr/>
          </p:nvSpPr>
          <p:spPr>
            <a:xfrm>
              <a:off x="6637350" y="1523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5" name="tx405"/>
            <p:cNvSpPr/>
            <p:nvPr/>
          </p:nvSpPr>
          <p:spPr>
            <a:xfrm>
              <a:off x="684614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6" name="tx406"/>
            <p:cNvSpPr/>
            <p:nvPr/>
          </p:nvSpPr>
          <p:spPr>
            <a:xfrm>
              <a:off x="705494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7" name="tx407"/>
            <p:cNvSpPr/>
            <p:nvPr/>
          </p:nvSpPr>
          <p:spPr>
            <a:xfrm>
              <a:off x="726374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19018"/>
              <a:ext cx="1461582" cy="335984"/>
            </a:xfrm>
            <a:custGeom>
              <a:avLst/>
              <a:pathLst>
                <a:path w="1461582" h="335984">
                  <a:moveTo>
                    <a:pt x="0" y="0"/>
                  </a:moveTo>
                  <a:lnTo>
                    <a:pt x="208797" y="0"/>
                  </a:lnTo>
                  <a:lnTo>
                    <a:pt x="417595" y="118582"/>
                  </a:lnTo>
                  <a:lnTo>
                    <a:pt x="626392" y="158110"/>
                  </a:lnTo>
                  <a:lnTo>
                    <a:pt x="835190" y="158110"/>
                  </a:lnTo>
                  <a:lnTo>
                    <a:pt x="1043987" y="296457"/>
                  </a:lnTo>
                  <a:lnTo>
                    <a:pt x="1252785" y="335984"/>
                  </a:lnTo>
                  <a:lnTo>
                    <a:pt x="1461582" y="306338"/>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19018"/>
              <a:ext cx="1461582" cy="335984"/>
            </a:xfrm>
            <a:custGeom>
              <a:avLst/>
              <a:pathLst>
                <a:path w="1461582" h="335984">
                  <a:moveTo>
                    <a:pt x="0" y="0"/>
                  </a:moveTo>
                  <a:lnTo>
                    <a:pt x="208797" y="0"/>
                  </a:lnTo>
                  <a:lnTo>
                    <a:pt x="417595" y="118582"/>
                  </a:lnTo>
                  <a:lnTo>
                    <a:pt x="626392" y="158110"/>
                  </a:lnTo>
                  <a:lnTo>
                    <a:pt x="835190" y="158110"/>
                  </a:lnTo>
                  <a:lnTo>
                    <a:pt x="1043987" y="296457"/>
                  </a:lnTo>
                  <a:lnTo>
                    <a:pt x="1252785" y="335984"/>
                  </a:lnTo>
                  <a:lnTo>
                    <a:pt x="1461582" y="306338"/>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19018"/>
              <a:ext cx="1461582" cy="335984"/>
            </a:xfrm>
            <a:custGeom>
              <a:avLst/>
              <a:pathLst>
                <a:path w="1461582" h="335984">
                  <a:moveTo>
                    <a:pt x="0" y="0"/>
                  </a:moveTo>
                  <a:lnTo>
                    <a:pt x="208797" y="0"/>
                  </a:lnTo>
                  <a:lnTo>
                    <a:pt x="417595" y="118582"/>
                  </a:lnTo>
                  <a:lnTo>
                    <a:pt x="626392" y="158110"/>
                  </a:lnTo>
                  <a:lnTo>
                    <a:pt x="835190" y="158110"/>
                  </a:lnTo>
                  <a:lnTo>
                    <a:pt x="1043987" y="296457"/>
                  </a:lnTo>
                  <a:lnTo>
                    <a:pt x="1252785" y="335984"/>
                  </a:lnTo>
                  <a:lnTo>
                    <a:pt x="1461582" y="306338"/>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19018"/>
              <a:ext cx="1461582" cy="335984"/>
            </a:xfrm>
            <a:custGeom>
              <a:avLst/>
              <a:pathLst>
                <a:path w="1461582" h="335984">
                  <a:moveTo>
                    <a:pt x="0" y="0"/>
                  </a:moveTo>
                  <a:lnTo>
                    <a:pt x="208797" y="0"/>
                  </a:lnTo>
                  <a:lnTo>
                    <a:pt x="417595" y="118582"/>
                  </a:lnTo>
                  <a:lnTo>
                    <a:pt x="626392" y="158110"/>
                  </a:lnTo>
                  <a:lnTo>
                    <a:pt x="835190" y="158110"/>
                  </a:lnTo>
                  <a:lnTo>
                    <a:pt x="1043987" y="296457"/>
                  </a:lnTo>
                  <a:lnTo>
                    <a:pt x="1252785" y="335984"/>
                  </a:lnTo>
                  <a:lnTo>
                    <a:pt x="1461582" y="306338"/>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2" name="tx432"/>
            <p:cNvSpPr/>
            <p:nvPr/>
          </p:nvSpPr>
          <p:spPr>
            <a:xfrm>
              <a:off x="6010957"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3" name="tx433"/>
            <p:cNvSpPr/>
            <p:nvPr/>
          </p:nvSpPr>
          <p:spPr>
            <a:xfrm>
              <a:off x="6219755"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34" name="tx434"/>
            <p:cNvSpPr/>
            <p:nvPr/>
          </p:nvSpPr>
          <p:spPr>
            <a:xfrm>
              <a:off x="6428552" y="27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5" name="tx435"/>
            <p:cNvSpPr/>
            <p:nvPr/>
          </p:nvSpPr>
          <p:spPr>
            <a:xfrm>
              <a:off x="6637350" y="27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6" name="tx436"/>
            <p:cNvSpPr/>
            <p:nvPr/>
          </p:nvSpPr>
          <p:spPr>
            <a:xfrm>
              <a:off x="6846147" y="2936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437" name="tx437"/>
            <p:cNvSpPr/>
            <p:nvPr/>
          </p:nvSpPr>
          <p:spPr>
            <a:xfrm>
              <a:off x="7054945" y="2976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38" name="tx438"/>
            <p:cNvSpPr/>
            <p:nvPr/>
          </p:nvSpPr>
          <p:spPr>
            <a:xfrm>
              <a:off x="7263742" y="2946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044217"/>
              <a:ext cx="1461582" cy="197638"/>
            </a:xfrm>
            <a:custGeom>
              <a:avLst/>
              <a:pathLst>
                <a:path w="1461582" h="197638">
                  <a:moveTo>
                    <a:pt x="0" y="49409"/>
                  </a:moveTo>
                  <a:lnTo>
                    <a:pt x="208797" y="49409"/>
                  </a:lnTo>
                  <a:lnTo>
                    <a:pt x="417595" y="59291"/>
                  </a:lnTo>
                  <a:lnTo>
                    <a:pt x="626392" y="197638"/>
                  </a:lnTo>
                  <a:lnTo>
                    <a:pt x="835190" y="49409"/>
                  </a:lnTo>
                  <a:lnTo>
                    <a:pt x="1043987" y="0"/>
                  </a:lnTo>
                  <a:lnTo>
                    <a:pt x="1252785" y="177874"/>
                  </a:lnTo>
                  <a:lnTo>
                    <a:pt x="1461582" y="177874"/>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044217"/>
              <a:ext cx="1461582" cy="197638"/>
            </a:xfrm>
            <a:custGeom>
              <a:avLst/>
              <a:pathLst>
                <a:path w="1461582" h="197638">
                  <a:moveTo>
                    <a:pt x="0" y="49409"/>
                  </a:moveTo>
                  <a:lnTo>
                    <a:pt x="208797" y="49409"/>
                  </a:lnTo>
                  <a:lnTo>
                    <a:pt x="417595" y="59291"/>
                  </a:lnTo>
                  <a:lnTo>
                    <a:pt x="626392" y="197638"/>
                  </a:lnTo>
                  <a:lnTo>
                    <a:pt x="835190" y="49409"/>
                  </a:lnTo>
                  <a:lnTo>
                    <a:pt x="1043987" y="0"/>
                  </a:lnTo>
                  <a:lnTo>
                    <a:pt x="1252785" y="177874"/>
                  </a:lnTo>
                  <a:lnTo>
                    <a:pt x="1461582" y="177874"/>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044217"/>
              <a:ext cx="1461582" cy="197638"/>
            </a:xfrm>
            <a:custGeom>
              <a:avLst/>
              <a:pathLst>
                <a:path w="1461582" h="197638">
                  <a:moveTo>
                    <a:pt x="0" y="49409"/>
                  </a:moveTo>
                  <a:lnTo>
                    <a:pt x="208797" y="49409"/>
                  </a:lnTo>
                  <a:lnTo>
                    <a:pt x="417595" y="59291"/>
                  </a:lnTo>
                  <a:lnTo>
                    <a:pt x="626392" y="197638"/>
                  </a:lnTo>
                  <a:lnTo>
                    <a:pt x="835190" y="49409"/>
                  </a:lnTo>
                  <a:lnTo>
                    <a:pt x="1043987" y="0"/>
                  </a:lnTo>
                  <a:lnTo>
                    <a:pt x="1252785" y="177874"/>
                  </a:lnTo>
                  <a:lnTo>
                    <a:pt x="1461582" y="177874"/>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044217"/>
              <a:ext cx="1461582" cy="197638"/>
            </a:xfrm>
            <a:custGeom>
              <a:avLst/>
              <a:pathLst>
                <a:path w="1461582" h="197638">
                  <a:moveTo>
                    <a:pt x="0" y="49409"/>
                  </a:moveTo>
                  <a:lnTo>
                    <a:pt x="208797" y="49409"/>
                  </a:lnTo>
                  <a:lnTo>
                    <a:pt x="417595" y="59291"/>
                  </a:lnTo>
                  <a:lnTo>
                    <a:pt x="626392" y="197638"/>
                  </a:lnTo>
                  <a:lnTo>
                    <a:pt x="835190" y="49409"/>
                  </a:lnTo>
                  <a:lnTo>
                    <a:pt x="1043987" y="0"/>
                  </a:lnTo>
                  <a:lnTo>
                    <a:pt x="1252785" y="177874"/>
                  </a:lnTo>
                  <a:lnTo>
                    <a:pt x="1461582" y="177874"/>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3" name="tx463"/>
            <p:cNvSpPr/>
            <p:nvPr/>
          </p:nvSpPr>
          <p:spPr>
            <a:xfrm>
              <a:off x="6010957"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4" name="tx464"/>
            <p:cNvSpPr/>
            <p:nvPr/>
          </p:nvSpPr>
          <p:spPr>
            <a:xfrm>
              <a:off x="6219755"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5" name="tx465"/>
            <p:cNvSpPr/>
            <p:nvPr/>
          </p:nvSpPr>
          <p:spPr>
            <a:xfrm>
              <a:off x="6428552" y="4063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6" name="tx466"/>
            <p:cNvSpPr/>
            <p:nvPr/>
          </p:nvSpPr>
          <p:spPr>
            <a:xfrm>
              <a:off x="6637350"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7" name="tx467"/>
            <p:cNvSpPr/>
            <p:nvPr/>
          </p:nvSpPr>
          <p:spPr>
            <a:xfrm>
              <a:off x="6846147" y="38656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8" name="tx468"/>
            <p:cNvSpPr/>
            <p:nvPr/>
          </p:nvSpPr>
          <p:spPr>
            <a:xfrm>
              <a:off x="7054945"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9" name="tx469"/>
            <p:cNvSpPr/>
            <p:nvPr/>
          </p:nvSpPr>
          <p:spPr>
            <a:xfrm>
              <a:off x="7263742"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575754"/>
              <a:ext cx="1461582" cy="207519"/>
            </a:xfrm>
            <a:custGeom>
              <a:avLst/>
              <a:pathLst>
                <a:path w="1461582" h="207519">
                  <a:moveTo>
                    <a:pt x="0" y="39527"/>
                  </a:moveTo>
                  <a:lnTo>
                    <a:pt x="208797" y="0"/>
                  </a:lnTo>
                  <a:lnTo>
                    <a:pt x="417595" y="98819"/>
                  </a:lnTo>
                  <a:lnTo>
                    <a:pt x="626392" y="79055"/>
                  </a:lnTo>
                  <a:lnTo>
                    <a:pt x="835190" y="207519"/>
                  </a:lnTo>
                  <a:lnTo>
                    <a:pt x="1043987" y="98819"/>
                  </a:lnTo>
                  <a:lnTo>
                    <a:pt x="1252785" y="19763"/>
                  </a:lnTo>
                  <a:lnTo>
                    <a:pt x="1461582" y="138346"/>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575754"/>
              <a:ext cx="1461582" cy="207519"/>
            </a:xfrm>
            <a:custGeom>
              <a:avLst/>
              <a:pathLst>
                <a:path w="1461582" h="207519">
                  <a:moveTo>
                    <a:pt x="0" y="39527"/>
                  </a:moveTo>
                  <a:lnTo>
                    <a:pt x="208797" y="0"/>
                  </a:lnTo>
                  <a:lnTo>
                    <a:pt x="417595" y="98819"/>
                  </a:lnTo>
                  <a:lnTo>
                    <a:pt x="626392" y="79055"/>
                  </a:lnTo>
                  <a:lnTo>
                    <a:pt x="835190" y="207519"/>
                  </a:lnTo>
                  <a:lnTo>
                    <a:pt x="1043987" y="98819"/>
                  </a:lnTo>
                  <a:lnTo>
                    <a:pt x="1252785" y="19763"/>
                  </a:lnTo>
                  <a:lnTo>
                    <a:pt x="1461582" y="138346"/>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575754"/>
              <a:ext cx="1461582" cy="207519"/>
            </a:xfrm>
            <a:custGeom>
              <a:avLst/>
              <a:pathLst>
                <a:path w="1461582" h="207519">
                  <a:moveTo>
                    <a:pt x="0" y="39527"/>
                  </a:moveTo>
                  <a:lnTo>
                    <a:pt x="208797" y="0"/>
                  </a:lnTo>
                  <a:lnTo>
                    <a:pt x="417595" y="98819"/>
                  </a:lnTo>
                  <a:lnTo>
                    <a:pt x="626392" y="79055"/>
                  </a:lnTo>
                  <a:lnTo>
                    <a:pt x="835190" y="207519"/>
                  </a:lnTo>
                  <a:lnTo>
                    <a:pt x="1043987" y="98819"/>
                  </a:lnTo>
                  <a:lnTo>
                    <a:pt x="1252785" y="19763"/>
                  </a:lnTo>
                  <a:lnTo>
                    <a:pt x="1461582" y="138346"/>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575754"/>
              <a:ext cx="1461582" cy="207519"/>
            </a:xfrm>
            <a:custGeom>
              <a:avLst/>
              <a:pathLst>
                <a:path w="1461582" h="207519">
                  <a:moveTo>
                    <a:pt x="0" y="39527"/>
                  </a:moveTo>
                  <a:lnTo>
                    <a:pt x="208797" y="0"/>
                  </a:lnTo>
                  <a:lnTo>
                    <a:pt x="417595" y="98819"/>
                  </a:lnTo>
                  <a:lnTo>
                    <a:pt x="626392" y="79055"/>
                  </a:lnTo>
                  <a:lnTo>
                    <a:pt x="835190" y="207519"/>
                  </a:lnTo>
                  <a:lnTo>
                    <a:pt x="1043987" y="98819"/>
                  </a:lnTo>
                  <a:lnTo>
                    <a:pt x="1252785" y="19763"/>
                  </a:lnTo>
                  <a:lnTo>
                    <a:pt x="1461582" y="138346"/>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97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5" name="tx495"/>
            <p:cNvSpPr/>
            <p:nvPr/>
          </p:nvSpPr>
          <p:spPr>
            <a:xfrm>
              <a:off x="6219755" y="54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6" name="tx496"/>
            <p:cNvSpPr/>
            <p:nvPr/>
          </p:nvSpPr>
          <p:spPr>
            <a:xfrm>
              <a:off x="6428552" y="547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97" name="tx497"/>
            <p:cNvSpPr/>
            <p:nvPr/>
          </p:nvSpPr>
          <p:spPr>
            <a:xfrm>
              <a:off x="6637350" y="5604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498" name="tx498"/>
            <p:cNvSpPr/>
            <p:nvPr/>
          </p:nvSpPr>
          <p:spPr>
            <a:xfrm>
              <a:off x="6846147" y="54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99" name="tx499"/>
            <p:cNvSpPr/>
            <p:nvPr/>
          </p:nvSpPr>
          <p:spPr>
            <a:xfrm>
              <a:off x="7054945"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0" name="tx500"/>
            <p:cNvSpPr/>
            <p:nvPr/>
          </p:nvSpPr>
          <p:spPr>
            <a:xfrm>
              <a:off x="7263742" y="5535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63334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63334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8393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63334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63334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25" name="tx525"/>
            <p:cNvSpPr/>
            <p:nvPr/>
          </p:nvSpPr>
          <p:spPr>
            <a:xfrm>
              <a:off x="7688287" y="14547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26" name="tx526"/>
            <p:cNvSpPr/>
            <p:nvPr/>
          </p:nvSpPr>
          <p:spPr>
            <a:xfrm>
              <a:off x="7897085"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7" name="tx527"/>
            <p:cNvSpPr/>
            <p:nvPr/>
          </p:nvSpPr>
          <p:spPr>
            <a:xfrm>
              <a:off x="8105882" y="1533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28" name="tx528"/>
            <p:cNvSpPr/>
            <p:nvPr/>
          </p:nvSpPr>
          <p:spPr>
            <a:xfrm>
              <a:off x="8314680" y="1533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29" name="tx529"/>
            <p:cNvSpPr/>
            <p:nvPr/>
          </p:nvSpPr>
          <p:spPr>
            <a:xfrm>
              <a:off x="8523477" y="1583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30" name="tx530"/>
            <p:cNvSpPr/>
            <p:nvPr/>
          </p:nvSpPr>
          <p:spPr>
            <a:xfrm>
              <a:off x="8732275" y="1533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31" name="tx531"/>
            <p:cNvSpPr/>
            <p:nvPr/>
          </p:nvSpPr>
          <p:spPr>
            <a:xfrm>
              <a:off x="8941072" y="1533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0913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0913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86842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0913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0913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09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56" name="tx556"/>
            <p:cNvSpPr/>
            <p:nvPr/>
          </p:nvSpPr>
          <p:spPr>
            <a:xfrm>
              <a:off x="7688287" y="2709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57" name="tx557"/>
            <p:cNvSpPr/>
            <p:nvPr/>
          </p:nvSpPr>
          <p:spPr>
            <a:xfrm>
              <a:off x="7897085"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8" name="tx558"/>
            <p:cNvSpPr/>
            <p:nvPr/>
          </p:nvSpPr>
          <p:spPr>
            <a:xfrm>
              <a:off x="8105882"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59" name="tx559"/>
            <p:cNvSpPr/>
            <p:nvPr/>
          </p:nvSpPr>
          <p:spPr>
            <a:xfrm>
              <a:off x="8314680" y="2709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0" name="tx560"/>
            <p:cNvSpPr/>
            <p:nvPr/>
          </p:nvSpPr>
          <p:spPr>
            <a:xfrm>
              <a:off x="8523477" y="2709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61" name="tx561"/>
            <p:cNvSpPr/>
            <p:nvPr/>
          </p:nvSpPr>
          <p:spPr>
            <a:xfrm>
              <a:off x="8732275"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2" name="tx562"/>
            <p:cNvSpPr/>
            <p:nvPr/>
          </p:nvSpPr>
          <p:spPr>
            <a:xfrm>
              <a:off x="8941072"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21220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21220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5291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21220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21220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2214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587" name="tx587"/>
            <p:cNvSpPr/>
            <p:nvPr/>
          </p:nvSpPr>
          <p:spPr>
            <a:xfrm>
              <a:off x="7688287" y="4181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88" name="tx588"/>
            <p:cNvSpPr/>
            <p:nvPr/>
          </p:nvSpPr>
          <p:spPr>
            <a:xfrm>
              <a:off x="7897085"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89" name="tx589"/>
            <p:cNvSpPr/>
            <p:nvPr/>
          </p:nvSpPr>
          <p:spPr>
            <a:xfrm>
              <a:off x="8105882" y="4132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90" name="tx590"/>
            <p:cNvSpPr/>
            <p:nvPr/>
          </p:nvSpPr>
          <p:spPr>
            <a:xfrm>
              <a:off x="8314680"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91" name="tx591"/>
            <p:cNvSpPr/>
            <p:nvPr/>
          </p:nvSpPr>
          <p:spPr>
            <a:xfrm>
              <a:off x="8523477" y="4063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2" name="tx592"/>
            <p:cNvSpPr/>
            <p:nvPr/>
          </p:nvSpPr>
          <p:spPr>
            <a:xfrm>
              <a:off x="8732275"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3" name="tx593"/>
            <p:cNvSpPr/>
            <p:nvPr/>
          </p:nvSpPr>
          <p:spPr>
            <a:xfrm>
              <a:off x="8941072" y="40336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37408"/>
              <a:ext cx="1461582" cy="69173"/>
            </a:xfrm>
            <a:custGeom>
              <a:avLst/>
              <a:pathLst>
                <a:path w="1461582" h="69173">
                  <a:moveTo>
                    <a:pt x="0" y="19763"/>
                  </a:moveTo>
                  <a:lnTo>
                    <a:pt x="208797" y="0"/>
                  </a:lnTo>
                  <a:lnTo>
                    <a:pt x="417595" y="19763"/>
                  </a:lnTo>
                  <a:lnTo>
                    <a:pt x="626392" y="69173"/>
                  </a:lnTo>
                  <a:lnTo>
                    <a:pt x="835190" y="39527"/>
                  </a:lnTo>
                  <a:lnTo>
                    <a:pt x="1043987" y="39527"/>
                  </a:lnTo>
                  <a:lnTo>
                    <a:pt x="1252785" y="39527"/>
                  </a:lnTo>
                  <a:lnTo>
                    <a:pt x="1461582" y="29645"/>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66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7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56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7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14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44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23798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6" name="tx626"/>
            <p:cNvSpPr/>
            <p:nvPr/>
          </p:nvSpPr>
          <p:spPr>
            <a:xfrm>
              <a:off x="307693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78859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32149" y="4780070"/>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4127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1" name="tx631"/>
            <p:cNvSpPr/>
            <p:nvPr/>
          </p:nvSpPr>
          <p:spPr>
            <a:xfrm>
              <a:off x="3005653" y="3495580"/>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38898" y="34955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323005" y="349558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4" name="tx634"/>
            <p:cNvSpPr/>
            <p:nvPr/>
          </p:nvSpPr>
          <p:spPr>
            <a:xfrm>
              <a:off x="8068686" y="349558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35" name="tx635"/>
            <p:cNvSpPr/>
            <p:nvPr/>
          </p:nvSpPr>
          <p:spPr>
            <a:xfrm>
              <a:off x="1287815" y="2211091"/>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6" name="tx636"/>
            <p:cNvSpPr/>
            <p:nvPr/>
          </p:nvSpPr>
          <p:spPr>
            <a:xfrm>
              <a:off x="3126811" y="2211091"/>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637" name="tx637"/>
            <p:cNvSpPr/>
            <p:nvPr/>
          </p:nvSpPr>
          <p:spPr>
            <a:xfrm>
              <a:off x="4673564" y="2211091"/>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638" name="tx638"/>
            <p:cNvSpPr/>
            <p:nvPr/>
          </p:nvSpPr>
          <p:spPr>
            <a:xfrm>
              <a:off x="6375583" y="2211091"/>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9" name="tx639"/>
            <p:cNvSpPr/>
            <p:nvPr/>
          </p:nvSpPr>
          <p:spPr>
            <a:xfrm>
              <a:off x="8168127" y="221109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97762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42" name="tx642"/>
            <p:cNvSpPr/>
            <p:nvPr/>
          </p:nvSpPr>
          <p:spPr>
            <a:xfrm>
              <a:off x="479796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3" name="tx643"/>
            <p:cNvSpPr/>
            <p:nvPr/>
          </p:nvSpPr>
          <p:spPr>
            <a:xfrm>
              <a:off x="645961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44" name="tx644"/>
            <p:cNvSpPr/>
            <p:nvPr/>
          </p:nvSpPr>
          <p:spPr>
            <a:xfrm>
              <a:off x="8149565" y="92660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206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73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65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60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13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65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051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80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110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451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8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51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96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425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55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96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825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5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740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70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8000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141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7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200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42896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FCV countries,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Honduras had the highest coverage (86%), while Yemen had the lowest coverage (39%).
DTP3 coverage increased in 7 out of these 20 countries between 2024 and 2025. The largest increase was 32 percentage points in Sudan from 39% to 71%.
8 countries saw a decrease in coverage (Afghanistan, Guatemala, Haiti, Honduras, Nigeria, Syria, Venezuela, and Yemen). The largest decline was 13% points in Guatemala from 90% to 77% and Syria from 73% to 60%. Coverage remained constant between 2024 and 2025 in the remaining 5 countries.
In 2025, 0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570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674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77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19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12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22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32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22" name="pl22"/>
            <p:cNvSpPr/>
            <p:nvPr/>
          </p:nvSpPr>
          <p:spPr>
            <a:xfrm>
              <a:off x="805693" y="1187808"/>
              <a:ext cx="1466121" cy="150628"/>
            </a:xfrm>
            <a:custGeom>
              <a:avLst/>
              <a:pathLst>
                <a:path w="1466121" h="150628">
                  <a:moveTo>
                    <a:pt x="0" y="0"/>
                  </a:moveTo>
                  <a:lnTo>
                    <a:pt x="209445" y="34760"/>
                  </a:lnTo>
                  <a:lnTo>
                    <a:pt x="418891" y="81107"/>
                  </a:lnTo>
                  <a:lnTo>
                    <a:pt x="628337" y="150628"/>
                  </a:lnTo>
                  <a:lnTo>
                    <a:pt x="837783" y="92694"/>
                  </a:lnTo>
                  <a:lnTo>
                    <a:pt x="1047229" y="69520"/>
                  </a:lnTo>
                  <a:lnTo>
                    <a:pt x="1256675" y="57934"/>
                  </a:lnTo>
                  <a:lnTo>
                    <a:pt x="1466121" y="81107"/>
                  </a:lnTo>
                </a:path>
              </a:pathLst>
            </a:custGeom>
            <a:ln w="40651" cap="flat">
              <a:solidFill>
                <a:srgbClr val="BEBEBE">
                  <a:alpha val="69803"/>
                </a:srgbClr>
              </a:solidFill>
              <a:prstDash val="solid"/>
              <a:round/>
            </a:ln>
          </p:spPr>
          <p:txBody>
            <a:bodyPr/>
            <a:lstStyle/>
            <a:p/>
          </p:txBody>
        </p:sp>
        <p:sp>
          <p:nvSpPr>
            <p:cNvPr id="23" name="pl23"/>
            <p:cNvSpPr/>
            <p:nvPr/>
          </p:nvSpPr>
          <p:spPr>
            <a:xfrm>
              <a:off x="805693" y="1187808"/>
              <a:ext cx="1466121" cy="150628"/>
            </a:xfrm>
            <a:custGeom>
              <a:avLst/>
              <a:pathLst>
                <a:path w="1466121" h="150628">
                  <a:moveTo>
                    <a:pt x="0" y="0"/>
                  </a:moveTo>
                  <a:lnTo>
                    <a:pt x="209445" y="34760"/>
                  </a:lnTo>
                  <a:lnTo>
                    <a:pt x="418891" y="81107"/>
                  </a:lnTo>
                  <a:lnTo>
                    <a:pt x="628337" y="150628"/>
                  </a:lnTo>
                  <a:lnTo>
                    <a:pt x="837783" y="92694"/>
                  </a:lnTo>
                  <a:lnTo>
                    <a:pt x="1047229" y="69520"/>
                  </a:lnTo>
                  <a:lnTo>
                    <a:pt x="1256675" y="57934"/>
                  </a:lnTo>
                  <a:lnTo>
                    <a:pt x="1466121" y="81107"/>
                  </a:lnTo>
                </a:path>
              </a:pathLst>
            </a:custGeom>
            <a:ln w="35231" cap="flat">
              <a:solidFill>
                <a:srgbClr val="BEBEBE">
                  <a:alpha val="69803"/>
                </a:srgbClr>
              </a:solidFill>
              <a:prstDash val="solid"/>
              <a:round/>
            </a:ln>
          </p:spPr>
          <p:txBody>
            <a:bodyPr/>
            <a:lstStyle/>
            <a:p/>
          </p:txBody>
        </p:sp>
        <p:sp>
          <p:nvSpPr>
            <p:cNvPr id="24" name="pl24"/>
            <p:cNvSpPr/>
            <p:nvPr/>
          </p:nvSpPr>
          <p:spPr>
            <a:xfrm>
              <a:off x="805693"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25" name="pl25"/>
            <p:cNvSpPr/>
            <p:nvPr/>
          </p:nvSpPr>
          <p:spPr>
            <a:xfrm>
              <a:off x="805693" y="1187808"/>
              <a:ext cx="1466121" cy="150628"/>
            </a:xfrm>
            <a:custGeom>
              <a:avLst/>
              <a:pathLst>
                <a:path w="1466121" h="150628">
                  <a:moveTo>
                    <a:pt x="0" y="0"/>
                  </a:moveTo>
                  <a:lnTo>
                    <a:pt x="209445" y="34760"/>
                  </a:lnTo>
                  <a:lnTo>
                    <a:pt x="418891" y="81107"/>
                  </a:lnTo>
                  <a:lnTo>
                    <a:pt x="628337" y="150628"/>
                  </a:lnTo>
                  <a:lnTo>
                    <a:pt x="837783" y="92694"/>
                  </a:lnTo>
                  <a:lnTo>
                    <a:pt x="1047229" y="69520"/>
                  </a:lnTo>
                  <a:lnTo>
                    <a:pt x="1256675" y="57934"/>
                  </a:lnTo>
                  <a:lnTo>
                    <a:pt x="1466121" y="81107"/>
                  </a:lnTo>
                </a:path>
              </a:pathLst>
            </a:custGeom>
            <a:ln w="40651" cap="flat">
              <a:solidFill>
                <a:srgbClr val="000000">
                  <a:alpha val="100000"/>
                </a:srgbClr>
              </a:solidFill>
              <a:prstDash val="solid"/>
              <a:round/>
            </a:ln>
          </p:spPr>
          <p:txBody>
            <a:bodyPr/>
            <a:lstStyle/>
            <a:p/>
          </p:txBody>
        </p:sp>
        <p:sp>
          <p:nvSpPr>
            <p:cNvPr id="26" name="pl26"/>
            <p:cNvSpPr/>
            <p:nvPr/>
          </p:nvSpPr>
          <p:spPr>
            <a:xfrm>
              <a:off x="805693" y="1187808"/>
              <a:ext cx="1466121" cy="150628"/>
            </a:xfrm>
            <a:custGeom>
              <a:avLst/>
              <a:pathLst>
                <a:path w="1466121" h="150628">
                  <a:moveTo>
                    <a:pt x="0" y="0"/>
                  </a:moveTo>
                  <a:lnTo>
                    <a:pt x="209445" y="34760"/>
                  </a:lnTo>
                  <a:lnTo>
                    <a:pt x="418891" y="81107"/>
                  </a:lnTo>
                  <a:lnTo>
                    <a:pt x="628337" y="150628"/>
                  </a:lnTo>
                  <a:lnTo>
                    <a:pt x="837783" y="92694"/>
                  </a:lnTo>
                  <a:lnTo>
                    <a:pt x="1047229" y="69520"/>
                  </a:lnTo>
                  <a:lnTo>
                    <a:pt x="1256675" y="57934"/>
                  </a:lnTo>
                  <a:lnTo>
                    <a:pt x="1466121" y="81107"/>
                  </a:lnTo>
                </a:path>
              </a:pathLst>
            </a:custGeom>
            <a:ln w="35231" cap="flat">
              <a:solidFill>
                <a:srgbClr val="80BD41">
                  <a:alpha val="100000"/>
                </a:srgbClr>
              </a:solidFill>
              <a:prstDash val="solid"/>
              <a:round/>
            </a:ln>
          </p:spPr>
          <p:txBody>
            <a:bodyPr/>
            <a:lstStyle/>
            <a:p/>
          </p:txBody>
        </p:sp>
        <p:sp>
          <p:nvSpPr>
            <p:cNvPr id="27" name="pl27"/>
            <p:cNvSpPr/>
            <p:nvPr/>
          </p:nvSpPr>
          <p:spPr>
            <a:xfrm>
              <a:off x="732387" y="1222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09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985009"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76396"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 name="tx31"/>
            <p:cNvSpPr/>
            <p:nvPr/>
          </p:nvSpPr>
          <p:spPr>
            <a:xfrm>
              <a:off x="1355712" y="11598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2" name="tx32"/>
            <p:cNvSpPr/>
            <p:nvPr/>
          </p:nvSpPr>
          <p:spPr>
            <a:xfrm>
              <a:off x="1595288"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tx33"/>
            <p:cNvSpPr/>
            <p:nvPr/>
          </p:nvSpPr>
          <p:spPr>
            <a:xfrm>
              <a:off x="1804733" y="10787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tx34"/>
            <p:cNvSpPr/>
            <p:nvPr/>
          </p:nvSpPr>
          <p:spPr>
            <a:xfrm>
              <a:off x="2014179" y="1067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 name="tx35"/>
            <p:cNvSpPr/>
            <p:nvPr/>
          </p:nvSpPr>
          <p:spPr>
            <a:xfrm>
              <a:off x="2223625"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115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714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381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59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163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266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36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53" name="pl53"/>
            <p:cNvSpPr/>
            <p:nvPr/>
          </p:nvSpPr>
          <p:spPr>
            <a:xfrm>
              <a:off x="805693" y="2526650"/>
              <a:ext cx="1466121" cy="150628"/>
            </a:xfrm>
            <a:custGeom>
              <a:avLst/>
              <a:pathLst>
                <a:path w="1466121" h="150628">
                  <a:moveTo>
                    <a:pt x="0" y="23173"/>
                  </a:moveTo>
                  <a:lnTo>
                    <a:pt x="209445" y="0"/>
                  </a:lnTo>
                  <a:lnTo>
                    <a:pt x="418891" y="34760"/>
                  </a:lnTo>
                  <a:lnTo>
                    <a:pt x="628337" y="92694"/>
                  </a:lnTo>
                  <a:lnTo>
                    <a:pt x="837783" y="92694"/>
                  </a:lnTo>
                  <a:lnTo>
                    <a:pt x="1047229" y="150628"/>
                  </a:lnTo>
                  <a:lnTo>
                    <a:pt x="1256675" y="92694"/>
                  </a:lnTo>
                  <a:lnTo>
                    <a:pt x="1466121" y="92694"/>
                  </a:lnTo>
                </a:path>
              </a:pathLst>
            </a:custGeom>
            <a:ln w="40651" cap="flat">
              <a:solidFill>
                <a:srgbClr val="BEBEBE">
                  <a:alpha val="69803"/>
                </a:srgbClr>
              </a:solidFill>
              <a:prstDash val="solid"/>
              <a:round/>
            </a:ln>
          </p:spPr>
          <p:txBody>
            <a:bodyPr/>
            <a:lstStyle/>
            <a:p/>
          </p:txBody>
        </p:sp>
        <p:sp>
          <p:nvSpPr>
            <p:cNvPr id="54" name="pl54"/>
            <p:cNvSpPr/>
            <p:nvPr/>
          </p:nvSpPr>
          <p:spPr>
            <a:xfrm>
              <a:off x="805693" y="2526650"/>
              <a:ext cx="1466121" cy="150628"/>
            </a:xfrm>
            <a:custGeom>
              <a:avLst/>
              <a:pathLst>
                <a:path w="1466121" h="150628">
                  <a:moveTo>
                    <a:pt x="0" y="23173"/>
                  </a:moveTo>
                  <a:lnTo>
                    <a:pt x="209445" y="0"/>
                  </a:lnTo>
                  <a:lnTo>
                    <a:pt x="418891" y="34760"/>
                  </a:lnTo>
                  <a:lnTo>
                    <a:pt x="628337" y="92694"/>
                  </a:lnTo>
                  <a:lnTo>
                    <a:pt x="837783" y="92694"/>
                  </a:lnTo>
                  <a:lnTo>
                    <a:pt x="1047229" y="150628"/>
                  </a:lnTo>
                  <a:lnTo>
                    <a:pt x="1256675" y="92694"/>
                  </a:lnTo>
                  <a:lnTo>
                    <a:pt x="1466121" y="92694"/>
                  </a:lnTo>
                </a:path>
              </a:pathLst>
            </a:custGeom>
            <a:ln w="35231" cap="flat">
              <a:solidFill>
                <a:srgbClr val="BEBEBE">
                  <a:alpha val="69803"/>
                </a:srgbClr>
              </a:solidFill>
              <a:prstDash val="solid"/>
              <a:round/>
            </a:ln>
          </p:spPr>
          <p:txBody>
            <a:bodyPr/>
            <a:lstStyle/>
            <a:p/>
          </p:txBody>
        </p:sp>
        <p:sp>
          <p:nvSpPr>
            <p:cNvPr id="55" name="pl55"/>
            <p:cNvSpPr/>
            <p:nvPr/>
          </p:nvSpPr>
          <p:spPr>
            <a:xfrm>
              <a:off x="805693"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56" name="pl56"/>
            <p:cNvSpPr/>
            <p:nvPr/>
          </p:nvSpPr>
          <p:spPr>
            <a:xfrm>
              <a:off x="805693" y="2526650"/>
              <a:ext cx="1466121" cy="150628"/>
            </a:xfrm>
            <a:custGeom>
              <a:avLst/>
              <a:pathLst>
                <a:path w="1466121" h="150628">
                  <a:moveTo>
                    <a:pt x="0" y="23173"/>
                  </a:moveTo>
                  <a:lnTo>
                    <a:pt x="209445" y="0"/>
                  </a:lnTo>
                  <a:lnTo>
                    <a:pt x="418891" y="34760"/>
                  </a:lnTo>
                  <a:lnTo>
                    <a:pt x="628337" y="92694"/>
                  </a:lnTo>
                  <a:lnTo>
                    <a:pt x="837783" y="92694"/>
                  </a:lnTo>
                  <a:lnTo>
                    <a:pt x="1047229" y="150628"/>
                  </a:lnTo>
                  <a:lnTo>
                    <a:pt x="1256675" y="92694"/>
                  </a:lnTo>
                  <a:lnTo>
                    <a:pt x="1466121" y="92694"/>
                  </a:lnTo>
                </a:path>
              </a:pathLst>
            </a:custGeom>
            <a:ln w="40651" cap="flat">
              <a:solidFill>
                <a:srgbClr val="000000">
                  <a:alpha val="100000"/>
                </a:srgbClr>
              </a:solidFill>
              <a:prstDash val="solid"/>
              <a:round/>
            </a:ln>
          </p:spPr>
          <p:txBody>
            <a:bodyPr/>
            <a:lstStyle/>
            <a:p/>
          </p:txBody>
        </p:sp>
        <p:sp>
          <p:nvSpPr>
            <p:cNvPr id="57" name="pl57"/>
            <p:cNvSpPr/>
            <p:nvPr/>
          </p:nvSpPr>
          <p:spPr>
            <a:xfrm>
              <a:off x="805693" y="2526650"/>
              <a:ext cx="1466121" cy="150628"/>
            </a:xfrm>
            <a:custGeom>
              <a:avLst/>
              <a:pathLst>
                <a:path w="1466121" h="150628">
                  <a:moveTo>
                    <a:pt x="0" y="23173"/>
                  </a:moveTo>
                  <a:lnTo>
                    <a:pt x="209445" y="0"/>
                  </a:lnTo>
                  <a:lnTo>
                    <a:pt x="418891" y="34760"/>
                  </a:lnTo>
                  <a:lnTo>
                    <a:pt x="628337" y="92694"/>
                  </a:lnTo>
                  <a:lnTo>
                    <a:pt x="837783" y="92694"/>
                  </a:lnTo>
                  <a:lnTo>
                    <a:pt x="1047229" y="150628"/>
                  </a:lnTo>
                  <a:lnTo>
                    <a:pt x="1256675" y="92694"/>
                  </a:lnTo>
                  <a:lnTo>
                    <a:pt x="1466121" y="92694"/>
                  </a:lnTo>
                </a:path>
              </a:pathLst>
            </a:custGeom>
            <a:ln w="35231" cap="flat">
              <a:solidFill>
                <a:srgbClr val="80BD41">
                  <a:alpha val="100000"/>
                </a:srgbClr>
              </a:solidFill>
              <a:prstDash val="solid"/>
              <a:round/>
            </a:ln>
          </p:spPr>
          <p:txBody>
            <a:bodyPr/>
            <a:lstStyle/>
            <a:p/>
          </p:txBody>
        </p:sp>
        <p:sp>
          <p:nvSpPr>
            <p:cNvPr id="58" name="pl58"/>
            <p:cNvSpPr/>
            <p:nvPr/>
          </p:nvSpPr>
          <p:spPr>
            <a:xfrm>
              <a:off x="732387" y="252665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57504" y="2371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985009"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3828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 name="tx62"/>
            <p:cNvSpPr/>
            <p:nvPr/>
          </p:nvSpPr>
          <p:spPr>
            <a:xfrm>
              <a:off x="1385842"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3" name="tx63"/>
            <p:cNvSpPr/>
            <p:nvPr/>
          </p:nvSpPr>
          <p:spPr>
            <a:xfrm>
              <a:off x="1595288"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 name="tx64"/>
            <p:cNvSpPr/>
            <p:nvPr/>
          </p:nvSpPr>
          <p:spPr>
            <a:xfrm>
              <a:off x="1774604" y="249872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5" name="tx65"/>
            <p:cNvSpPr/>
            <p:nvPr/>
          </p:nvSpPr>
          <p:spPr>
            <a:xfrm>
              <a:off x="2014179"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6" name="tx66"/>
            <p:cNvSpPr/>
            <p:nvPr/>
          </p:nvSpPr>
          <p:spPr>
            <a:xfrm>
              <a:off x="2223625"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52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755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685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00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0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307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4106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84" name="pl84"/>
            <p:cNvSpPr/>
            <p:nvPr/>
          </p:nvSpPr>
          <p:spPr>
            <a:xfrm>
              <a:off x="805693" y="3830732"/>
              <a:ext cx="1466121" cy="347604"/>
            </a:xfrm>
            <a:custGeom>
              <a:avLst/>
              <a:pathLst>
                <a:path w="1466121" h="347604">
                  <a:moveTo>
                    <a:pt x="0" y="0"/>
                  </a:moveTo>
                  <a:lnTo>
                    <a:pt x="209445" y="0"/>
                  </a:lnTo>
                  <a:lnTo>
                    <a:pt x="418891" y="162215"/>
                  </a:lnTo>
                  <a:lnTo>
                    <a:pt x="628337" y="336017"/>
                  </a:lnTo>
                  <a:lnTo>
                    <a:pt x="837783" y="347604"/>
                  </a:lnTo>
                  <a:lnTo>
                    <a:pt x="1047229" y="173802"/>
                  </a:lnTo>
                  <a:lnTo>
                    <a:pt x="1256675" y="173802"/>
                  </a:lnTo>
                  <a:lnTo>
                    <a:pt x="1466121" y="173802"/>
                  </a:lnTo>
                </a:path>
              </a:pathLst>
            </a:custGeom>
            <a:ln w="40651" cap="flat">
              <a:solidFill>
                <a:srgbClr val="BEBEBE">
                  <a:alpha val="69803"/>
                </a:srgbClr>
              </a:solidFill>
              <a:prstDash val="solid"/>
              <a:round/>
            </a:ln>
          </p:spPr>
          <p:txBody>
            <a:bodyPr/>
            <a:lstStyle/>
            <a:p/>
          </p:txBody>
        </p:sp>
        <p:sp>
          <p:nvSpPr>
            <p:cNvPr id="85" name="pl85"/>
            <p:cNvSpPr/>
            <p:nvPr/>
          </p:nvSpPr>
          <p:spPr>
            <a:xfrm>
              <a:off x="805693" y="3830732"/>
              <a:ext cx="1466121" cy="347604"/>
            </a:xfrm>
            <a:custGeom>
              <a:avLst/>
              <a:pathLst>
                <a:path w="1466121" h="347604">
                  <a:moveTo>
                    <a:pt x="0" y="0"/>
                  </a:moveTo>
                  <a:lnTo>
                    <a:pt x="209445" y="0"/>
                  </a:lnTo>
                  <a:lnTo>
                    <a:pt x="418891" y="162215"/>
                  </a:lnTo>
                  <a:lnTo>
                    <a:pt x="628337" y="336017"/>
                  </a:lnTo>
                  <a:lnTo>
                    <a:pt x="837783" y="347604"/>
                  </a:lnTo>
                  <a:lnTo>
                    <a:pt x="1047229" y="173802"/>
                  </a:lnTo>
                  <a:lnTo>
                    <a:pt x="1256675" y="173802"/>
                  </a:lnTo>
                  <a:lnTo>
                    <a:pt x="1466121" y="173802"/>
                  </a:lnTo>
                </a:path>
              </a:pathLst>
            </a:custGeom>
            <a:ln w="35231" cap="flat">
              <a:solidFill>
                <a:srgbClr val="BEBEBE">
                  <a:alpha val="69803"/>
                </a:srgbClr>
              </a:solidFill>
              <a:prstDash val="solid"/>
              <a:round/>
            </a:ln>
          </p:spPr>
          <p:txBody>
            <a:bodyPr/>
            <a:lstStyle/>
            <a:p/>
          </p:txBody>
        </p:sp>
        <p:sp>
          <p:nvSpPr>
            <p:cNvPr id="86" name="pl86"/>
            <p:cNvSpPr/>
            <p:nvPr/>
          </p:nvSpPr>
          <p:spPr>
            <a:xfrm>
              <a:off x="805693"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87" name="pl87"/>
            <p:cNvSpPr/>
            <p:nvPr/>
          </p:nvSpPr>
          <p:spPr>
            <a:xfrm>
              <a:off x="805693" y="3830732"/>
              <a:ext cx="1466121" cy="347604"/>
            </a:xfrm>
            <a:custGeom>
              <a:avLst/>
              <a:pathLst>
                <a:path w="1466121" h="347604">
                  <a:moveTo>
                    <a:pt x="0" y="0"/>
                  </a:moveTo>
                  <a:lnTo>
                    <a:pt x="209445" y="0"/>
                  </a:lnTo>
                  <a:lnTo>
                    <a:pt x="418891" y="162215"/>
                  </a:lnTo>
                  <a:lnTo>
                    <a:pt x="628337" y="336017"/>
                  </a:lnTo>
                  <a:lnTo>
                    <a:pt x="837783" y="347604"/>
                  </a:lnTo>
                  <a:lnTo>
                    <a:pt x="1047229" y="173802"/>
                  </a:lnTo>
                  <a:lnTo>
                    <a:pt x="1256675" y="173802"/>
                  </a:lnTo>
                  <a:lnTo>
                    <a:pt x="1466121" y="173802"/>
                  </a:lnTo>
                </a:path>
              </a:pathLst>
            </a:custGeom>
            <a:ln w="40651" cap="flat">
              <a:solidFill>
                <a:srgbClr val="000000">
                  <a:alpha val="100000"/>
                </a:srgbClr>
              </a:solidFill>
              <a:prstDash val="solid"/>
              <a:round/>
            </a:ln>
          </p:spPr>
          <p:txBody>
            <a:bodyPr/>
            <a:lstStyle/>
            <a:p/>
          </p:txBody>
        </p:sp>
        <p:sp>
          <p:nvSpPr>
            <p:cNvPr id="88" name="pl88"/>
            <p:cNvSpPr/>
            <p:nvPr/>
          </p:nvSpPr>
          <p:spPr>
            <a:xfrm>
              <a:off x="805693" y="3830732"/>
              <a:ext cx="1466121" cy="347604"/>
            </a:xfrm>
            <a:custGeom>
              <a:avLst/>
              <a:pathLst>
                <a:path w="1466121" h="347604">
                  <a:moveTo>
                    <a:pt x="0" y="0"/>
                  </a:moveTo>
                  <a:lnTo>
                    <a:pt x="209445" y="0"/>
                  </a:lnTo>
                  <a:lnTo>
                    <a:pt x="418891" y="162215"/>
                  </a:lnTo>
                  <a:lnTo>
                    <a:pt x="628337" y="336017"/>
                  </a:lnTo>
                  <a:lnTo>
                    <a:pt x="837783" y="347604"/>
                  </a:lnTo>
                  <a:lnTo>
                    <a:pt x="1047229" y="173802"/>
                  </a:lnTo>
                  <a:lnTo>
                    <a:pt x="1256675" y="173802"/>
                  </a:lnTo>
                  <a:lnTo>
                    <a:pt x="1466121" y="173802"/>
                  </a:lnTo>
                </a:path>
              </a:pathLst>
            </a:custGeom>
            <a:ln w="35231" cap="flat">
              <a:solidFill>
                <a:srgbClr val="80BD41">
                  <a:alpha val="100000"/>
                </a:srgbClr>
              </a:solidFill>
              <a:prstDash val="solid"/>
              <a:round/>
            </a:ln>
          </p:spPr>
          <p:txBody>
            <a:bodyPr/>
            <a:lstStyle/>
            <a:p/>
          </p:txBody>
        </p:sp>
        <p:sp>
          <p:nvSpPr>
            <p:cNvPr id="89" name="pl89"/>
            <p:cNvSpPr/>
            <p:nvPr/>
          </p:nvSpPr>
          <p:spPr>
            <a:xfrm>
              <a:off x="732387" y="383073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75563"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985009"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46266" y="38143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3" name="tx93"/>
            <p:cNvSpPr/>
            <p:nvPr/>
          </p:nvSpPr>
          <p:spPr>
            <a:xfrm>
              <a:off x="1355712" y="39881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94" name="tx94"/>
            <p:cNvSpPr/>
            <p:nvPr/>
          </p:nvSpPr>
          <p:spPr>
            <a:xfrm>
              <a:off x="1565158" y="39997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95" name="tx95"/>
            <p:cNvSpPr/>
            <p:nvPr/>
          </p:nvSpPr>
          <p:spPr>
            <a:xfrm>
              <a:off x="1774604" y="38259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6" name="tx96"/>
            <p:cNvSpPr/>
            <p:nvPr/>
          </p:nvSpPr>
          <p:spPr>
            <a:xfrm>
              <a:off x="1984050" y="38259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7" name="tx97"/>
            <p:cNvSpPr/>
            <p:nvPr/>
          </p:nvSpPr>
          <p:spPr>
            <a:xfrm>
              <a:off x="2193496" y="38259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693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796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498997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41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24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348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4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34814"/>
              <a:ext cx="1466121" cy="625688"/>
            </a:xfrm>
            <a:custGeom>
              <a:avLst/>
              <a:pathLst>
                <a:path w="1466121" h="625688">
                  <a:moveTo>
                    <a:pt x="0" y="0"/>
                  </a:moveTo>
                  <a:lnTo>
                    <a:pt x="209445" y="0"/>
                  </a:lnTo>
                  <a:lnTo>
                    <a:pt x="418891" y="34760"/>
                  </a:lnTo>
                  <a:lnTo>
                    <a:pt x="628337" y="104281"/>
                  </a:lnTo>
                  <a:lnTo>
                    <a:pt x="837783" y="104281"/>
                  </a:lnTo>
                  <a:lnTo>
                    <a:pt x="1047229" y="486646"/>
                  </a:lnTo>
                  <a:lnTo>
                    <a:pt x="1256675" y="625688"/>
                  </a:lnTo>
                  <a:lnTo>
                    <a:pt x="1466121" y="254910"/>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34814"/>
              <a:ext cx="1466121" cy="625688"/>
            </a:xfrm>
            <a:custGeom>
              <a:avLst/>
              <a:pathLst>
                <a:path w="1466121" h="625688">
                  <a:moveTo>
                    <a:pt x="0" y="0"/>
                  </a:moveTo>
                  <a:lnTo>
                    <a:pt x="209445" y="0"/>
                  </a:lnTo>
                  <a:lnTo>
                    <a:pt x="418891" y="34760"/>
                  </a:lnTo>
                  <a:lnTo>
                    <a:pt x="628337" y="104281"/>
                  </a:lnTo>
                  <a:lnTo>
                    <a:pt x="837783" y="104281"/>
                  </a:lnTo>
                  <a:lnTo>
                    <a:pt x="1047229" y="486646"/>
                  </a:lnTo>
                  <a:lnTo>
                    <a:pt x="1256675" y="625688"/>
                  </a:lnTo>
                  <a:lnTo>
                    <a:pt x="1466121" y="254910"/>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34814"/>
              <a:ext cx="1466121" cy="625688"/>
            </a:xfrm>
            <a:custGeom>
              <a:avLst/>
              <a:pathLst>
                <a:path w="1466121" h="625688">
                  <a:moveTo>
                    <a:pt x="0" y="0"/>
                  </a:moveTo>
                  <a:lnTo>
                    <a:pt x="209445" y="0"/>
                  </a:lnTo>
                  <a:lnTo>
                    <a:pt x="418891" y="34760"/>
                  </a:lnTo>
                  <a:lnTo>
                    <a:pt x="628337" y="104281"/>
                  </a:lnTo>
                  <a:lnTo>
                    <a:pt x="837783" y="104281"/>
                  </a:lnTo>
                  <a:lnTo>
                    <a:pt x="1047229" y="486646"/>
                  </a:lnTo>
                  <a:lnTo>
                    <a:pt x="1256675" y="625688"/>
                  </a:lnTo>
                  <a:lnTo>
                    <a:pt x="1466121" y="254910"/>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34814"/>
              <a:ext cx="1466121" cy="625688"/>
            </a:xfrm>
            <a:custGeom>
              <a:avLst/>
              <a:pathLst>
                <a:path w="1466121" h="625688">
                  <a:moveTo>
                    <a:pt x="0" y="0"/>
                  </a:moveTo>
                  <a:lnTo>
                    <a:pt x="209445" y="0"/>
                  </a:lnTo>
                  <a:lnTo>
                    <a:pt x="418891" y="34760"/>
                  </a:lnTo>
                  <a:lnTo>
                    <a:pt x="628337" y="104281"/>
                  </a:lnTo>
                  <a:lnTo>
                    <a:pt x="837783" y="104281"/>
                  </a:lnTo>
                  <a:lnTo>
                    <a:pt x="1047229" y="486646"/>
                  </a:lnTo>
                  <a:lnTo>
                    <a:pt x="1256675" y="625688"/>
                  </a:lnTo>
                  <a:lnTo>
                    <a:pt x="1466121" y="254910"/>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3481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75563"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2" name="tx122"/>
            <p:cNvSpPr/>
            <p:nvPr/>
          </p:nvSpPr>
          <p:spPr>
            <a:xfrm>
              <a:off x="985009"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49910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4" name="tx124"/>
            <p:cNvSpPr/>
            <p:nvPr/>
          </p:nvSpPr>
          <p:spPr>
            <a:xfrm>
              <a:off x="1385842"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5" name="tx125"/>
            <p:cNvSpPr/>
            <p:nvPr/>
          </p:nvSpPr>
          <p:spPr>
            <a:xfrm>
              <a:off x="1595288"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6" name="tx126"/>
            <p:cNvSpPr/>
            <p:nvPr/>
          </p:nvSpPr>
          <p:spPr>
            <a:xfrm>
              <a:off x="1774604" y="544290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27" name="tx127"/>
            <p:cNvSpPr/>
            <p:nvPr/>
          </p:nvSpPr>
          <p:spPr>
            <a:xfrm>
              <a:off x="1984050"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8" name="tx128"/>
            <p:cNvSpPr/>
            <p:nvPr/>
          </p:nvSpPr>
          <p:spPr>
            <a:xfrm>
              <a:off x="2193496" y="521116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570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674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77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19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12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22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32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22568"/>
              <a:ext cx="1466121" cy="69520"/>
            </a:xfrm>
            <a:custGeom>
              <a:avLst/>
              <a:pathLst>
                <a:path w="1466121" h="69520">
                  <a:moveTo>
                    <a:pt x="0" y="0"/>
                  </a:moveTo>
                  <a:lnTo>
                    <a:pt x="209445" y="0"/>
                  </a:lnTo>
                  <a:lnTo>
                    <a:pt x="418891" y="11586"/>
                  </a:lnTo>
                  <a:lnTo>
                    <a:pt x="628337" y="11586"/>
                  </a:lnTo>
                  <a:lnTo>
                    <a:pt x="837783" y="11586"/>
                  </a:lnTo>
                  <a:lnTo>
                    <a:pt x="1047229" y="11586"/>
                  </a:lnTo>
                  <a:lnTo>
                    <a:pt x="1256675" y="11586"/>
                  </a:lnTo>
                  <a:lnTo>
                    <a:pt x="1466121" y="6952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22568"/>
              <a:ext cx="1466121" cy="69520"/>
            </a:xfrm>
            <a:custGeom>
              <a:avLst/>
              <a:pathLst>
                <a:path w="1466121" h="69520">
                  <a:moveTo>
                    <a:pt x="0" y="0"/>
                  </a:moveTo>
                  <a:lnTo>
                    <a:pt x="209445" y="0"/>
                  </a:lnTo>
                  <a:lnTo>
                    <a:pt x="418891" y="11586"/>
                  </a:lnTo>
                  <a:lnTo>
                    <a:pt x="628337" y="11586"/>
                  </a:lnTo>
                  <a:lnTo>
                    <a:pt x="837783" y="11586"/>
                  </a:lnTo>
                  <a:lnTo>
                    <a:pt x="1047229" y="11586"/>
                  </a:lnTo>
                  <a:lnTo>
                    <a:pt x="1256675" y="11586"/>
                  </a:lnTo>
                  <a:lnTo>
                    <a:pt x="1466121" y="6952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22568"/>
              <a:ext cx="1466121" cy="69520"/>
            </a:xfrm>
            <a:custGeom>
              <a:avLst/>
              <a:pathLst>
                <a:path w="1466121" h="69520">
                  <a:moveTo>
                    <a:pt x="0" y="0"/>
                  </a:moveTo>
                  <a:lnTo>
                    <a:pt x="209445" y="0"/>
                  </a:lnTo>
                  <a:lnTo>
                    <a:pt x="418891" y="11586"/>
                  </a:lnTo>
                  <a:lnTo>
                    <a:pt x="628337" y="11586"/>
                  </a:lnTo>
                  <a:lnTo>
                    <a:pt x="837783" y="11586"/>
                  </a:lnTo>
                  <a:lnTo>
                    <a:pt x="1047229" y="11586"/>
                  </a:lnTo>
                  <a:lnTo>
                    <a:pt x="1256675" y="11586"/>
                  </a:lnTo>
                  <a:lnTo>
                    <a:pt x="1466121" y="6952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22568"/>
              <a:ext cx="1466121" cy="69520"/>
            </a:xfrm>
            <a:custGeom>
              <a:avLst/>
              <a:pathLst>
                <a:path w="1466121" h="69520">
                  <a:moveTo>
                    <a:pt x="0" y="0"/>
                  </a:moveTo>
                  <a:lnTo>
                    <a:pt x="209445" y="0"/>
                  </a:lnTo>
                  <a:lnTo>
                    <a:pt x="418891" y="11586"/>
                  </a:lnTo>
                  <a:lnTo>
                    <a:pt x="628337" y="11586"/>
                  </a:lnTo>
                  <a:lnTo>
                    <a:pt x="837783" y="11586"/>
                  </a:lnTo>
                  <a:lnTo>
                    <a:pt x="1047229" y="11586"/>
                  </a:lnTo>
                  <a:lnTo>
                    <a:pt x="1256675" y="11586"/>
                  </a:lnTo>
                  <a:lnTo>
                    <a:pt x="1466121" y="69520"/>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22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58718" y="105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5" name="tx155"/>
            <p:cNvSpPr/>
            <p:nvPr/>
          </p:nvSpPr>
          <p:spPr>
            <a:xfrm>
              <a:off x="3068164" y="105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6" name="tx156"/>
            <p:cNvSpPr/>
            <p:nvPr/>
          </p:nvSpPr>
          <p:spPr>
            <a:xfrm>
              <a:off x="3277610" y="105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7" name="tx157"/>
            <p:cNvSpPr/>
            <p:nvPr/>
          </p:nvSpPr>
          <p:spPr>
            <a:xfrm>
              <a:off x="3487056" y="105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8" name="tx158"/>
            <p:cNvSpPr/>
            <p:nvPr/>
          </p:nvSpPr>
          <p:spPr>
            <a:xfrm>
              <a:off x="3696502" y="105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9" name="tx159"/>
            <p:cNvSpPr/>
            <p:nvPr/>
          </p:nvSpPr>
          <p:spPr>
            <a:xfrm>
              <a:off x="3905948"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115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714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381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59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163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266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36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03477"/>
              <a:ext cx="1466121" cy="150628"/>
            </a:xfrm>
            <a:custGeom>
              <a:avLst/>
              <a:pathLst>
                <a:path w="1466121" h="150628">
                  <a:moveTo>
                    <a:pt x="0" y="57934"/>
                  </a:moveTo>
                  <a:lnTo>
                    <a:pt x="209445" y="23173"/>
                  </a:lnTo>
                  <a:lnTo>
                    <a:pt x="418891" y="0"/>
                  </a:lnTo>
                  <a:lnTo>
                    <a:pt x="628337" y="115868"/>
                  </a:lnTo>
                  <a:lnTo>
                    <a:pt x="837783" y="104281"/>
                  </a:lnTo>
                  <a:lnTo>
                    <a:pt x="1047229" y="23173"/>
                  </a:lnTo>
                  <a:lnTo>
                    <a:pt x="1256675" y="0"/>
                  </a:lnTo>
                  <a:lnTo>
                    <a:pt x="1466121" y="150628"/>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03477"/>
              <a:ext cx="1466121" cy="150628"/>
            </a:xfrm>
            <a:custGeom>
              <a:avLst/>
              <a:pathLst>
                <a:path w="1466121" h="150628">
                  <a:moveTo>
                    <a:pt x="0" y="57934"/>
                  </a:moveTo>
                  <a:lnTo>
                    <a:pt x="209445" y="23173"/>
                  </a:lnTo>
                  <a:lnTo>
                    <a:pt x="418891" y="0"/>
                  </a:lnTo>
                  <a:lnTo>
                    <a:pt x="628337" y="115868"/>
                  </a:lnTo>
                  <a:lnTo>
                    <a:pt x="837783" y="104281"/>
                  </a:lnTo>
                  <a:lnTo>
                    <a:pt x="1047229" y="23173"/>
                  </a:lnTo>
                  <a:lnTo>
                    <a:pt x="1256675" y="0"/>
                  </a:lnTo>
                  <a:lnTo>
                    <a:pt x="1466121" y="150628"/>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03477"/>
              <a:ext cx="1466121" cy="150628"/>
            </a:xfrm>
            <a:custGeom>
              <a:avLst/>
              <a:pathLst>
                <a:path w="1466121" h="150628">
                  <a:moveTo>
                    <a:pt x="0" y="57934"/>
                  </a:moveTo>
                  <a:lnTo>
                    <a:pt x="209445" y="23173"/>
                  </a:lnTo>
                  <a:lnTo>
                    <a:pt x="418891" y="0"/>
                  </a:lnTo>
                  <a:lnTo>
                    <a:pt x="628337" y="115868"/>
                  </a:lnTo>
                  <a:lnTo>
                    <a:pt x="837783" y="104281"/>
                  </a:lnTo>
                  <a:lnTo>
                    <a:pt x="1047229" y="23173"/>
                  </a:lnTo>
                  <a:lnTo>
                    <a:pt x="1256675" y="0"/>
                  </a:lnTo>
                  <a:lnTo>
                    <a:pt x="1466121" y="150628"/>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03477"/>
              <a:ext cx="1466121" cy="150628"/>
            </a:xfrm>
            <a:custGeom>
              <a:avLst/>
              <a:pathLst>
                <a:path w="1466121" h="150628">
                  <a:moveTo>
                    <a:pt x="0" y="57934"/>
                  </a:moveTo>
                  <a:lnTo>
                    <a:pt x="209445" y="23173"/>
                  </a:lnTo>
                  <a:lnTo>
                    <a:pt x="418891" y="0"/>
                  </a:lnTo>
                  <a:lnTo>
                    <a:pt x="628337" y="115868"/>
                  </a:lnTo>
                  <a:lnTo>
                    <a:pt x="837783" y="104281"/>
                  </a:lnTo>
                  <a:lnTo>
                    <a:pt x="1047229" y="23173"/>
                  </a:lnTo>
                  <a:lnTo>
                    <a:pt x="1256675" y="0"/>
                  </a:lnTo>
                  <a:lnTo>
                    <a:pt x="1466121" y="150628"/>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2665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39826" y="23828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4" name="tx184"/>
            <p:cNvSpPr/>
            <p:nvPr/>
          </p:nvSpPr>
          <p:spPr>
            <a:xfrm>
              <a:off x="2667332"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76778" y="2324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86" name="tx186"/>
            <p:cNvSpPr/>
            <p:nvPr/>
          </p:nvSpPr>
          <p:spPr>
            <a:xfrm>
              <a:off x="3068164"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7" name="tx187"/>
            <p:cNvSpPr/>
            <p:nvPr/>
          </p:nvSpPr>
          <p:spPr>
            <a:xfrm>
              <a:off x="3277610" y="24292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8" name="tx188"/>
            <p:cNvSpPr/>
            <p:nvPr/>
          </p:nvSpPr>
          <p:spPr>
            <a:xfrm>
              <a:off x="3505115"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9" name="tx189"/>
            <p:cNvSpPr/>
            <p:nvPr/>
          </p:nvSpPr>
          <p:spPr>
            <a:xfrm>
              <a:off x="3714561" y="2324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0" name="tx190"/>
            <p:cNvSpPr/>
            <p:nvPr/>
          </p:nvSpPr>
          <p:spPr>
            <a:xfrm>
              <a:off x="3879842" y="247555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52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755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685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00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0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307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4106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819145"/>
              <a:ext cx="1466121" cy="625688"/>
            </a:xfrm>
            <a:custGeom>
              <a:avLst/>
              <a:pathLst>
                <a:path w="1466121" h="625688">
                  <a:moveTo>
                    <a:pt x="0" y="0"/>
                  </a:moveTo>
                  <a:lnTo>
                    <a:pt x="209445" y="11586"/>
                  </a:lnTo>
                  <a:lnTo>
                    <a:pt x="418891" y="81107"/>
                  </a:lnTo>
                  <a:lnTo>
                    <a:pt x="628337" y="625688"/>
                  </a:lnTo>
                  <a:lnTo>
                    <a:pt x="837783" y="231736"/>
                  </a:lnTo>
                  <a:lnTo>
                    <a:pt x="1047229" y="231736"/>
                  </a:lnTo>
                  <a:lnTo>
                    <a:pt x="1256675" y="231736"/>
                  </a:lnTo>
                  <a:lnTo>
                    <a:pt x="1466121" y="231736"/>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819145"/>
              <a:ext cx="1466121" cy="625688"/>
            </a:xfrm>
            <a:custGeom>
              <a:avLst/>
              <a:pathLst>
                <a:path w="1466121" h="625688">
                  <a:moveTo>
                    <a:pt x="0" y="0"/>
                  </a:moveTo>
                  <a:lnTo>
                    <a:pt x="209445" y="11586"/>
                  </a:lnTo>
                  <a:lnTo>
                    <a:pt x="418891" y="81107"/>
                  </a:lnTo>
                  <a:lnTo>
                    <a:pt x="628337" y="625688"/>
                  </a:lnTo>
                  <a:lnTo>
                    <a:pt x="837783" y="231736"/>
                  </a:lnTo>
                  <a:lnTo>
                    <a:pt x="1047229" y="231736"/>
                  </a:lnTo>
                  <a:lnTo>
                    <a:pt x="1256675" y="231736"/>
                  </a:lnTo>
                  <a:lnTo>
                    <a:pt x="1466121" y="231736"/>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819145"/>
              <a:ext cx="1466121" cy="625688"/>
            </a:xfrm>
            <a:custGeom>
              <a:avLst/>
              <a:pathLst>
                <a:path w="1466121" h="625688">
                  <a:moveTo>
                    <a:pt x="0" y="0"/>
                  </a:moveTo>
                  <a:lnTo>
                    <a:pt x="209445" y="11586"/>
                  </a:lnTo>
                  <a:lnTo>
                    <a:pt x="418891" y="81107"/>
                  </a:lnTo>
                  <a:lnTo>
                    <a:pt x="628337" y="625688"/>
                  </a:lnTo>
                  <a:lnTo>
                    <a:pt x="837783" y="231736"/>
                  </a:lnTo>
                  <a:lnTo>
                    <a:pt x="1047229" y="231736"/>
                  </a:lnTo>
                  <a:lnTo>
                    <a:pt x="1256675" y="231736"/>
                  </a:lnTo>
                  <a:lnTo>
                    <a:pt x="1466121" y="231736"/>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819145"/>
              <a:ext cx="1466121" cy="625688"/>
            </a:xfrm>
            <a:custGeom>
              <a:avLst/>
              <a:pathLst>
                <a:path w="1466121" h="625688">
                  <a:moveTo>
                    <a:pt x="0" y="0"/>
                  </a:moveTo>
                  <a:lnTo>
                    <a:pt x="209445" y="11586"/>
                  </a:lnTo>
                  <a:lnTo>
                    <a:pt x="418891" y="81107"/>
                  </a:lnTo>
                  <a:lnTo>
                    <a:pt x="628337" y="625688"/>
                  </a:lnTo>
                  <a:lnTo>
                    <a:pt x="837783" y="231736"/>
                  </a:lnTo>
                  <a:lnTo>
                    <a:pt x="1047229" y="231736"/>
                  </a:lnTo>
                  <a:lnTo>
                    <a:pt x="1256675" y="231736"/>
                  </a:lnTo>
                  <a:lnTo>
                    <a:pt x="1466121" y="231736"/>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3073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40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5" name="tx215"/>
            <p:cNvSpPr/>
            <p:nvPr/>
          </p:nvSpPr>
          <p:spPr>
            <a:xfrm>
              <a:off x="2667332"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7" name="tx217"/>
            <p:cNvSpPr/>
            <p:nvPr/>
          </p:nvSpPr>
          <p:spPr>
            <a:xfrm>
              <a:off x="3038035" y="42662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18" name="tx218"/>
            <p:cNvSpPr/>
            <p:nvPr/>
          </p:nvSpPr>
          <p:spPr>
            <a:xfrm>
              <a:off x="3247481" y="38723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19" name="tx219"/>
            <p:cNvSpPr/>
            <p:nvPr/>
          </p:nvSpPr>
          <p:spPr>
            <a:xfrm>
              <a:off x="3456927" y="38723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20" name="tx220"/>
            <p:cNvSpPr/>
            <p:nvPr/>
          </p:nvSpPr>
          <p:spPr>
            <a:xfrm>
              <a:off x="3666372" y="38723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21" name="tx221"/>
            <p:cNvSpPr/>
            <p:nvPr/>
          </p:nvSpPr>
          <p:spPr>
            <a:xfrm>
              <a:off x="3875818" y="38723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693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796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498997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41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24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348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4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065293"/>
              <a:ext cx="1466121" cy="162215"/>
            </a:xfrm>
            <a:custGeom>
              <a:avLst/>
              <a:pathLst>
                <a:path w="1466121" h="162215">
                  <a:moveTo>
                    <a:pt x="0" y="150628"/>
                  </a:moveTo>
                  <a:lnTo>
                    <a:pt x="209445" y="69520"/>
                  </a:lnTo>
                  <a:lnTo>
                    <a:pt x="418891" y="127455"/>
                  </a:lnTo>
                  <a:lnTo>
                    <a:pt x="628337" y="139041"/>
                  </a:lnTo>
                  <a:lnTo>
                    <a:pt x="837783" y="162215"/>
                  </a:lnTo>
                  <a:lnTo>
                    <a:pt x="1047229" y="81107"/>
                  </a:lnTo>
                  <a:lnTo>
                    <a:pt x="1256675" y="0"/>
                  </a:lnTo>
                  <a:lnTo>
                    <a:pt x="1466121" y="150628"/>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065293"/>
              <a:ext cx="1466121" cy="162215"/>
            </a:xfrm>
            <a:custGeom>
              <a:avLst/>
              <a:pathLst>
                <a:path w="1466121" h="162215">
                  <a:moveTo>
                    <a:pt x="0" y="150628"/>
                  </a:moveTo>
                  <a:lnTo>
                    <a:pt x="209445" y="69520"/>
                  </a:lnTo>
                  <a:lnTo>
                    <a:pt x="418891" y="127455"/>
                  </a:lnTo>
                  <a:lnTo>
                    <a:pt x="628337" y="139041"/>
                  </a:lnTo>
                  <a:lnTo>
                    <a:pt x="837783" y="162215"/>
                  </a:lnTo>
                  <a:lnTo>
                    <a:pt x="1047229" y="81107"/>
                  </a:lnTo>
                  <a:lnTo>
                    <a:pt x="1256675" y="0"/>
                  </a:lnTo>
                  <a:lnTo>
                    <a:pt x="1466121" y="150628"/>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065293"/>
              <a:ext cx="1466121" cy="162215"/>
            </a:xfrm>
            <a:custGeom>
              <a:avLst/>
              <a:pathLst>
                <a:path w="1466121" h="162215">
                  <a:moveTo>
                    <a:pt x="0" y="150628"/>
                  </a:moveTo>
                  <a:lnTo>
                    <a:pt x="209445" y="69520"/>
                  </a:lnTo>
                  <a:lnTo>
                    <a:pt x="418891" y="127455"/>
                  </a:lnTo>
                  <a:lnTo>
                    <a:pt x="628337" y="139041"/>
                  </a:lnTo>
                  <a:lnTo>
                    <a:pt x="837783" y="162215"/>
                  </a:lnTo>
                  <a:lnTo>
                    <a:pt x="1047229" y="81107"/>
                  </a:lnTo>
                  <a:lnTo>
                    <a:pt x="1256675" y="0"/>
                  </a:lnTo>
                  <a:lnTo>
                    <a:pt x="1466121" y="150628"/>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065293"/>
              <a:ext cx="1466121" cy="162215"/>
            </a:xfrm>
            <a:custGeom>
              <a:avLst/>
              <a:pathLst>
                <a:path w="1466121" h="162215">
                  <a:moveTo>
                    <a:pt x="0" y="150628"/>
                  </a:moveTo>
                  <a:lnTo>
                    <a:pt x="209445" y="69520"/>
                  </a:lnTo>
                  <a:lnTo>
                    <a:pt x="418891" y="127455"/>
                  </a:lnTo>
                  <a:lnTo>
                    <a:pt x="628337" y="139041"/>
                  </a:lnTo>
                  <a:lnTo>
                    <a:pt x="837783" y="162215"/>
                  </a:lnTo>
                  <a:lnTo>
                    <a:pt x="1047229" y="81107"/>
                  </a:lnTo>
                  <a:lnTo>
                    <a:pt x="1256675" y="0"/>
                  </a:lnTo>
                  <a:lnTo>
                    <a:pt x="1466121" y="150628"/>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3481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39826" y="5037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46" name="tx246"/>
            <p:cNvSpPr/>
            <p:nvPr/>
          </p:nvSpPr>
          <p:spPr>
            <a:xfrm>
              <a:off x="2667332"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48" name="tx248"/>
            <p:cNvSpPr/>
            <p:nvPr/>
          </p:nvSpPr>
          <p:spPr>
            <a:xfrm>
              <a:off x="3068164"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9" name="tx249"/>
            <p:cNvSpPr/>
            <p:nvPr/>
          </p:nvSpPr>
          <p:spPr>
            <a:xfrm>
              <a:off x="3277610"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0" name="tx250"/>
            <p:cNvSpPr/>
            <p:nvPr/>
          </p:nvSpPr>
          <p:spPr>
            <a:xfrm>
              <a:off x="3487056" y="4967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1" name="tx251"/>
            <p:cNvSpPr/>
            <p:nvPr/>
          </p:nvSpPr>
          <p:spPr>
            <a:xfrm>
              <a:off x="3714561" y="48867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2" name="tx252"/>
            <p:cNvSpPr/>
            <p:nvPr/>
          </p:nvSpPr>
          <p:spPr>
            <a:xfrm>
              <a:off x="3905948" y="50373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570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674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77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19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12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22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32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22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40208"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7" name="tx277"/>
            <p:cNvSpPr/>
            <p:nvPr/>
          </p:nvSpPr>
          <p:spPr>
            <a:xfrm>
              <a:off x="4349654"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768546"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977992"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5187438"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5396884"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5606330"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115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714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381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59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163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266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36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15063"/>
              <a:ext cx="1466121" cy="57934"/>
            </a:xfrm>
            <a:custGeom>
              <a:avLst/>
              <a:pathLst>
                <a:path w="1466121" h="57934">
                  <a:moveTo>
                    <a:pt x="0" y="0"/>
                  </a:moveTo>
                  <a:lnTo>
                    <a:pt x="209445" y="11586"/>
                  </a:lnTo>
                  <a:lnTo>
                    <a:pt x="418891" y="11586"/>
                  </a:lnTo>
                  <a:lnTo>
                    <a:pt x="628337" y="23173"/>
                  </a:lnTo>
                  <a:lnTo>
                    <a:pt x="837783" y="34760"/>
                  </a:lnTo>
                  <a:lnTo>
                    <a:pt x="1047229" y="46347"/>
                  </a:lnTo>
                  <a:lnTo>
                    <a:pt x="1256675" y="46347"/>
                  </a:lnTo>
                  <a:lnTo>
                    <a:pt x="1466121" y="579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15063"/>
              <a:ext cx="1466121" cy="57934"/>
            </a:xfrm>
            <a:custGeom>
              <a:avLst/>
              <a:pathLst>
                <a:path w="1466121" h="57934">
                  <a:moveTo>
                    <a:pt x="0" y="0"/>
                  </a:moveTo>
                  <a:lnTo>
                    <a:pt x="209445" y="11586"/>
                  </a:lnTo>
                  <a:lnTo>
                    <a:pt x="418891" y="11586"/>
                  </a:lnTo>
                  <a:lnTo>
                    <a:pt x="628337" y="23173"/>
                  </a:lnTo>
                  <a:lnTo>
                    <a:pt x="837783" y="34760"/>
                  </a:lnTo>
                  <a:lnTo>
                    <a:pt x="1047229" y="46347"/>
                  </a:lnTo>
                  <a:lnTo>
                    <a:pt x="1256675" y="46347"/>
                  </a:lnTo>
                  <a:lnTo>
                    <a:pt x="1466121" y="579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15063"/>
              <a:ext cx="1466121" cy="57934"/>
            </a:xfrm>
            <a:custGeom>
              <a:avLst/>
              <a:pathLst>
                <a:path w="1466121" h="57934">
                  <a:moveTo>
                    <a:pt x="0" y="0"/>
                  </a:moveTo>
                  <a:lnTo>
                    <a:pt x="209445" y="11586"/>
                  </a:lnTo>
                  <a:lnTo>
                    <a:pt x="418891" y="11586"/>
                  </a:lnTo>
                  <a:lnTo>
                    <a:pt x="628337" y="23173"/>
                  </a:lnTo>
                  <a:lnTo>
                    <a:pt x="837783" y="34760"/>
                  </a:lnTo>
                  <a:lnTo>
                    <a:pt x="1047229" y="46347"/>
                  </a:lnTo>
                  <a:lnTo>
                    <a:pt x="1256675" y="46347"/>
                  </a:lnTo>
                  <a:lnTo>
                    <a:pt x="1466121" y="579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15063"/>
              <a:ext cx="1466121" cy="57934"/>
            </a:xfrm>
            <a:custGeom>
              <a:avLst/>
              <a:pathLst>
                <a:path w="1466121" h="57934">
                  <a:moveTo>
                    <a:pt x="0" y="0"/>
                  </a:moveTo>
                  <a:lnTo>
                    <a:pt x="209445" y="11586"/>
                  </a:lnTo>
                  <a:lnTo>
                    <a:pt x="418891" y="11586"/>
                  </a:lnTo>
                  <a:lnTo>
                    <a:pt x="628337" y="23173"/>
                  </a:lnTo>
                  <a:lnTo>
                    <a:pt x="837783" y="34760"/>
                  </a:lnTo>
                  <a:lnTo>
                    <a:pt x="1047229" y="46347"/>
                  </a:lnTo>
                  <a:lnTo>
                    <a:pt x="1256675" y="46347"/>
                  </a:lnTo>
                  <a:lnTo>
                    <a:pt x="1466121" y="579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2665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36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349654"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59100"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0" name="tx310"/>
            <p:cNvSpPr/>
            <p:nvPr/>
          </p:nvSpPr>
          <p:spPr>
            <a:xfrm>
              <a:off x="4750487" y="23596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1" name="tx311"/>
            <p:cNvSpPr/>
            <p:nvPr/>
          </p:nvSpPr>
          <p:spPr>
            <a:xfrm>
              <a:off x="4959933" y="2371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169379" y="23828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3" name="tx313"/>
            <p:cNvSpPr/>
            <p:nvPr/>
          </p:nvSpPr>
          <p:spPr>
            <a:xfrm>
              <a:off x="5378824" y="23828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4" name="tx314"/>
            <p:cNvSpPr/>
            <p:nvPr/>
          </p:nvSpPr>
          <p:spPr>
            <a:xfrm>
              <a:off x="5588270"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52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755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685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00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0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307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4106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30732"/>
              <a:ext cx="1466121" cy="185389"/>
            </a:xfrm>
            <a:custGeom>
              <a:avLst/>
              <a:pathLst>
                <a:path w="1466121" h="185389">
                  <a:moveTo>
                    <a:pt x="0" y="57934"/>
                  </a:moveTo>
                  <a:lnTo>
                    <a:pt x="209445" y="0"/>
                  </a:lnTo>
                  <a:lnTo>
                    <a:pt x="418891" y="46347"/>
                  </a:lnTo>
                  <a:lnTo>
                    <a:pt x="628337" y="185389"/>
                  </a:lnTo>
                  <a:lnTo>
                    <a:pt x="837783" y="127455"/>
                  </a:lnTo>
                  <a:lnTo>
                    <a:pt x="1047229" y="34760"/>
                  </a:lnTo>
                  <a:lnTo>
                    <a:pt x="1256675" y="34760"/>
                  </a:lnTo>
                  <a:lnTo>
                    <a:pt x="1466121" y="46347"/>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30732"/>
              <a:ext cx="1466121" cy="185389"/>
            </a:xfrm>
            <a:custGeom>
              <a:avLst/>
              <a:pathLst>
                <a:path w="1466121" h="185389">
                  <a:moveTo>
                    <a:pt x="0" y="57934"/>
                  </a:moveTo>
                  <a:lnTo>
                    <a:pt x="209445" y="0"/>
                  </a:lnTo>
                  <a:lnTo>
                    <a:pt x="418891" y="46347"/>
                  </a:lnTo>
                  <a:lnTo>
                    <a:pt x="628337" y="185389"/>
                  </a:lnTo>
                  <a:lnTo>
                    <a:pt x="837783" y="127455"/>
                  </a:lnTo>
                  <a:lnTo>
                    <a:pt x="1047229" y="34760"/>
                  </a:lnTo>
                  <a:lnTo>
                    <a:pt x="1256675" y="34760"/>
                  </a:lnTo>
                  <a:lnTo>
                    <a:pt x="1466121" y="46347"/>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30732"/>
              <a:ext cx="1466121" cy="185389"/>
            </a:xfrm>
            <a:custGeom>
              <a:avLst/>
              <a:pathLst>
                <a:path w="1466121" h="185389">
                  <a:moveTo>
                    <a:pt x="0" y="57934"/>
                  </a:moveTo>
                  <a:lnTo>
                    <a:pt x="209445" y="0"/>
                  </a:lnTo>
                  <a:lnTo>
                    <a:pt x="418891" y="46347"/>
                  </a:lnTo>
                  <a:lnTo>
                    <a:pt x="628337" y="185389"/>
                  </a:lnTo>
                  <a:lnTo>
                    <a:pt x="837783" y="127455"/>
                  </a:lnTo>
                  <a:lnTo>
                    <a:pt x="1047229" y="34760"/>
                  </a:lnTo>
                  <a:lnTo>
                    <a:pt x="1256675" y="34760"/>
                  </a:lnTo>
                  <a:lnTo>
                    <a:pt x="1466121" y="46347"/>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30732"/>
              <a:ext cx="1466121" cy="185389"/>
            </a:xfrm>
            <a:custGeom>
              <a:avLst/>
              <a:pathLst>
                <a:path w="1466121" h="185389">
                  <a:moveTo>
                    <a:pt x="0" y="57934"/>
                  </a:moveTo>
                  <a:lnTo>
                    <a:pt x="209445" y="0"/>
                  </a:lnTo>
                  <a:lnTo>
                    <a:pt x="418891" y="46347"/>
                  </a:lnTo>
                  <a:lnTo>
                    <a:pt x="628337" y="185389"/>
                  </a:lnTo>
                  <a:lnTo>
                    <a:pt x="837783" y="127455"/>
                  </a:lnTo>
                  <a:lnTo>
                    <a:pt x="1047229" y="34760"/>
                  </a:lnTo>
                  <a:lnTo>
                    <a:pt x="1256675" y="34760"/>
                  </a:lnTo>
                  <a:lnTo>
                    <a:pt x="1466121" y="46347"/>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3073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22149"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9" name="tx339"/>
            <p:cNvSpPr/>
            <p:nvPr/>
          </p:nvSpPr>
          <p:spPr>
            <a:xfrm>
              <a:off x="4349654"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1" name="tx341"/>
            <p:cNvSpPr/>
            <p:nvPr/>
          </p:nvSpPr>
          <p:spPr>
            <a:xfrm>
              <a:off x="4720357" y="38375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42" name="tx342"/>
            <p:cNvSpPr/>
            <p:nvPr/>
          </p:nvSpPr>
          <p:spPr>
            <a:xfrm>
              <a:off x="4933827" y="377963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43" name="tx343"/>
            <p:cNvSpPr/>
            <p:nvPr/>
          </p:nvSpPr>
          <p:spPr>
            <a:xfrm>
              <a:off x="5169379" y="36869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4" name="tx344"/>
            <p:cNvSpPr/>
            <p:nvPr/>
          </p:nvSpPr>
          <p:spPr>
            <a:xfrm>
              <a:off x="5378824" y="36869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5" name="tx345"/>
            <p:cNvSpPr/>
            <p:nvPr/>
          </p:nvSpPr>
          <p:spPr>
            <a:xfrm>
              <a:off x="5588270"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693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796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498997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41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24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348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4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34814"/>
              <a:ext cx="1466121" cy="243323"/>
            </a:xfrm>
            <a:custGeom>
              <a:avLst/>
              <a:pathLst>
                <a:path w="1466121" h="243323">
                  <a:moveTo>
                    <a:pt x="0" y="46347"/>
                  </a:moveTo>
                  <a:lnTo>
                    <a:pt x="209445" y="0"/>
                  </a:lnTo>
                  <a:lnTo>
                    <a:pt x="418891" y="115868"/>
                  </a:lnTo>
                  <a:lnTo>
                    <a:pt x="628337" y="92694"/>
                  </a:lnTo>
                  <a:lnTo>
                    <a:pt x="837783" y="243323"/>
                  </a:lnTo>
                  <a:lnTo>
                    <a:pt x="1047229" y="115868"/>
                  </a:lnTo>
                  <a:lnTo>
                    <a:pt x="1256675" y="23173"/>
                  </a:lnTo>
                  <a:lnTo>
                    <a:pt x="1466121" y="162215"/>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34814"/>
              <a:ext cx="1466121" cy="243323"/>
            </a:xfrm>
            <a:custGeom>
              <a:avLst/>
              <a:pathLst>
                <a:path w="1466121" h="243323">
                  <a:moveTo>
                    <a:pt x="0" y="46347"/>
                  </a:moveTo>
                  <a:lnTo>
                    <a:pt x="209445" y="0"/>
                  </a:lnTo>
                  <a:lnTo>
                    <a:pt x="418891" y="115868"/>
                  </a:lnTo>
                  <a:lnTo>
                    <a:pt x="628337" y="92694"/>
                  </a:lnTo>
                  <a:lnTo>
                    <a:pt x="837783" y="243323"/>
                  </a:lnTo>
                  <a:lnTo>
                    <a:pt x="1047229" y="115868"/>
                  </a:lnTo>
                  <a:lnTo>
                    <a:pt x="1256675" y="23173"/>
                  </a:lnTo>
                  <a:lnTo>
                    <a:pt x="1466121" y="162215"/>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34814"/>
              <a:ext cx="1466121" cy="243323"/>
            </a:xfrm>
            <a:custGeom>
              <a:avLst/>
              <a:pathLst>
                <a:path w="1466121" h="243323">
                  <a:moveTo>
                    <a:pt x="0" y="46347"/>
                  </a:moveTo>
                  <a:lnTo>
                    <a:pt x="209445" y="0"/>
                  </a:lnTo>
                  <a:lnTo>
                    <a:pt x="418891" y="115868"/>
                  </a:lnTo>
                  <a:lnTo>
                    <a:pt x="628337" y="92694"/>
                  </a:lnTo>
                  <a:lnTo>
                    <a:pt x="837783" y="243323"/>
                  </a:lnTo>
                  <a:lnTo>
                    <a:pt x="1047229" y="115868"/>
                  </a:lnTo>
                  <a:lnTo>
                    <a:pt x="1256675" y="23173"/>
                  </a:lnTo>
                  <a:lnTo>
                    <a:pt x="1466121" y="162215"/>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34814"/>
              <a:ext cx="1466121" cy="243323"/>
            </a:xfrm>
            <a:custGeom>
              <a:avLst/>
              <a:pathLst>
                <a:path w="1466121" h="243323">
                  <a:moveTo>
                    <a:pt x="0" y="46347"/>
                  </a:moveTo>
                  <a:lnTo>
                    <a:pt x="209445" y="0"/>
                  </a:lnTo>
                  <a:lnTo>
                    <a:pt x="418891" y="115868"/>
                  </a:lnTo>
                  <a:lnTo>
                    <a:pt x="628337" y="92694"/>
                  </a:lnTo>
                  <a:lnTo>
                    <a:pt x="837783" y="243323"/>
                  </a:lnTo>
                  <a:lnTo>
                    <a:pt x="1047229" y="115868"/>
                  </a:lnTo>
                  <a:lnTo>
                    <a:pt x="1256675" y="23173"/>
                  </a:lnTo>
                  <a:lnTo>
                    <a:pt x="1466121" y="162215"/>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3481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0" name="tx370"/>
            <p:cNvSpPr/>
            <p:nvPr/>
          </p:nvSpPr>
          <p:spPr>
            <a:xfrm>
              <a:off x="4349654"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10911" y="50721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72" name="tx372"/>
            <p:cNvSpPr/>
            <p:nvPr/>
          </p:nvSpPr>
          <p:spPr>
            <a:xfrm>
              <a:off x="4750487"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73" name="tx373"/>
            <p:cNvSpPr/>
            <p:nvPr/>
          </p:nvSpPr>
          <p:spPr>
            <a:xfrm>
              <a:off x="4929803" y="51995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74" name="tx374"/>
            <p:cNvSpPr/>
            <p:nvPr/>
          </p:nvSpPr>
          <p:spPr>
            <a:xfrm>
              <a:off x="5139249" y="50721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75" name="tx375"/>
            <p:cNvSpPr/>
            <p:nvPr/>
          </p:nvSpPr>
          <p:spPr>
            <a:xfrm>
              <a:off x="5378824" y="497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6" name="tx376"/>
            <p:cNvSpPr/>
            <p:nvPr/>
          </p:nvSpPr>
          <p:spPr>
            <a:xfrm>
              <a:off x="5558141"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570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674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77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19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12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22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32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22568"/>
              <a:ext cx="1466121" cy="81107"/>
            </a:xfrm>
            <a:custGeom>
              <a:avLst/>
              <a:pathLst>
                <a:path w="1466121" h="81107">
                  <a:moveTo>
                    <a:pt x="0" y="23173"/>
                  </a:moveTo>
                  <a:lnTo>
                    <a:pt x="209445" y="0"/>
                  </a:lnTo>
                  <a:lnTo>
                    <a:pt x="418891" y="69520"/>
                  </a:lnTo>
                  <a:lnTo>
                    <a:pt x="628337" y="81107"/>
                  </a:lnTo>
                  <a:lnTo>
                    <a:pt x="837783" y="81107"/>
                  </a:lnTo>
                  <a:lnTo>
                    <a:pt x="1047229" y="46347"/>
                  </a:lnTo>
                  <a:lnTo>
                    <a:pt x="1256675" y="57934"/>
                  </a:lnTo>
                  <a:lnTo>
                    <a:pt x="1466121" y="23173"/>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22568"/>
              <a:ext cx="1466121" cy="81107"/>
            </a:xfrm>
            <a:custGeom>
              <a:avLst/>
              <a:pathLst>
                <a:path w="1466121" h="81107">
                  <a:moveTo>
                    <a:pt x="0" y="23173"/>
                  </a:moveTo>
                  <a:lnTo>
                    <a:pt x="209445" y="0"/>
                  </a:lnTo>
                  <a:lnTo>
                    <a:pt x="418891" y="69520"/>
                  </a:lnTo>
                  <a:lnTo>
                    <a:pt x="628337" y="81107"/>
                  </a:lnTo>
                  <a:lnTo>
                    <a:pt x="837783" y="81107"/>
                  </a:lnTo>
                  <a:lnTo>
                    <a:pt x="1047229" y="46347"/>
                  </a:lnTo>
                  <a:lnTo>
                    <a:pt x="1256675" y="57934"/>
                  </a:lnTo>
                  <a:lnTo>
                    <a:pt x="1466121" y="23173"/>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22568"/>
              <a:ext cx="1466121" cy="81107"/>
            </a:xfrm>
            <a:custGeom>
              <a:avLst/>
              <a:pathLst>
                <a:path w="1466121" h="81107">
                  <a:moveTo>
                    <a:pt x="0" y="23173"/>
                  </a:moveTo>
                  <a:lnTo>
                    <a:pt x="209445" y="0"/>
                  </a:lnTo>
                  <a:lnTo>
                    <a:pt x="418891" y="69520"/>
                  </a:lnTo>
                  <a:lnTo>
                    <a:pt x="628337" y="81107"/>
                  </a:lnTo>
                  <a:lnTo>
                    <a:pt x="837783" y="81107"/>
                  </a:lnTo>
                  <a:lnTo>
                    <a:pt x="1047229" y="46347"/>
                  </a:lnTo>
                  <a:lnTo>
                    <a:pt x="1256675" y="57934"/>
                  </a:lnTo>
                  <a:lnTo>
                    <a:pt x="1466121" y="23173"/>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22568"/>
              <a:ext cx="1466121" cy="81107"/>
            </a:xfrm>
            <a:custGeom>
              <a:avLst/>
              <a:pathLst>
                <a:path w="1466121" h="81107">
                  <a:moveTo>
                    <a:pt x="0" y="23173"/>
                  </a:moveTo>
                  <a:lnTo>
                    <a:pt x="209445" y="0"/>
                  </a:lnTo>
                  <a:lnTo>
                    <a:pt x="418891" y="69520"/>
                  </a:lnTo>
                  <a:lnTo>
                    <a:pt x="628337" y="81107"/>
                  </a:lnTo>
                  <a:lnTo>
                    <a:pt x="837783" y="81107"/>
                  </a:lnTo>
                  <a:lnTo>
                    <a:pt x="1047229" y="46347"/>
                  </a:lnTo>
                  <a:lnTo>
                    <a:pt x="1256675" y="57934"/>
                  </a:lnTo>
                  <a:lnTo>
                    <a:pt x="1466121" y="23173"/>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22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04472" y="1067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1" name="tx401"/>
            <p:cNvSpPr/>
            <p:nvPr/>
          </p:nvSpPr>
          <p:spPr>
            <a:xfrm>
              <a:off x="6031977"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3" name="tx403"/>
            <p:cNvSpPr/>
            <p:nvPr/>
          </p:nvSpPr>
          <p:spPr>
            <a:xfrm>
              <a:off x="6432809"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4" name="tx404"/>
            <p:cNvSpPr/>
            <p:nvPr/>
          </p:nvSpPr>
          <p:spPr>
            <a:xfrm>
              <a:off x="6642255"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05" name="tx405"/>
            <p:cNvSpPr/>
            <p:nvPr/>
          </p:nvSpPr>
          <p:spPr>
            <a:xfrm>
              <a:off x="6851701"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6" name="tx406"/>
            <p:cNvSpPr/>
            <p:nvPr/>
          </p:nvSpPr>
          <p:spPr>
            <a:xfrm>
              <a:off x="7061147"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7" name="tx407"/>
            <p:cNvSpPr/>
            <p:nvPr/>
          </p:nvSpPr>
          <p:spPr>
            <a:xfrm>
              <a:off x="7270593" y="1067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115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714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381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59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163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266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36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526650"/>
              <a:ext cx="1466121" cy="393951"/>
            </a:xfrm>
            <a:custGeom>
              <a:avLst/>
              <a:pathLst>
                <a:path w="1466121" h="393951">
                  <a:moveTo>
                    <a:pt x="0" y="0"/>
                  </a:moveTo>
                  <a:lnTo>
                    <a:pt x="209445" y="0"/>
                  </a:lnTo>
                  <a:lnTo>
                    <a:pt x="418891" y="139041"/>
                  </a:lnTo>
                  <a:lnTo>
                    <a:pt x="628337" y="185389"/>
                  </a:lnTo>
                  <a:lnTo>
                    <a:pt x="837783" y="185389"/>
                  </a:lnTo>
                  <a:lnTo>
                    <a:pt x="1047229" y="347604"/>
                  </a:lnTo>
                  <a:lnTo>
                    <a:pt x="1256675" y="393951"/>
                  </a:lnTo>
                  <a:lnTo>
                    <a:pt x="1466121" y="359191"/>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526650"/>
              <a:ext cx="1466121" cy="393951"/>
            </a:xfrm>
            <a:custGeom>
              <a:avLst/>
              <a:pathLst>
                <a:path w="1466121" h="393951">
                  <a:moveTo>
                    <a:pt x="0" y="0"/>
                  </a:moveTo>
                  <a:lnTo>
                    <a:pt x="209445" y="0"/>
                  </a:lnTo>
                  <a:lnTo>
                    <a:pt x="418891" y="139041"/>
                  </a:lnTo>
                  <a:lnTo>
                    <a:pt x="628337" y="185389"/>
                  </a:lnTo>
                  <a:lnTo>
                    <a:pt x="837783" y="185389"/>
                  </a:lnTo>
                  <a:lnTo>
                    <a:pt x="1047229" y="347604"/>
                  </a:lnTo>
                  <a:lnTo>
                    <a:pt x="1256675" y="393951"/>
                  </a:lnTo>
                  <a:lnTo>
                    <a:pt x="1466121" y="359191"/>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526650"/>
              <a:ext cx="1466121" cy="393951"/>
            </a:xfrm>
            <a:custGeom>
              <a:avLst/>
              <a:pathLst>
                <a:path w="1466121" h="393951">
                  <a:moveTo>
                    <a:pt x="0" y="0"/>
                  </a:moveTo>
                  <a:lnTo>
                    <a:pt x="209445" y="0"/>
                  </a:lnTo>
                  <a:lnTo>
                    <a:pt x="418891" y="139041"/>
                  </a:lnTo>
                  <a:lnTo>
                    <a:pt x="628337" y="185389"/>
                  </a:lnTo>
                  <a:lnTo>
                    <a:pt x="837783" y="185389"/>
                  </a:lnTo>
                  <a:lnTo>
                    <a:pt x="1047229" y="347604"/>
                  </a:lnTo>
                  <a:lnTo>
                    <a:pt x="1256675" y="393951"/>
                  </a:lnTo>
                  <a:lnTo>
                    <a:pt x="1466121" y="359191"/>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526650"/>
              <a:ext cx="1466121" cy="393951"/>
            </a:xfrm>
            <a:custGeom>
              <a:avLst/>
              <a:pathLst>
                <a:path w="1466121" h="393951">
                  <a:moveTo>
                    <a:pt x="0" y="0"/>
                  </a:moveTo>
                  <a:lnTo>
                    <a:pt x="209445" y="0"/>
                  </a:lnTo>
                  <a:lnTo>
                    <a:pt x="418891" y="139041"/>
                  </a:lnTo>
                  <a:lnTo>
                    <a:pt x="628337" y="185389"/>
                  </a:lnTo>
                  <a:lnTo>
                    <a:pt x="837783" y="185389"/>
                  </a:lnTo>
                  <a:lnTo>
                    <a:pt x="1047229" y="347604"/>
                  </a:lnTo>
                  <a:lnTo>
                    <a:pt x="1256675" y="393951"/>
                  </a:lnTo>
                  <a:lnTo>
                    <a:pt x="1466121" y="359191"/>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2665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2" name="tx432"/>
            <p:cNvSpPr/>
            <p:nvPr/>
          </p:nvSpPr>
          <p:spPr>
            <a:xfrm>
              <a:off x="6031977"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193234" y="24871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34" name="tx434"/>
            <p:cNvSpPr/>
            <p:nvPr/>
          </p:nvSpPr>
          <p:spPr>
            <a:xfrm>
              <a:off x="6402680" y="25334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35" name="tx435"/>
            <p:cNvSpPr/>
            <p:nvPr/>
          </p:nvSpPr>
          <p:spPr>
            <a:xfrm>
              <a:off x="6612126" y="25334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36" name="tx436"/>
            <p:cNvSpPr/>
            <p:nvPr/>
          </p:nvSpPr>
          <p:spPr>
            <a:xfrm>
              <a:off x="6821572" y="26957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37" name="tx437"/>
            <p:cNvSpPr/>
            <p:nvPr/>
          </p:nvSpPr>
          <p:spPr>
            <a:xfrm>
              <a:off x="7031018" y="27420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438" name="tx438"/>
            <p:cNvSpPr/>
            <p:nvPr/>
          </p:nvSpPr>
          <p:spPr>
            <a:xfrm>
              <a:off x="7240463" y="270728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52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755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685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00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0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307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4106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95971"/>
              <a:ext cx="1466121" cy="81107"/>
            </a:xfrm>
            <a:custGeom>
              <a:avLst/>
              <a:pathLst>
                <a:path w="1466121" h="81107">
                  <a:moveTo>
                    <a:pt x="0" y="81107"/>
                  </a:moveTo>
                  <a:lnTo>
                    <a:pt x="209445" y="34760"/>
                  </a:lnTo>
                  <a:lnTo>
                    <a:pt x="418891" y="81107"/>
                  </a:lnTo>
                  <a:lnTo>
                    <a:pt x="628337" y="46347"/>
                  </a:lnTo>
                  <a:lnTo>
                    <a:pt x="837783" y="23173"/>
                  </a:lnTo>
                  <a:lnTo>
                    <a:pt x="1047229" y="11586"/>
                  </a:lnTo>
                  <a:lnTo>
                    <a:pt x="1256675" y="0"/>
                  </a:lnTo>
                  <a:lnTo>
                    <a:pt x="1466121" y="1158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95971"/>
              <a:ext cx="1466121" cy="81107"/>
            </a:xfrm>
            <a:custGeom>
              <a:avLst/>
              <a:pathLst>
                <a:path w="1466121" h="81107">
                  <a:moveTo>
                    <a:pt x="0" y="81107"/>
                  </a:moveTo>
                  <a:lnTo>
                    <a:pt x="209445" y="34760"/>
                  </a:lnTo>
                  <a:lnTo>
                    <a:pt x="418891" y="81107"/>
                  </a:lnTo>
                  <a:lnTo>
                    <a:pt x="628337" y="46347"/>
                  </a:lnTo>
                  <a:lnTo>
                    <a:pt x="837783" y="23173"/>
                  </a:lnTo>
                  <a:lnTo>
                    <a:pt x="1047229" y="11586"/>
                  </a:lnTo>
                  <a:lnTo>
                    <a:pt x="1256675" y="0"/>
                  </a:lnTo>
                  <a:lnTo>
                    <a:pt x="1466121" y="1158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95971"/>
              <a:ext cx="1466121" cy="81107"/>
            </a:xfrm>
            <a:custGeom>
              <a:avLst/>
              <a:pathLst>
                <a:path w="1466121" h="81107">
                  <a:moveTo>
                    <a:pt x="0" y="81107"/>
                  </a:moveTo>
                  <a:lnTo>
                    <a:pt x="209445" y="34760"/>
                  </a:lnTo>
                  <a:lnTo>
                    <a:pt x="418891" y="81107"/>
                  </a:lnTo>
                  <a:lnTo>
                    <a:pt x="628337" y="46347"/>
                  </a:lnTo>
                  <a:lnTo>
                    <a:pt x="837783" y="23173"/>
                  </a:lnTo>
                  <a:lnTo>
                    <a:pt x="1047229" y="11586"/>
                  </a:lnTo>
                  <a:lnTo>
                    <a:pt x="1256675" y="0"/>
                  </a:lnTo>
                  <a:lnTo>
                    <a:pt x="1466121" y="1158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95971"/>
              <a:ext cx="1466121" cy="81107"/>
            </a:xfrm>
            <a:custGeom>
              <a:avLst/>
              <a:pathLst>
                <a:path w="1466121" h="81107">
                  <a:moveTo>
                    <a:pt x="0" y="81107"/>
                  </a:moveTo>
                  <a:lnTo>
                    <a:pt x="209445" y="34760"/>
                  </a:lnTo>
                  <a:lnTo>
                    <a:pt x="418891" y="81107"/>
                  </a:lnTo>
                  <a:lnTo>
                    <a:pt x="628337" y="46347"/>
                  </a:lnTo>
                  <a:lnTo>
                    <a:pt x="837783" y="23173"/>
                  </a:lnTo>
                  <a:lnTo>
                    <a:pt x="1047229" y="11586"/>
                  </a:lnTo>
                  <a:lnTo>
                    <a:pt x="1256675" y="0"/>
                  </a:lnTo>
                  <a:lnTo>
                    <a:pt x="1466121" y="1158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3073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04472"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3" name="tx463"/>
            <p:cNvSpPr/>
            <p:nvPr/>
          </p:nvSpPr>
          <p:spPr>
            <a:xfrm>
              <a:off x="6031977"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23363"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5" name="tx465"/>
            <p:cNvSpPr/>
            <p:nvPr/>
          </p:nvSpPr>
          <p:spPr>
            <a:xfrm>
              <a:off x="6432809" y="36637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6" name="tx466"/>
            <p:cNvSpPr/>
            <p:nvPr/>
          </p:nvSpPr>
          <p:spPr>
            <a:xfrm>
              <a:off x="6660315" y="3640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7" name="tx467"/>
            <p:cNvSpPr/>
            <p:nvPr/>
          </p:nvSpPr>
          <p:spPr>
            <a:xfrm>
              <a:off x="6869761" y="36290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8" name="tx468"/>
            <p:cNvSpPr/>
            <p:nvPr/>
          </p:nvSpPr>
          <p:spPr>
            <a:xfrm>
              <a:off x="7079206" y="36174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tx469"/>
            <p:cNvSpPr/>
            <p:nvPr/>
          </p:nvSpPr>
          <p:spPr>
            <a:xfrm>
              <a:off x="7288652" y="36290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693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796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498997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41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24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348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4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34814"/>
              <a:ext cx="1466121" cy="243323"/>
            </a:xfrm>
            <a:custGeom>
              <a:avLst/>
              <a:pathLst>
                <a:path w="1466121" h="243323">
                  <a:moveTo>
                    <a:pt x="0" y="69520"/>
                  </a:moveTo>
                  <a:lnTo>
                    <a:pt x="209445" y="0"/>
                  </a:lnTo>
                  <a:lnTo>
                    <a:pt x="418891" y="34760"/>
                  </a:lnTo>
                  <a:lnTo>
                    <a:pt x="628337" y="46347"/>
                  </a:lnTo>
                  <a:lnTo>
                    <a:pt x="837783" y="23173"/>
                  </a:lnTo>
                  <a:lnTo>
                    <a:pt x="1047229" y="162215"/>
                  </a:lnTo>
                  <a:lnTo>
                    <a:pt x="1256675" y="208562"/>
                  </a:lnTo>
                  <a:lnTo>
                    <a:pt x="1466121" y="243323"/>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34814"/>
              <a:ext cx="1466121" cy="243323"/>
            </a:xfrm>
            <a:custGeom>
              <a:avLst/>
              <a:pathLst>
                <a:path w="1466121" h="243323">
                  <a:moveTo>
                    <a:pt x="0" y="69520"/>
                  </a:moveTo>
                  <a:lnTo>
                    <a:pt x="209445" y="0"/>
                  </a:lnTo>
                  <a:lnTo>
                    <a:pt x="418891" y="34760"/>
                  </a:lnTo>
                  <a:lnTo>
                    <a:pt x="628337" y="46347"/>
                  </a:lnTo>
                  <a:lnTo>
                    <a:pt x="837783" y="23173"/>
                  </a:lnTo>
                  <a:lnTo>
                    <a:pt x="1047229" y="162215"/>
                  </a:lnTo>
                  <a:lnTo>
                    <a:pt x="1256675" y="208562"/>
                  </a:lnTo>
                  <a:lnTo>
                    <a:pt x="1466121" y="243323"/>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34814"/>
              <a:ext cx="1466121" cy="243323"/>
            </a:xfrm>
            <a:custGeom>
              <a:avLst/>
              <a:pathLst>
                <a:path w="1466121" h="243323">
                  <a:moveTo>
                    <a:pt x="0" y="69520"/>
                  </a:moveTo>
                  <a:lnTo>
                    <a:pt x="209445" y="0"/>
                  </a:lnTo>
                  <a:lnTo>
                    <a:pt x="418891" y="34760"/>
                  </a:lnTo>
                  <a:lnTo>
                    <a:pt x="628337" y="46347"/>
                  </a:lnTo>
                  <a:lnTo>
                    <a:pt x="837783" y="23173"/>
                  </a:lnTo>
                  <a:lnTo>
                    <a:pt x="1047229" y="162215"/>
                  </a:lnTo>
                  <a:lnTo>
                    <a:pt x="1256675" y="208562"/>
                  </a:lnTo>
                  <a:lnTo>
                    <a:pt x="1466121" y="243323"/>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34814"/>
              <a:ext cx="1466121" cy="243323"/>
            </a:xfrm>
            <a:custGeom>
              <a:avLst/>
              <a:pathLst>
                <a:path w="1466121" h="243323">
                  <a:moveTo>
                    <a:pt x="0" y="69520"/>
                  </a:moveTo>
                  <a:lnTo>
                    <a:pt x="209445" y="0"/>
                  </a:lnTo>
                  <a:lnTo>
                    <a:pt x="418891" y="34760"/>
                  </a:lnTo>
                  <a:lnTo>
                    <a:pt x="628337" y="46347"/>
                  </a:lnTo>
                  <a:lnTo>
                    <a:pt x="837783" y="23173"/>
                  </a:lnTo>
                  <a:lnTo>
                    <a:pt x="1047229" y="162215"/>
                  </a:lnTo>
                  <a:lnTo>
                    <a:pt x="1256675" y="208562"/>
                  </a:lnTo>
                  <a:lnTo>
                    <a:pt x="1466121" y="243323"/>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3481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04472"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4" name="tx494"/>
            <p:cNvSpPr/>
            <p:nvPr/>
          </p:nvSpPr>
          <p:spPr>
            <a:xfrm>
              <a:off x="6031977"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49910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96" name="tx496"/>
            <p:cNvSpPr/>
            <p:nvPr/>
          </p:nvSpPr>
          <p:spPr>
            <a:xfrm>
              <a:off x="6432809"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7" name="tx497"/>
            <p:cNvSpPr/>
            <p:nvPr/>
          </p:nvSpPr>
          <p:spPr>
            <a:xfrm>
              <a:off x="6642255" y="497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8" name="tx498"/>
            <p:cNvSpPr/>
            <p:nvPr/>
          </p:nvSpPr>
          <p:spPr>
            <a:xfrm>
              <a:off x="6821572" y="51184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99" name="tx499"/>
            <p:cNvSpPr/>
            <p:nvPr/>
          </p:nvSpPr>
          <p:spPr>
            <a:xfrm>
              <a:off x="7031018" y="516482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0" name="tx500"/>
            <p:cNvSpPr/>
            <p:nvPr/>
          </p:nvSpPr>
          <p:spPr>
            <a:xfrm>
              <a:off x="7240463" y="519958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5707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6740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7773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19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1223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2256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32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22568"/>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22568"/>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2256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5" name="tx525"/>
            <p:cNvSpPr/>
            <p:nvPr/>
          </p:nvSpPr>
          <p:spPr>
            <a:xfrm>
              <a:off x="7714299"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7" name="tx527"/>
            <p:cNvSpPr/>
            <p:nvPr/>
          </p:nvSpPr>
          <p:spPr>
            <a:xfrm>
              <a:off x="8133191"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8" name="tx528"/>
            <p:cNvSpPr/>
            <p:nvPr/>
          </p:nvSpPr>
          <p:spPr>
            <a:xfrm>
              <a:off x="8342637"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9" name="tx529"/>
            <p:cNvSpPr/>
            <p:nvPr/>
          </p:nvSpPr>
          <p:spPr>
            <a:xfrm>
              <a:off x="8552083"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0" name="tx530"/>
            <p:cNvSpPr/>
            <p:nvPr/>
          </p:nvSpPr>
          <p:spPr>
            <a:xfrm>
              <a:off x="8761529"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8970975" y="10440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115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7148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38181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59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1632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2665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36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26650"/>
              <a:ext cx="1466121" cy="104281"/>
            </a:xfrm>
            <a:custGeom>
              <a:avLst/>
              <a:pathLst>
                <a:path w="1466121" h="104281">
                  <a:moveTo>
                    <a:pt x="0" y="34760"/>
                  </a:moveTo>
                  <a:lnTo>
                    <a:pt x="209445" y="0"/>
                  </a:lnTo>
                  <a:lnTo>
                    <a:pt x="418891" y="11586"/>
                  </a:lnTo>
                  <a:lnTo>
                    <a:pt x="628337" y="23173"/>
                  </a:lnTo>
                  <a:lnTo>
                    <a:pt x="837783" y="104281"/>
                  </a:lnTo>
                  <a:lnTo>
                    <a:pt x="1047229" y="46347"/>
                  </a:lnTo>
                  <a:lnTo>
                    <a:pt x="1256675" y="46347"/>
                  </a:lnTo>
                  <a:lnTo>
                    <a:pt x="1466121" y="57934"/>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26650"/>
              <a:ext cx="1466121" cy="104281"/>
            </a:xfrm>
            <a:custGeom>
              <a:avLst/>
              <a:pathLst>
                <a:path w="1466121" h="104281">
                  <a:moveTo>
                    <a:pt x="0" y="34760"/>
                  </a:moveTo>
                  <a:lnTo>
                    <a:pt x="209445" y="0"/>
                  </a:lnTo>
                  <a:lnTo>
                    <a:pt x="418891" y="11586"/>
                  </a:lnTo>
                  <a:lnTo>
                    <a:pt x="628337" y="23173"/>
                  </a:lnTo>
                  <a:lnTo>
                    <a:pt x="837783" y="104281"/>
                  </a:lnTo>
                  <a:lnTo>
                    <a:pt x="1047229" y="46347"/>
                  </a:lnTo>
                  <a:lnTo>
                    <a:pt x="1256675" y="46347"/>
                  </a:lnTo>
                  <a:lnTo>
                    <a:pt x="1466121" y="57934"/>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26650"/>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26650"/>
              <a:ext cx="1466121" cy="104281"/>
            </a:xfrm>
            <a:custGeom>
              <a:avLst/>
              <a:pathLst>
                <a:path w="1466121" h="104281">
                  <a:moveTo>
                    <a:pt x="0" y="34760"/>
                  </a:moveTo>
                  <a:lnTo>
                    <a:pt x="209445" y="0"/>
                  </a:lnTo>
                  <a:lnTo>
                    <a:pt x="418891" y="11586"/>
                  </a:lnTo>
                  <a:lnTo>
                    <a:pt x="628337" y="23173"/>
                  </a:lnTo>
                  <a:lnTo>
                    <a:pt x="837783" y="104281"/>
                  </a:lnTo>
                  <a:lnTo>
                    <a:pt x="1047229" y="46347"/>
                  </a:lnTo>
                  <a:lnTo>
                    <a:pt x="1256675" y="46347"/>
                  </a:lnTo>
                  <a:lnTo>
                    <a:pt x="1466121" y="57934"/>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26650"/>
              <a:ext cx="1466121" cy="104281"/>
            </a:xfrm>
            <a:custGeom>
              <a:avLst/>
              <a:pathLst>
                <a:path w="1466121" h="104281">
                  <a:moveTo>
                    <a:pt x="0" y="34760"/>
                  </a:moveTo>
                  <a:lnTo>
                    <a:pt x="209445" y="0"/>
                  </a:lnTo>
                  <a:lnTo>
                    <a:pt x="418891" y="11586"/>
                  </a:lnTo>
                  <a:lnTo>
                    <a:pt x="628337" y="23173"/>
                  </a:lnTo>
                  <a:lnTo>
                    <a:pt x="837783" y="104281"/>
                  </a:lnTo>
                  <a:lnTo>
                    <a:pt x="1047229" y="46347"/>
                  </a:lnTo>
                  <a:lnTo>
                    <a:pt x="1256675" y="46347"/>
                  </a:lnTo>
                  <a:lnTo>
                    <a:pt x="1466121" y="57934"/>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2665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486794" y="23828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6" name="tx556"/>
            <p:cNvSpPr/>
            <p:nvPr/>
          </p:nvSpPr>
          <p:spPr>
            <a:xfrm>
              <a:off x="7714299"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3596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8" name="tx558"/>
            <p:cNvSpPr/>
            <p:nvPr/>
          </p:nvSpPr>
          <p:spPr>
            <a:xfrm>
              <a:off x="8115132" y="2371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9" name="tx559"/>
            <p:cNvSpPr/>
            <p:nvPr/>
          </p:nvSpPr>
          <p:spPr>
            <a:xfrm>
              <a:off x="8324578" y="24523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0" name="tx560"/>
            <p:cNvSpPr/>
            <p:nvPr/>
          </p:nvSpPr>
          <p:spPr>
            <a:xfrm>
              <a:off x="8534024"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1" name="tx561"/>
            <p:cNvSpPr/>
            <p:nvPr/>
          </p:nvSpPr>
          <p:spPr>
            <a:xfrm>
              <a:off x="8743470"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2" name="tx562"/>
            <p:cNvSpPr/>
            <p:nvPr/>
          </p:nvSpPr>
          <p:spPr>
            <a:xfrm>
              <a:off x="8952916" y="2406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523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7556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68589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007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040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3073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4106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772798"/>
              <a:ext cx="1466121" cy="231736"/>
            </a:xfrm>
            <a:custGeom>
              <a:avLst/>
              <a:pathLst>
                <a:path w="1466121" h="231736">
                  <a:moveTo>
                    <a:pt x="0" y="57934"/>
                  </a:moveTo>
                  <a:lnTo>
                    <a:pt x="209445" y="57934"/>
                  </a:lnTo>
                  <a:lnTo>
                    <a:pt x="418891" y="69520"/>
                  </a:lnTo>
                  <a:lnTo>
                    <a:pt x="628337" y="231736"/>
                  </a:lnTo>
                  <a:lnTo>
                    <a:pt x="837783" y="57934"/>
                  </a:lnTo>
                  <a:lnTo>
                    <a:pt x="1047229" y="0"/>
                  </a:lnTo>
                  <a:lnTo>
                    <a:pt x="1256675" y="208562"/>
                  </a:lnTo>
                  <a:lnTo>
                    <a:pt x="1466121" y="20856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772798"/>
              <a:ext cx="1466121" cy="231736"/>
            </a:xfrm>
            <a:custGeom>
              <a:avLst/>
              <a:pathLst>
                <a:path w="1466121" h="231736">
                  <a:moveTo>
                    <a:pt x="0" y="57934"/>
                  </a:moveTo>
                  <a:lnTo>
                    <a:pt x="209445" y="57934"/>
                  </a:lnTo>
                  <a:lnTo>
                    <a:pt x="418891" y="69520"/>
                  </a:lnTo>
                  <a:lnTo>
                    <a:pt x="628337" y="231736"/>
                  </a:lnTo>
                  <a:lnTo>
                    <a:pt x="837783" y="57934"/>
                  </a:lnTo>
                  <a:lnTo>
                    <a:pt x="1047229" y="0"/>
                  </a:lnTo>
                  <a:lnTo>
                    <a:pt x="1256675" y="208562"/>
                  </a:lnTo>
                  <a:lnTo>
                    <a:pt x="1466121" y="20856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30732"/>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772798"/>
              <a:ext cx="1466121" cy="231736"/>
            </a:xfrm>
            <a:custGeom>
              <a:avLst/>
              <a:pathLst>
                <a:path w="1466121" h="231736">
                  <a:moveTo>
                    <a:pt x="0" y="57934"/>
                  </a:moveTo>
                  <a:lnTo>
                    <a:pt x="209445" y="57934"/>
                  </a:lnTo>
                  <a:lnTo>
                    <a:pt x="418891" y="69520"/>
                  </a:lnTo>
                  <a:lnTo>
                    <a:pt x="628337" y="231736"/>
                  </a:lnTo>
                  <a:lnTo>
                    <a:pt x="837783" y="57934"/>
                  </a:lnTo>
                  <a:lnTo>
                    <a:pt x="1047229" y="0"/>
                  </a:lnTo>
                  <a:lnTo>
                    <a:pt x="1256675" y="208562"/>
                  </a:lnTo>
                  <a:lnTo>
                    <a:pt x="1466121" y="20856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772798"/>
              <a:ext cx="1466121" cy="231736"/>
            </a:xfrm>
            <a:custGeom>
              <a:avLst/>
              <a:pathLst>
                <a:path w="1466121" h="231736">
                  <a:moveTo>
                    <a:pt x="0" y="57934"/>
                  </a:moveTo>
                  <a:lnTo>
                    <a:pt x="209445" y="57934"/>
                  </a:lnTo>
                  <a:lnTo>
                    <a:pt x="418891" y="69520"/>
                  </a:lnTo>
                  <a:lnTo>
                    <a:pt x="628337" y="231736"/>
                  </a:lnTo>
                  <a:lnTo>
                    <a:pt x="837783" y="57934"/>
                  </a:lnTo>
                  <a:lnTo>
                    <a:pt x="1047229" y="0"/>
                  </a:lnTo>
                  <a:lnTo>
                    <a:pt x="1256675" y="208562"/>
                  </a:lnTo>
                  <a:lnTo>
                    <a:pt x="1466121" y="20856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3073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504854"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7" name="tx587"/>
            <p:cNvSpPr/>
            <p:nvPr/>
          </p:nvSpPr>
          <p:spPr>
            <a:xfrm>
              <a:off x="7714299"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6637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9" name="tx589"/>
            <p:cNvSpPr/>
            <p:nvPr/>
          </p:nvSpPr>
          <p:spPr>
            <a:xfrm>
              <a:off x="8085002" y="382597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90" name="tx590"/>
            <p:cNvSpPr/>
            <p:nvPr/>
          </p:nvSpPr>
          <p:spPr>
            <a:xfrm>
              <a:off x="8342637"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1" name="tx591"/>
            <p:cNvSpPr/>
            <p:nvPr/>
          </p:nvSpPr>
          <p:spPr>
            <a:xfrm>
              <a:off x="8552083" y="3594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2" name="tx592"/>
            <p:cNvSpPr/>
            <p:nvPr/>
          </p:nvSpPr>
          <p:spPr>
            <a:xfrm>
              <a:off x="8713340" y="38028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3" name="tx593"/>
            <p:cNvSpPr/>
            <p:nvPr/>
          </p:nvSpPr>
          <p:spPr>
            <a:xfrm>
              <a:off x="8922786" y="380280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693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7964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498997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415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2448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3481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4514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23227"/>
              <a:ext cx="1466121" cy="57934"/>
            </a:xfrm>
            <a:custGeom>
              <a:avLst/>
              <a:pathLst>
                <a:path w="1466121" h="57934">
                  <a:moveTo>
                    <a:pt x="0" y="23173"/>
                  </a:moveTo>
                  <a:lnTo>
                    <a:pt x="209445" y="11586"/>
                  </a:lnTo>
                  <a:lnTo>
                    <a:pt x="418891" y="57934"/>
                  </a:lnTo>
                  <a:lnTo>
                    <a:pt x="628337" y="34760"/>
                  </a:lnTo>
                  <a:lnTo>
                    <a:pt x="837783" y="11586"/>
                  </a:lnTo>
                  <a:lnTo>
                    <a:pt x="1047229" y="11586"/>
                  </a:lnTo>
                  <a:lnTo>
                    <a:pt x="1256675" y="0"/>
                  </a:lnTo>
                  <a:lnTo>
                    <a:pt x="1466121" y="0"/>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23227"/>
              <a:ext cx="1466121" cy="57934"/>
            </a:xfrm>
            <a:custGeom>
              <a:avLst/>
              <a:pathLst>
                <a:path w="1466121" h="57934">
                  <a:moveTo>
                    <a:pt x="0" y="23173"/>
                  </a:moveTo>
                  <a:lnTo>
                    <a:pt x="209445" y="11586"/>
                  </a:lnTo>
                  <a:lnTo>
                    <a:pt x="418891" y="57934"/>
                  </a:lnTo>
                  <a:lnTo>
                    <a:pt x="628337" y="34760"/>
                  </a:lnTo>
                  <a:lnTo>
                    <a:pt x="837783" y="11586"/>
                  </a:lnTo>
                  <a:lnTo>
                    <a:pt x="1047229" y="11586"/>
                  </a:lnTo>
                  <a:lnTo>
                    <a:pt x="1256675" y="0"/>
                  </a:lnTo>
                  <a:lnTo>
                    <a:pt x="1466121" y="0"/>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34814"/>
              <a:ext cx="1466121" cy="81107"/>
            </a:xfrm>
            <a:custGeom>
              <a:avLst/>
              <a:pathLst>
                <a:path w="1466121" h="81107">
                  <a:moveTo>
                    <a:pt x="0" y="23173"/>
                  </a:moveTo>
                  <a:lnTo>
                    <a:pt x="209445" y="0"/>
                  </a:lnTo>
                  <a:lnTo>
                    <a:pt x="418891" y="23173"/>
                  </a:lnTo>
                  <a:lnTo>
                    <a:pt x="628337" y="81107"/>
                  </a:lnTo>
                  <a:lnTo>
                    <a:pt x="837783" y="46347"/>
                  </a:lnTo>
                  <a:lnTo>
                    <a:pt x="1047229" y="46347"/>
                  </a:lnTo>
                  <a:lnTo>
                    <a:pt x="1256675" y="46347"/>
                  </a:lnTo>
                  <a:lnTo>
                    <a:pt x="1466121" y="34760"/>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23227"/>
              <a:ext cx="1466121" cy="57934"/>
            </a:xfrm>
            <a:custGeom>
              <a:avLst/>
              <a:pathLst>
                <a:path w="1466121" h="57934">
                  <a:moveTo>
                    <a:pt x="0" y="23173"/>
                  </a:moveTo>
                  <a:lnTo>
                    <a:pt x="209445" y="11586"/>
                  </a:lnTo>
                  <a:lnTo>
                    <a:pt x="418891" y="57934"/>
                  </a:lnTo>
                  <a:lnTo>
                    <a:pt x="628337" y="34760"/>
                  </a:lnTo>
                  <a:lnTo>
                    <a:pt x="837783" y="11586"/>
                  </a:lnTo>
                  <a:lnTo>
                    <a:pt x="1047229" y="11586"/>
                  </a:lnTo>
                  <a:lnTo>
                    <a:pt x="1256675" y="0"/>
                  </a:lnTo>
                  <a:lnTo>
                    <a:pt x="1466121" y="0"/>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23227"/>
              <a:ext cx="1466121" cy="57934"/>
            </a:xfrm>
            <a:custGeom>
              <a:avLst/>
              <a:pathLst>
                <a:path w="1466121" h="57934">
                  <a:moveTo>
                    <a:pt x="0" y="23173"/>
                  </a:moveTo>
                  <a:lnTo>
                    <a:pt x="209445" y="11586"/>
                  </a:lnTo>
                  <a:lnTo>
                    <a:pt x="418891" y="57934"/>
                  </a:lnTo>
                  <a:lnTo>
                    <a:pt x="628337" y="34760"/>
                  </a:lnTo>
                  <a:lnTo>
                    <a:pt x="837783" y="11586"/>
                  </a:lnTo>
                  <a:lnTo>
                    <a:pt x="1047229" y="11586"/>
                  </a:lnTo>
                  <a:lnTo>
                    <a:pt x="1256675" y="0"/>
                  </a:lnTo>
                  <a:lnTo>
                    <a:pt x="1466121" y="0"/>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3481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49678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8" name="tx618"/>
            <p:cNvSpPr/>
            <p:nvPr/>
          </p:nvSpPr>
          <p:spPr>
            <a:xfrm>
              <a:off x="7714299"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0" name="tx620"/>
            <p:cNvSpPr/>
            <p:nvPr/>
          </p:nvSpPr>
          <p:spPr>
            <a:xfrm>
              <a:off x="8115132" y="497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2" name="tx622"/>
            <p:cNvSpPr/>
            <p:nvPr/>
          </p:nvSpPr>
          <p:spPr>
            <a:xfrm>
              <a:off x="8552083" y="4956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3" name="tx623"/>
            <p:cNvSpPr/>
            <p:nvPr/>
          </p:nvSpPr>
          <p:spPr>
            <a:xfrm>
              <a:off x="8761529"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4" name="tx624"/>
            <p:cNvSpPr/>
            <p:nvPr/>
          </p:nvSpPr>
          <p:spPr>
            <a:xfrm>
              <a:off x="8970975"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5" name="tx625"/>
            <p:cNvSpPr/>
            <p:nvPr/>
          </p:nvSpPr>
          <p:spPr>
            <a:xfrm>
              <a:off x="1377133"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6" name="tx626"/>
            <p:cNvSpPr/>
            <p:nvPr/>
          </p:nvSpPr>
          <p:spPr>
            <a:xfrm>
              <a:off x="3093792"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7" name="tx627"/>
            <p:cNvSpPr/>
            <p:nvPr/>
          </p:nvSpPr>
          <p:spPr>
            <a:xfrm>
              <a:off x="4642337" y="4639778"/>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628" name="tx628"/>
            <p:cNvSpPr/>
            <p:nvPr/>
          </p:nvSpPr>
          <p:spPr>
            <a:xfrm>
              <a:off x="6413768"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29" name="tx629"/>
            <p:cNvSpPr/>
            <p:nvPr/>
          </p:nvSpPr>
          <p:spPr>
            <a:xfrm>
              <a:off x="8010320" y="463977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630" name="tx630"/>
            <p:cNvSpPr/>
            <p:nvPr/>
          </p:nvSpPr>
          <p:spPr>
            <a:xfrm>
              <a:off x="1218805"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1" name="tx631"/>
            <p:cNvSpPr/>
            <p:nvPr/>
          </p:nvSpPr>
          <p:spPr>
            <a:xfrm>
              <a:off x="2988178" y="333569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632" name="tx632"/>
            <p:cNvSpPr/>
            <p:nvPr/>
          </p:nvSpPr>
          <p:spPr>
            <a:xfrm>
              <a:off x="4726416"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33" name="tx633"/>
            <p:cNvSpPr/>
            <p:nvPr/>
          </p:nvSpPr>
          <p:spPr>
            <a:xfrm>
              <a:off x="6371386" y="333569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634" name="tx634"/>
            <p:cNvSpPr/>
            <p:nvPr/>
          </p:nvSpPr>
          <p:spPr>
            <a:xfrm>
              <a:off x="7997839"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635" name="tx635"/>
            <p:cNvSpPr/>
            <p:nvPr/>
          </p:nvSpPr>
          <p:spPr>
            <a:xfrm>
              <a:off x="1417778"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2947670" y="2031614"/>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637" name="tx637"/>
            <p:cNvSpPr/>
            <p:nvPr/>
          </p:nvSpPr>
          <p:spPr>
            <a:xfrm>
              <a:off x="4661083" y="2031614"/>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638" name="tx638"/>
            <p:cNvSpPr/>
            <p:nvPr/>
          </p:nvSpPr>
          <p:spPr>
            <a:xfrm>
              <a:off x="6368094" y="2031614"/>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639" name="tx639"/>
            <p:cNvSpPr/>
            <p:nvPr/>
          </p:nvSpPr>
          <p:spPr>
            <a:xfrm>
              <a:off x="8094216" y="2031614"/>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40" name="tx64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925862"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642" name="tx642"/>
            <p:cNvSpPr/>
            <p:nvPr/>
          </p:nvSpPr>
          <p:spPr>
            <a:xfrm>
              <a:off x="4574169"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3" name="tx643"/>
            <p:cNvSpPr/>
            <p:nvPr/>
          </p:nvSpPr>
          <p:spPr>
            <a:xfrm>
              <a:off x="6349715" y="727533"/>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Colombia</a:t>
              </a:r>
            </a:p>
          </p:txBody>
        </p:sp>
        <p:sp>
          <p:nvSpPr>
            <p:cNvPr id="644" name="tx644"/>
            <p:cNvSpPr/>
            <p:nvPr/>
          </p:nvSpPr>
          <p:spPr>
            <a:xfrm>
              <a:off x="8134450"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190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7223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825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89289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19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122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225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328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598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7631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4866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1969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59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163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266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369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006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039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7907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010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00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04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307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410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415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8447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0948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051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41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244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348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451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624242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FCV countries,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2 of these 20 countries (Pakistan and Zimbabwe). The largest increase in coverage was 2% points in Pakistan from 84% in 2019 to 86% in 2025. Coverage was lower than in 2019 in 16 of these 20 countries (Afghanistan, Bangladesh, Colombia, DRC, Guatemala, Honduras, Lebanon, Malawi, Mozambique, Myanmar, Nigeria, Philippines, Sudan, Syria, Venezuela, and Yemen). The largest decline in coverage was 31% points in Lebanon from 83% in 2019 to 52% in 2025. Coverage was unchanged in 2 of these 20 countries (Burkina Faso and Cuba).</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3183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952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721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49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48453" y="573499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9" name="pl9"/>
            <p:cNvSpPr/>
            <p:nvPr/>
          </p:nvSpPr>
          <p:spPr>
            <a:xfrm>
              <a:off x="1448453" y="557439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0" name="pl10"/>
            <p:cNvSpPr/>
            <p:nvPr/>
          </p:nvSpPr>
          <p:spPr>
            <a:xfrm>
              <a:off x="1448453" y="541380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1" name="pl11"/>
            <p:cNvSpPr/>
            <p:nvPr/>
          </p:nvSpPr>
          <p:spPr>
            <a:xfrm>
              <a:off x="1448453" y="525320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2" name="pl12"/>
            <p:cNvSpPr/>
            <p:nvPr/>
          </p:nvSpPr>
          <p:spPr>
            <a:xfrm>
              <a:off x="1448453" y="509260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3" name="pl13"/>
            <p:cNvSpPr/>
            <p:nvPr/>
          </p:nvSpPr>
          <p:spPr>
            <a:xfrm>
              <a:off x="1448453" y="493200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4" name="pl14"/>
            <p:cNvSpPr/>
            <p:nvPr/>
          </p:nvSpPr>
          <p:spPr>
            <a:xfrm>
              <a:off x="1448453" y="477141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5" name="pl15"/>
            <p:cNvSpPr/>
            <p:nvPr/>
          </p:nvSpPr>
          <p:spPr>
            <a:xfrm>
              <a:off x="1448453" y="461081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6" name="pl16"/>
            <p:cNvSpPr/>
            <p:nvPr/>
          </p:nvSpPr>
          <p:spPr>
            <a:xfrm>
              <a:off x="1448453" y="445021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7" name="pl17"/>
            <p:cNvSpPr/>
            <p:nvPr/>
          </p:nvSpPr>
          <p:spPr>
            <a:xfrm>
              <a:off x="1448453" y="428961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8" name="pl18"/>
            <p:cNvSpPr/>
            <p:nvPr/>
          </p:nvSpPr>
          <p:spPr>
            <a:xfrm>
              <a:off x="1448453" y="412902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9" name="pl19"/>
            <p:cNvSpPr/>
            <p:nvPr/>
          </p:nvSpPr>
          <p:spPr>
            <a:xfrm>
              <a:off x="1448453" y="396842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0" name="pl20"/>
            <p:cNvSpPr/>
            <p:nvPr/>
          </p:nvSpPr>
          <p:spPr>
            <a:xfrm>
              <a:off x="1448453" y="380782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1" name="pl21"/>
            <p:cNvSpPr/>
            <p:nvPr/>
          </p:nvSpPr>
          <p:spPr>
            <a:xfrm>
              <a:off x="1448453" y="364722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2" name="pl22"/>
            <p:cNvSpPr/>
            <p:nvPr/>
          </p:nvSpPr>
          <p:spPr>
            <a:xfrm>
              <a:off x="1448453" y="348663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3" name="pl23"/>
            <p:cNvSpPr/>
            <p:nvPr/>
          </p:nvSpPr>
          <p:spPr>
            <a:xfrm>
              <a:off x="1448453" y="3326032"/>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4" name="pl24"/>
            <p:cNvSpPr/>
            <p:nvPr/>
          </p:nvSpPr>
          <p:spPr>
            <a:xfrm>
              <a:off x="1448453" y="316543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5" name="pl25"/>
            <p:cNvSpPr/>
            <p:nvPr/>
          </p:nvSpPr>
          <p:spPr>
            <a:xfrm>
              <a:off x="1448453" y="300483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6" name="pl26"/>
            <p:cNvSpPr/>
            <p:nvPr/>
          </p:nvSpPr>
          <p:spPr>
            <a:xfrm>
              <a:off x="1448453" y="284423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7" name="pl27"/>
            <p:cNvSpPr/>
            <p:nvPr/>
          </p:nvSpPr>
          <p:spPr>
            <a:xfrm>
              <a:off x="1448453" y="268364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8" name="pl28"/>
            <p:cNvSpPr/>
            <p:nvPr/>
          </p:nvSpPr>
          <p:spPr>
            <a:xfrm>
              <a:off x="1448453" y="252304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9" name="pl29"/>
            <p:cNvSpPr/>
            <p:nvPr/>
          </p:nvSpPr>
          <p:spPr>
            <a:xfrm>
              <a:off x="1448453" y="236244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0" name="pl30"/>
            <p:cNvSpPr/>
            <p:nvPr/>
          </p:nvSpPr>
          <p:spPr>
            <a:xfrm>
              <a:off x="1448453" y="220184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1" name="pl31"/>
            <p:cNvSpPr/>
            <p:nvPr/>
          </p:nvSpPr>
          <p:spPr>
            <a:xfrm>
              <a:off x="1448453" y="204125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2" name="pl32"/>
            <p:cNvSpPr/>
            <p:nvPr/>
          </p:nvSpPr>
          <p:spPr>
            <a:xfrm>
              <a:off x="1448453" y="188065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3" name="pl33"/>
            <p:cNvSpPr/>
            <p:nvPr/>
          </p:nvSpPr>
          <p:spPr>
            <a:xfrm>
              <a:off x="1448453" y="172005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4" name="pl34"/>
            <p:cNvSpPr/>
            <p:nvPr/>
          </p:nvSpPr>
          <p:spPr>
            <a:xfrm>
              <a:off x="1448453" y="155945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5" name="pl35"/>
            <p:cNvSpPr/>
            <p:nvPr/>
          </p:nvSpPr>
          <p:spPr>
            <a:xfrm>
              <a:off x="1448453" y="139886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6" name="pl36"/>
            <p:cNvSpPr/>
            <p:nvPr/>
          </p:nvSpPr>
          <p:spPr>
            <a:xfrm>
              <a:off x="1448453" y="123826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7" name="pl37"/>
            <p:cNvSpPr/>
            <p:nvPr/>
          </p:nvSpPr>
          <p:spPr>
            <a:xfrm>
              <a:off x="1448453" y="107766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8" name="pl38"/>
            <p:cNvSpPr/>
            <p:nvPr/>
          </p:nvSpPr>
          <p:spPr>
            <a:xfrm>
              <a:off x="1448453" y="91706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9" name="pl39"/>
            <p:cNvSpPr/>
            <p:nvPr/>
          </p:nvSpPr>
          <p:spPr>
            <a:xfrm>
              <a:off x="1448453" y="75647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40" name="pl40"/>
            <p:cNvSpPr/>
            <p:nvPr/>
          </p:nvSpPr>
          <p:spPr>
            <a:xfrm>
              <a:off x="175799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3056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85337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40106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794875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886847" y="75647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6" name="pl46"/>
            <p:cNvSpPr/>
            <p:nvPr/>
          </p:nvSpPr>
          <p:spPr>
            <a:xfrm>
              <a:off x="7267770" y="917067"/>
              <a:ext cx="619076" cy="0"/>
            </a:xfrm>
            <a:custGeom>
              <a:avLst/>
              <a:pathLst>
                <a:path w="619076" h="0">
                  <a:moveTo>
                    <a:pt x="0" y="0"/>
                  </a:moveTo>
                  <a:lnTo>
                    <a:pt x="371445" y="0"/>
                  </a:lnTo>
                  <a:lnTo>
                    <a:pt x="371445" y="0"/>
                  </a:lnTo>
                  <a:lnTo>
                    <a:pt x="433353" y="0"/>
                  </a:lnTo>
                  <a:lnTo>
                    <a:pt x="433353" y="0"/>
                  </a:lnTo>
                  <a:lnTo>
                    <a:pt x="495261" y="0"/>
                  </a:lnTo>
                  <a:lnTo>
                    <a:pt x="619076" y="0"/>
                  </a:lnTo>
                </a:path>
              </a:pathLst>
            </a:custGeom>
            <a:ln w="108405" cap="flat">
              <a:solidFill>
                <a:srgbClr val="E8E8E8">
                  <a:alpha val="100000"/>
                </a:srgbClr>
              </a:solidFill>
              <a:prstDash val="solid"/>
              <a:round/>
            </a:ln>
          </p:spPr>
          <p:txBody>
            <a:bodyPr/>
            <a:lstStyle/>
            <a:p/>
          </p:txBody>
        </p:sp>
        <p:sp>
          <p:nvSpPr>
            <p:cNvPr id="47" name="pl47"/>
            <p:cNvSpPr/>
            <p:nvPr/>
          </p:nvSpPr>
          <p:spPr>
            <a:xfrm>
              <a:off x="5781987" y="1077665"/>
              <a:ext cx="1981044" cy="0"/>
            </a:xfrm>
            <a:custGeom>
              <a:avLst/>
              <a:pathLst>
                <a:path w="1981044" h="0">
                  <a:moveTo>
                    <a:pt x="0" y="0"/>
                  </a:moveTo>
                  <a:lnTo>
                    <a:pt x="1114337" y="0"/>
                  </a:lnTo>
                  <a:lnTo>
                    <a:pt x="1485783" y="0"/>
                  </a:lnTo>
                  <a:lnTo>
                    <a:pt x="1609598" y="0"/>
                  </a:lnTo>
                  <a:lnTo>
                    <a:pt x="1795321" y="0"/>
                  </a:lnTo>
                  <a:lnTo>
                    <a:pt x="1981044" y="0"/>
                  </a:lnTo>
                  <a:lnTo>
                    <a:pt x="1981044" y="0"/>
                  </a:lnTo>
                </a:path>
              </a:pathLst>
            </a:custGeom>
            <a:ln w="108405" cap="flat">
              <a:solidFill>
                <a:srgbClr val="E8E8E8">
                  <a:alpha val="100000"/>
                </a:srgbClr>
              </a:solidFill>
              <a:prstDash val="solid"/>
              <a:round/>
            </a:ln>
          </p:spPr>
          <p:txBody>
            <a:bodyPr/>
            <a:lstStyle/>
            <a:p/>
          </p:txBody>
        </p:sp>
        <p:sp>
          <p:nvSpPr>
            <p:cNvPr id="48" name="pl48"/>
            <p:cNvSpPr/>
            <p:nvPr/>
          </p:nvSpPr>
          <p:spPr>
            <a:xfrm>
              <a:off x="6277248" y="1238263"/>
              <a:ext cx="1300060" cy="0"/>
            </a:xfrm>
            <a:custGeom>
              <a:avLst/>
              <a:pathLst>
                <a:path w="1300060" h="0">
                  <a:moveTo>
                    <a:pt x="0" y="0"/>
                  </a:moveTo>
                  <a:lnTo>
                    <a:pt x="309538" y="0"/>
                  </a:lnTo>
                  <a:lnTo>
                    <a:pt x="433353" y="0"/>
                  </a:lnTo>
                  <a:lnTo>
                    <a:pt x="495261" y="0"/>
                  </a:lnTo>
                  <a:lnTo>
                    <a:pt x="619076" y="0"/>
                  </a:lnTo>
                  <a:lnTo>
                    <a:pt x="928614" y="0"/>
                  </a:lnTo>
                  <a:lnTo>
                    <a:pt x="1300060" y="0"/>
                  </a:lnTo>
                </a:path>
              </a:pathLst>
            </a:custGeom>
            <a:ln w="108405" cap="flat">
              <a:solidFill>
                <a:srgbClr val="E8E8E8">
                  <a:alpha val="100000"/>
                </a:srgbClr>
              </a:solidFill>
              <a:prstDash val="solid"/>
              <a:round/>
            </a:ln>
          </p:spPr>
          <p:txBody>
            <a:bodyPr/>
            <a:lstStyle/>
            <a:p/>
          </p:txBody>
        </p:sp>
        <p:sp>
          <p:nvSpPr>
            <p:cNvPr id="49" name="pl49"/>
            <p:cNvSpPr/>
            <p:nvPr/>
          </p:nvSpPr>
          <p:spPr>
            <a:xfrm>
              <a:off x="7453493" y="1398860"/>
              <a:ext cx="371445" cy="0"/>
            </a:xfrm>
            <a:custGeom>
              <a:avLst/>
              <a:pathLst>
                <a:path w="371445" h="0">
                  <a:moveTo>
                    <a:pt x="0" y="0"/>
                  </a:moveTo>
                  <a:lnTo>
                    <a:pt x="309538" y="0"/>
                  </a:lnTo>
                  <a:lnTo>
                    <a:pt x="309538" y="0"/>
                  </a:lnTo>
                  <a:lnTo>
                    <a:pt x="309538" y="0"/>
                  </a:lnTo>
                  <a:lnTo>
                    <a:pt x="309538" y="0"/>
                  </a:lnTo>
                  <a:lnTo>
                    <a:pt x="309538" y="0"/>
                  </a:lnTo>
                  <a:lnTo>
                    <a:pt x="371445" y="0"/>
                  </a:lnTo>
                </a:path>
              </a:pathLst>
            </a:custGeom>
            <a:ln w="108405" cap="flat">
              <a:solidFill>
                <a:srgbClr val="E8E8E8">
                  <a:alpha val="100000"/>
                </a:srgbClr>
              </a:solidFill>
              <a:prstDash val="solid"/>
              <a:round/>
            </a:ln>
          </p:spPr>
          <p:txBody>
            <a:bodyPr/>
            <a:lstStyle/>
            <a:p/>
          </p:txBody>
        </p:sp>
        <p:sp>
          <p:nvSpPr>
            <p:cNvPr id="50" name="pl50"/>
            <p:cNvSpPr/>
            <p:nvPr/>
          </p:nvSpPr>
          <p:spPr>
            <a:xfrm>
              <a:off x="7143955" y="1559458"/>
              <a:ext cx="433353" cy="0"/>
            </a:xfrm>
            <a:custGeom>
              <a:avLst/>
              <a:pathLst>
                <a:path w="433353" h="0">
                  <a:moveTo>
                    <a:pt x="0" y="0"/>
                  </a:moveTo>
                  <a:lnTo>
                    <a:pt x="0" y="0"/>
                  </a:lnTo>
                  <a:lnTo>
                    <a:pt x="61907" y="0"/>
                  </a:lnTo>
                  <a:lnTo>
                    <a:pt x="123815" y="0"/>
                  </a:lnTo>
                  <a:lnTo>
                    <a:pt x="185722" y="0"/>
                  </a:lnTo>
                  <a:lnTo>
                    <a:pt x="309538" y="0"/>
                  </a:lnTo>
                  <a:lnTo>
                    <a:pt x="433353" y="0"/>
                  </a:lnTo>
                </a:path>
              </a:pathLst>
            </a:custGeom>
            <a:ln w="108405" cap="flat">
              <a:solidFill>
                <a:srgbClr val="E8E8E8">
                  <a:alpha val="100000"/>
                </a:srgbClr>
              </a:solidFill>
              <a:prstDash val="solid"/>
              <a:round/>
            </a:ln>
          </p:spPr>
          <p:txBody>
            <a:bodyPr/>
            <a:lstStyle/>
            <a:p/>
          </p:txBody>
        </p:sp>
        <p:sp>
          <p:nvSpPr>
            <p:cNvPr id="51" name="pl51"/>
            <p:cNvSpPr/>
            <p:nvPr/>
          </p:nvSpPr>
          <p:spPr>
            <a:xfrm>
              <a:off x="7391586" y="1720056"/>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2" name="pl52"/>
            <p:cNvSpPr/>
            <p:nvPr/>
          </p:nvSpPr>
          <p:spPr>
            <a:xfrm>
              <a:off x="6958232" y="1880653"/>
              <a:ext cx="433353" cy="0"/>
            </a:xfrm>
            <a:custGeom>
              <a:avLst/>
              <a:pathLst>
                <a:path w="433353" h="0">
                  <a:moveTo>
                    <a:pt x="0" y="0"/>
                  </a:moveTo>
                  <a:lnTo>
                    <a:pt x="123815" y="0"/>
                  </a:lnTo>
                  <a:lnTo>
                    <a:pt x="185722" y="0"/>
                  </a:lnTo>
                  <a:lnTo>
                    <a:pt x="247630" y="0"/>
                  </a:lnTo>
                  <a:lnTo>
                    <a:pt x="247630" y="0"/>
                  </a:lnTo>
                  <a:lnTo>
                    <a:pt x="433353" y="0"/>
                  </a:lnTo>
                  <a:lnTo>
                    <a:pt x="433353" y="0"/>
                  </a:lnTo>
                </a:path>
              </a:pathLst>
            </a:custGeom>
            <a:ln w="108405" cap="flat">
              <a:solidFill>
                <a:srgbClr val="E8E8E8">
                  <a:alpha val="100000"/>
                </a:srgbClr>
              </a:solidFill>
              <a:prstDash val="solid"/>
              <a:round/>
            </a:ln>
          </p:spPr>
          <p:txBody>
            <a:bodyPr/>
            <a:lstStyle/>
            <a:p/>
          </p:txBody>
        </p:sp>
        <p:sp>
          <p:nvSpPr>
            <p:cNvPr id="53" name="pl53"/>
            <p:cNvSpPr/>
            <p:nvPr/>
          </p:nvSpPr>
          <p:spPr>
            <a:xfrm>
              <a:off x="7082048" y="2041251"/>
              <a:ext cx="309538" cy="0"/>
            </a:xfrm>
            <a:custGeom>
              <a:avLst/>
              <a:pathLst>
                <a:path w="309538" h="0">
                  <a:moveTo>
                    <a:pt x="0" y="0"/>
                  </a:moveTo>
                  <a:lnTo>
                    <a:pt x="123815" y="0"/>
                  </a:lnTo>
                  <a:lnTo>
                    <a:pt x="247630" y="0"/>
                  </a:lnTo>
                  <a:lnTo>
                    <a:pt x="247630" y="0"/>
                  </a:lnTo>
                  <a:lnTo>
                    <a:pt x="247630" y="0"/>
                  </a:lnTo>
                  <a:lnTo>
                    <a:pt x="309538" y="0"/>
                  </a:lnTo>
                  <a:lnTo>
                    <a:pt x="309538" y="0"/>
                  </a:lnTo>
                </a:path>
              </a:pathLst>
            </a:custGeom>
            <a:ln w="108405" cap="flat">
              <a:solidFill>
                <a:srgbClr val="E8E8E8">
                  <a:alpha val="100000"/>
                </a:srgbClr>
              </a:solidFill>
              <a:prstDash val="solid"/>
              <a:round/>
            </a:ln>
          </p:spPr>
          <p:txBody>
            <a:bodyPr/>
            <a:lstStyle/>
            <a:p/>
          </p:txBody>
        </p:sp>
        <p:sp>
          <p:nvSpPr>
            <p:cNvPr id="54" name="pl54"/>
            <p:cNvSpPr/>
            <p:nvPr/>
          </p:nvSpPr>
          <p:spPr>
            <a:xfrm>
              <a:off x="7082048" y="2201849"/>
              <a:ext cx="557168" cy="0"/>
            </a:xfrm>
            <a:custGeom>
              <a:avLst/>
              <a:pathLst>
                <a:path w="557168" h="0">
                  <a:moveTo>
                    <a:pt x="0" y="0"/>
                  </a:moveTo>
                  <a:lnTo>
                    <a:pt x="247630" y="0"/>
                  </a:lnTo>
                  <a:lnTo>
                    <a:pt x="309538" y="0"/>
                  </a:lnTo>
                  <a:lnTo>
                    <a:pt x="309538" y="0"/>
                  </a:lnTo>
                  <a:lnTo>
                    <a:pt x="433353" y="0"/>
                  </a:lnTo>
                  <a:lnTo>
                    <a:pt x="495261" y="0"/>
                  </a:lnTo>
                  <a:lnTo>
                    <a:pt x="557168" y="0"/>
                  </a:lnTo>
                </a:path>
              </a:pathLst>
            </a:custGeom>
            <a:ln w="108405" cap="flat">
              <a:solidFill>
                <a:srgbClr val="E8E8E8">
                  <a:alpha val="100000"/>
                </a:srgbClr>
              </a:solidFill>
              <a:prstDash val="solid"/>
              <a:round/>
            </a:ln>
          </p:spPr>
          <p:txBody>
            <a:bodyPr/>
            <a:lstStyle/>
            <a:p/>
          </p:txBody>
        </p:sp>
        <p:sp>
          <p:nvSpPr>
            <p:cNvPr id="55" name="pl55"/>
            <p:cNvSpPr/>
            <p:nvPr/>
          </p:nvSpPr>
          <p:spPr>
            <a:xfrm>
              <a:off x="6772509" y="2362446"/>
              <a:ext cx="371445" cy="0"/>
            </a:xfrm>
            <a:custGeom>
              <a:avLst/>
              <a:pathLst>
                <a:path w="371445" h="0">
                  <a:moveTo>
                    <a:pt x="0" y="0"/>
                  </a:moveTo>
                  <a:lnTo>
                    <a:pt x="0" y="0"/>
                  </a:lnTo>
                  <a:lnTo>
                    <a:pt x="61907" y="0"/>
                  </a:lnTo>
                  <a:lnTo>
                    <a:pt x="185722" y="0"/>
                  </a:lnTo>
                  <a:lnTo>
                    <a:pt x="247630" y="0"/>
                  </a:lnTo>
                  <a:lnTo>
                    <a:pt x="309538" y="0"/>
                  </a:lnTo>
                  <a:lnTo>
                    <a:pt x="371445" y="0"/>
                  </a:lnTo>
                </a:path>
              </a:pathLst>
            </a:custGeom>
            <a:ln w="108405" cap="flat">
              <a:solidFill>
                <a:srgbClr val="E8E8E8">
                  <a:alpha val="100000"/>
                </a:srgbClr>
              </a:solidFill>
              <a:prstDash val="solid"/>
              <a:round/>
            </a:ln>
          </p:spPr>
          <p:txBody>
            <a:bodyPr/>
            <a:lstStyle/>
            <a:p/>
          </p:txBody>
        </p:sp>
        <p:sp>
          <p:nvSpPr>
            <p:cNvPr id="56" name="pl56"/>
            <p:cNvSpPr/>
            <p:nvPr/>
          </p:nvSpPr>
          <p:spPr>
            <a:xfrm>
              <a:off x="7082048" y="2523044"/>
              <a:ext cx="247630" cy="0"/>
            </a:xfrm>
            <a:custGeom>
              <a:avLst/>
              <a:pathLst>
                <a:path w="247630" h="0">
                  <a:moveTo>
                    <a:pt x="0" y="0"/>
                  </a:moveTo>
                  <a:lnTo>
                    <a:pt x="61907" y="0"/>
                  </a:lnTo>
                  <a:lnTo>
                    <a:pt x="61907" y="0"/>
                  </a:lnTo>
                  <a:lnTo>
                    <a:pt x="123815" y="0"/>
                  </a:lnTo>
                  <a:lnTo>
                    <a:pt x="185722" y="0"/>
                  </a:lnTo>
                  <a:lnTo>
                    <a:pt x="247630" y="0"/>
                  </a:lnTo>
                  <a:lnTo>
                    <a:pt x="247630" y="0"/>
                  </a:lnTo>
                </a:path>
              </a:pathLst>
            </a:custGeom>
            <a:ln w="108405" cap="flat">
              <a:solidFill>
                <a:srgbClr val="E8E8E8">
                  <a:alpha val="100000"/>
                </a:srgbClr>
              </a:solidFill>
              <a:prstDash val="solid"/>
              <a:round/>
            </a:ln>
          </p:spPr>
          <p:txBody>
            <a:bodyPr/>
            <a:lstStyle/>
            <a:p/>
          </p:txBody>
        </p:sp>
        <p:sp>
          <p:nvSpPr>
            <p:cNvPr id="57" name="pl57"/>
            <p:cNvSpPr/>
            <p:nvPr/>
          </p:nvSpPr>
          <p:spPr>
            <a:xfrm>
              <a:off x="6710602" y="2683641"/>
              <a:ext cx="433353" cy="0"/>
            </a:xfrm>
            <a:custGeom>
              <a:avLst/>
              <a:pathLst>
                <a:path w="433353" h="0">
                  <a:moveTo>
                    <a:pt x="0" y="0"/>
                  </a:moveTo>
                  <a:lnTo>
                    <a:pt x="185722" y="0"/>
                  </a:lnTo>
                  <a:lnTo>
                    <a:pt x="247630" y="0"/>
                  </a:lnTo>
                  <a:lnTo>
                    <a:pt x="309538" y="0"/>
                  </a:lnTo>
                  <a:lnTo>
                    <a:pt x="371445" y="0"/>
                  </a:lnTo>
                  <a:lnTo>
                    <a:pt x="371445" y="0"/>
                  </a:lnTo>
                  <a:lnTo>
                    <a:pt x="433353" y="0"/>
                  </a:lnTo>
                </a:path>
              </a:pathLst>
            </a:custGeom>
            <a:ln w="108405" cap="flat">
              <a:solidFill>
                <a:srgbClr val="E8E8E8">
                  <a:alpha val="100000"/>
                </a:srgbClr>
              </a:solidFill>
              <a:prstDash val="solid"/>
              <a:round/>
            </a:ln>
          </p:spPr>
          <p:txBody>
            <a:bodyPr/>
            <a:lstStyle/>
            <a:p/>
          </p:txBody>
        </p:sp>
        <p:sp>
          <p:nvSpPr>
            <p:cNvPr id="58" name="pl58"/>
            <p:cNvSpPr/>
            <p:nvPr/>
          </p:nvSpPr>
          <p:spPr>
            <a:xfrm>
              <a:off x="6091525" y="2844239"/>
              <a:ext cx="866706" cy="0"/>
            </a:xfrm>
            <a:custGeom>
              <a:avLst/>
              <a:pathLst>
                <a:path w="866706" h="0">
                  <a:moveTo>
                    <a:pt x="0" y="0"/>
                  </a:moveTo>
                  <a:lnTo>
                    <a:pt x="309538" y="0"/>
                  </a:lnTo>
                  <a:lnTo>
                    <a:pt x="371445" y="0"/>
                  </a:lnTo>
                  <a:lnTo>
                    <a:pt x="371445" y="0"/>
                  </a:lnTo>
                  <a:lnTo>
                    <a:pt x="371445" y="0"/>
                  </a:lnTo>
                  <a:lnTo>
                    <a:pt x="804799" y="0"/>
                  </a:lnTo>
                  <a:lnTo>
                    <a:pt x="866706" y="0"/>
                  </a:lnTo>
                </a:path>
              </a:pathLst>
            </a:custGeom>
            <a:ln w="108405" cap="flat">
              <a:solidFill>
                <a:srgbClr val="E8E8E8">
                  <a:alpha val="100000"/>
                </a:srgbClr>
              </a:solidFill>
              <a:prstDash val="solid"/>
              <a:round/>
            </a:ln>
          </p:spPr>
          <p:txBody>
            <a:bodyPr/>
            <a:lstStyle/>
            <a:p/>
          </p:txBody>
        </p:sp>
        <p:sp>
          <p:nvSpPr>
            <p:cNvPr id="59" name="pl59"/>
            <p:cNvSpPr/>
            <p:nvPr/>
          </p:nvSpPr>
          <p:spPr>
            <a:xfrm>
              <a:off x="5905803" y="3004837"/>
              <a:ext cx="990522" cy="0"/>
            </a:xfrm>
            <a:custGeom>
              <a:avLst/>
              <a:pathLst>
                <a:path w="990522" h="0">
                  <a:moveTo>
                    <a:pt x="0" y="0"/>
                  </a:moveTo>
                  <a:lnTo>
                    <a:pt x="61907" y="0"/>
                  </a:lnTo>
                  <a:lnTo>
                    <a:pt x="247630" y="0"/>
                  </a:lnTo>
                  <a:lnTo>
                    <a:pt x="247630" y="0"/>
                  </a:lnTo>
                  <a:lnTo>
                    <a:pt x="495261" y="0"/>
                  </a:lnTo>
                  <a:lnTo>
                    <a:pt x="619076" y="0"/>
                  </a:lnTo>
                  <a:lnTo>
                    <a:pt x="990522" y="0"/>
                  </a:lnTo>
                </a:path>
              </a:pathLst>
            </a:custGeom>
            <a:ln w="108405" cap="flat">
              <a:solidFill>
                <a:srgbClr val="E8E8E8">
                  <a:alpha val="100000"/>
                </a:srgbClr>
              </a:solidFill>
              <a:prstDash val="solid"/>
              <a:round/>
            </a:ln>
          </p:spPr>
          <p:txBody>
            <a:bodyPr/>
            <a:lstStyle/>
            <a:p/>
          </p:txBody>
        </p:sp>
        <p:sp>
          <p:nvSpPr>
            <p:cNvPr id="60" name="pl60"/>
            <p:cNvSpPr/>
            <p:nvPr/>
          </p:nvSpPr>
          <p:spPr>
            <a:xfrm>
              <a:off x="6524879" y="3165434"/>
              <a:ext cx="804799" cy="0"/>
            </a:xfrm>
            <a:custGeom>
              <a:avLst/>
              <a:pathLst>
                <a:path w="804799" h="0">
                  <a:moveTo>
                    <a:pt x="0" y="0"/>
                  </a:moveTo>
                  <a:lnTo>
                    <a:pt x="185722" y="0"/>
                  </a:lnTo>
                  <a:lnTo>
                    <a:pt x="247630" y="0"/>
                  </a:lnTo>
                  <a:lnTo>
                    <a:pt x="680983" y="0"/>
                  </a:lnTo>
                  <a:lnTo>
                    <a:pt x="680983" y="0"/>
                  </a:lnTo>
                  <a:lnTo>
                    <a:pt x="804799" y="0"/>
                  </a:lnTo>
                  <a:lnTo>
                    <a:pt x="804799" y="0"/>
                  </a:lnTo>
                </a:path>
              </a:pathLst>
            </a:custGeom>
            <a:ln w="108405" cap="flat">
              <a:solidFill>
                <a:srgbClr val="E8E8E8">
                  <a:alpha val="100000"/>
                </a:srgbClr>
              </a:solidFill>
              <a:prstDash val="solid"/>
              <a:round/>
            </a:ln>
          </p:spPr>
          <p:txBody>
            <a:bodyPr/>
            <a:lstStyle/>
            <a:p/>
          </p:txBody>
        </p:sp>
        <p:sp>
          <p:nvSpPr>
            <p:cNvPr id="61" name="pl61"/>
            <p:cNvSpPr/>
            <p:nvPr/>
          </p:nvSpPr>
          <p:spPr>
            <a:xfrm>
              <a:off x="5534357" y="3326032"/>
              <a:ext cx="742891" cy="0"/>
            </a:xfrm>
            <a:custGeom>
              <a:avLst/>
              <a:pathLst>
                <a:path w="742891" h="0">
                  <a:moveTo>
                    <a:pt x="0" y="0"/>
                  </a:moveTo>
                  <a:lnTo>
                    <a:pt x="371445" y="0"/>
                  </a:lnTo>
                  <a:lnTo>
                    <a:pt x="495261" y="0"/>
                  </a:lnTo>
                  <a:lnTo>
                    <a:pt x="742891" y="0"/>
                  </a:lnTo>
                  <a:lnTo>
                    <a:pt x="742891" y="0"/>
                  </a:lnTo>
                  <a:lnTo>
                    <a:pt x="742891" y="0"/>
                  </a:lnTo>
                  <a:lnTo>
                    <a:pt x="742891" y="0"/>
                  </a:lnTo>
                </a:path>
              </a:pathLst>
            </a:custGeom>
            <a:ln w="108405" cap="flat">
              <a:solidFill>
                <a:srgbClr val="E8E8E8">
                  <a:alpha val="100000"/>
                </a:srgbClr>
              </a:solidFill>
              <a:prstDash val="solid"/>
              <a:round/>
            </a:ln>
          </p:spPr>
          <p:txBody>
            <a:bodyPr/>
            <a:lstStyle/>
            <a:p/>
          </p:txBody>
        </p:sp>
        <p:sp>
          <p:nvSpPr>
            <p:cNvPr id="62" name="pl62"/>
            <p:cNvSpPr/>
            <p:nvPr/>
          </p:nvSpPr>
          <p:spPr>
            <a:xfrm>
              <a:off x="5162911" y="3486630"/>
              <a:ext cx="1052429" cy="0"/>
            </a:xfrm>
            <a:custGeom>
              <a:avLst/>
              <a:pathLst>
                <a:path w="1052429" h="0">
                  <a:moveTo>
                    <a:pt x="0" y="0"/>
                  </a:moveTo>
                  <a:lnTo>
                    <a:pt x="123815" y="0"/>
                  </a:lnTo>
                  <a:lnTo>
                    <a:pt x="433353" y="0"/>
                  </a:lnTo>
                  <a:lnTo>
                    <a:pt x="866706" y="0"/>
                  </a:lnTo>
                  <a:lnTo>
                    <a:pt x="928614" y="0"/>
                  </a:lnTo>
                  <a:lnTo>
                    <a:pt x="990522" y="0"/>
                  </a:lnTo>
                  <a:lnTo>
                    <a:pt x="1052429" y="0"/>
                  </a:lnTo>
                </a:path>
              </a:pathLst>
            </a:custGeom>
            <a:ln w="108405" cap="flat">
              <a:solidFill>
                <a:srgbClr val="E8E8E8">
                  <a:alpha val="100000"/>
                </a:srgbClr>
              </a:solidFill>
              <a:prstDash val="solid"/>
              <a:round/>
            </a:ln>
          </p:spPr>
          <p:txBody>
            <a:bodyPr/>
            <a:lstStyle/>
            <a:p/>
          </p:txBody>
        </p:sp>
        <p:sp>
          <p:nvSpPr>
            <p:cNvPr id="63" name="pl63"/>
            <p:cNvSpPr/>
            <p:nvPr/>
          </p:nvSpPr>
          <p:spPr>
            <a:xfrm>
              <a:off x="5039096" y="3647227"/>
              <a:ext cx="1114337" cy="0"/>
            </a:xfrm>
            <a:custGeom>
              <a:avLst/>
              <a:pathLst>
                <a:path w="1114337" h="0">
                  <a:moveTo>
                    <a:pt x="0" y="0"/>
                  </a:moveTo>
                  <a:lnTo>
                    <a:pt x="123815" y="0"/>
                  </a:lnTo>
                  <a:lnTo>
                    <a:pt x="557168" y="0"/>
                  </a:lnTo>
                  <a:lnTo>
                    <a:pt x="804799" y="0"/>
                  </a:lnTo>
                  <a:lnTo>
                    <a:pt x="866706" y="0"/>
                  </a:lnTo>
                  <a:lnTo>
                    <a:pt x="928614" y="0"/>
                  </a:lnTo>
                  <a:lnTo>
                    <a:pt x="1114337" y="0"/>
                  </a:lnTo>
                </a:path>
              </a:pathLst>
            </a:custGeom>
            <a:ln w="108405" cap="flat">
              <a:solidFill>
                <a:srgbClr val="E8E8E8">
                  <a:alpha val="100000"/>
                </a:srgbClr>
              </a:solidFill>
              <a:prstDash val="solid"/>
              <a:round/>
            </a:ln>
          </p:spPr>
          <p:txBody>
            <a:bodyPr/>
            <a:lstStyle/>
            <a:p/>
          </p:txBody>
        </p:sp>
        <p:sp>
          <p:nvSpPr>
            <p:cNvPr id="64" name="pl64"/>
            <p:cNvSpPr/>
            <p:nvPr/>
          </p:nvSpPr>
          <p:spPr>
            <a:xfrm>
              <a:off x="4048574" y="3807825"/>
              <a:ext cx="3281104" cy="0"/>
            </a:xfrm>
            <a:custGeom>
              <a:avLst/>
              <a:pathLst>
                <a:path w="3281104" h="0">
                  <a:moveTo>
                    <a:pt x="0" y="0"/>
                  </a:moveTo>
                  <a:lnTo>
                    <a:pt x="2104859" y="0"/>
                  </a:lnTo>
                  <a:lnTo>
                    <a:pt x="2104859" y="0"/>
                  </a:lnTo>
                  <a:lnTo>
                    <a:pt x="2104859" y="0"/>
                  </a:lnTo>
                  <a:lnTo>
                    <a:pt x="2104859" y="0"/>
                  </a:lnTo>
                  <a:lnTo>
                    <a:pt x="2909658" y="0"/>
                  </a:lnTo>
                  <a:lnTo>
                    <a:pt x="3281104" y="0"/>
                  </a:lnTo>
                </a:path>
              </a:pathLst>
            </a:custGeom>
            <a:ln w="108405" cap="flat">
              <a:solidFill>
                <a:srgbClr val="E8E8E8">
                  <a:alpha val="100000"/>
                </a:srgbClr>
              </a:solidFill>
              <a:prstDash val="solid"/>
              <a:round/>
            </a:ln>
          </p:spPr>
          <p:txBody>
            <a:bodyPr/>
            <a:lstStyle/>
            <a:p/>
          </p:txBody>
        </p:sp>
        <p:sp>
          <p:nvSpPr>
            <p:cNvPr id="65" name="pl65"/>
            <p:cNvSpPr/>
            <p:nvPr/>
          </p:nvSpPr>
          <p:spPr>
            <a:xfrm>
              <a:off x="6029618" y="3968423"/>
              <a:ext cx="1238152" cy="0"/>
            </a:xfrm>
            <a:custGeom>
              <a:avLst/>
              <a:pathLst>
                <a:path w="1238152" h="0">
                  <a:moveTo>
                    <a:pt x="0" y="0"/>
                  </a:moveTo>
                  <a:lnTo>
                    <a:pt x="123815" y="0"/>
                  </a:lnTo>
                  <a:lnTo>
                    <a:pt x="123815" y="0"/>
                  </a:lnTo>
                  <a:lnTo>
                    <a:pt x="866706" y="0"/>
                  </a:lnTo>
                  <a:lnTo>
                    <a:pt x="928614" y="0"/>
                  </a:lnTo>
                  <a:lnTo>
                    <a:pt x="928614" y="0"/>
                  </a:lnTo>
                  <a:lnTo>
                    <a:pt x="1238152" y="0"/>
                  </a:lnTo>
                </a:path>
              </a:pathLst>
            </a:custGeom>
            <a:ln w="108405" cap="flat">
              <a:solidFill>
                <a:srgbClr val="E8E8E8">
                  <a:alpha val="100000"/>
                </a:srgbClr>
              </a:solidFill>
              <a:prstDash val="solid"/>
              <a:round/>
            </a:ln>
          </p:spPr>
          <p:txBody>
            <a:bodyPr/>
            <a:lstStyle/>
            <a:p/>
          </p:txBody>
        </p:sp>
        <p:sp>
          <p:nvSpPr>
            <p:cNvPr id="66" name="pl66"/>
            <p:cNvSpPr/>
            <p:nvPr/>
          </p:nvSpPr>
          <p:spPr>
            <a:xfrm>
              <a:off x="4172389" y="4129020"/>
              <a:ext cx="3343011" cy="0"/>
            </a:xfrm>
            <a:custGeom>
              <a:avLst/>
              <a:pathLst>
                <a:path w="3343011" h="0">
                  <a:moveTo>
                    <a:pt x="0" y="0"/>
                  </a:moveTo>
                  <a:lnTo>
                    <a:pt x="742891" y="0"/>
                  </a:lnTo>
                  <a:lnTo>
                    <a:pt x="1981044" y="0"/>
                  </a:lnTo>
                  <a:lnTo>
                    <a:pt x="2785843" y="0"/>
                  </a:lnTo>
                  <a:lnTo>
                    <a:pt x="2785843" y="0"/>
                  </a:lnTo>
                  <a:lnTo>
                    <a:pt x="3157289" y="0"/>
                  </a:lnTo>
                  <a:lnTo>
                    <a:pt x="3343011" y="0"/>
                  </a:lnTo>
                </a:path>
              </a:pathLst>
            </a:custGeom>
            <a:ln w="108405" cap="flat">
              <a:solidFill>
                <a:srgbClr val="E8E8E8">
                  <a:alpha val="100000"/>
                </a:srgbClr>
              </a:solidFill>
              <a:prstDash val="solid"/>
              <a:round/>
            </a:ln>
          </p:spPr>
          <p:txBody>
            <a:bodyPr/>
            <a:lstStyle/>
            <a:p/>
          </p:txBody>
        </p:sp>
        <p:sp>
          <p:nvSpPr>
            <p:cNvPr id="67" name="pl67"/>
            <p:cNvSpPr/>
            <p:nvPr/>
          </p:nvSpPr>
          <p:spPr>
            <a:xfrm>
              <a:off x="5162911" y="4289618"/>
              <a:ext cx="1857228" cy="0"/>
            </a:xfrm>
            <a:custGeom>
              <a:avLst/>
              <a:pathLst>
                <a:path w="1857228" h="0">
                  <a:moveTo>
                    <a:pt x="0" y="0"/>
                  </a:moveTo>
                  <a:lnTo>
                    <a:pt x="61907" y="0"/>
                  </a:lnTo>
                  <a:lnTo>
                    <a:pt x="928614" y="0"/>
                  </a:lnTo>
                  <a:lnTo>
                    <a:pt x="928614" y="0"/>
                  </a:lnTo>
                  <a:lnTo>
                    <a:pt x="928614" y="0"/>
                  </a:lnTo>
                  <a:lnTo>
                    <a:pt x="990522" y="0"/>
                  </a:lnTo>
                  <a:lnTo>
                    <a:pt x="1857228" y="0"/>
                  </a:lnTo>
                </a:path>
              </a:pathLst>
            </a:custGeom>
            <a:ln w="108405" cap="flat">
              <a:solidFill>
                <a:srgbClr val="E8E8E8">
                  <a:alpha val="100000"/>
                </a:srgbClr>
              </a:solidFill>
              <a:prstDash val="solid"/>
              <a:round/>
            </a:ln>
          </p:spPr>
          <p:txBody>
            <a:bodyPr/>
            <a:lstStyle/>
            <a:p/>
          </p:txBody>
        </p:sp>
        <p:sp>
          <p:nvSpPr>
            <p:cNvPr id="68" name="pl68"/>
            <p:cNvSpPr/>
            <p:nvPr/>
          </p:nvSpPr>
          <p:spPr>
            <a:xfrm>
              <a:off x="5472449" y="4450215"/>
              <a:ext cx="804799" cy="0"/>
            </a:xfrm>
            <a:custGeom>
              <a:avLst/>
              <a:pathLst>
                <a:path w="804799" h="0">
                  <a:moveTo>
                    <a:pt x="0" y="0"/>
                  </a:moveTo>
                  <a:lnTo>
                    <a:pt x="309538" y="0"/>
                  </a:lnTo>
                  <a:lnTo>
                    <a:pt x="309538" y="0"/>
                  </a:lnTo>
                  <a:lnTo>
                    <a:pt x="309538" y="0"/>
                  </a:lnTo>
                  <a:lnTo>
                    <a:pt x="309538" y="0"/>
                  </a:lnTo>
                  <a:lnTo>
                    <a:pt x="619076" y="0"/>
                  </a:lnTo>
                  <a:lnTo>
                    <a:pt x="804799" y="0"/>
                  </a:lnTo>
                </a:path>
              </a:pathLst>
            </a:custGeom>
            <a:ln w="108405" cap="flat">
              <a:solidFill>
                <a:srgbClr val="E8E8E8">
                  <a:alpha val="100000"/>
                </a:srgbClr>
              </a:solidFill>
              <a:prstDash val="solid"/>
              <a:round/>
            </a:ln>
          </p:spPr>
          <p:txBody>
            <a:bodyPr/>
            <a:lstStyle/>
            <a:p/>
          </p:txBody>
        </p:sp>
        <p:sp>
          <p:nvSpPr>
            <p:cNvPr id="69" name="pl69"/>
            <p:cNvSpPr/>
            <p:nvPr/>
          </p:nvSpPr>
          <p:spPr>
            <a:xfrm>
              <a:off x="4853373" y="4610813"/>
              <a:ext cx="990522" cy="0"/>
            </a:xfrm>
            <a:custGeom>
              <a:avLst/>
              <a:pathLst>
                <a:path w="990522" h="0">
                  <a:moveTo>
                    <a:pt x="0" y="0"/>
                  </a:moveTo>
                  <a:lnTo>
                    <a:pt x="309538" y="0"/>
                  </a:lnTo>
                  <a:lnTo>
                    <a:pt x="742891" y="0"/>
                  </a:lnTo>
                  <a:lnTo>
                    <a:pt x="742891" y="0"/>
                  </a:lnTo>
                  <a:lnTo>
                    <a:pt x="804799" y="0"/>
                  </a:lnTo>
                  <a:lnTo>
                    <a:pt x="804799" y="0"/>
                  </a:lnTo>
                  <a:lnTo>
                    <a:pt x="990522" y="0"/>
                  </a:lnTo>
                </a:path>
              </a:pathLst>
            </a:custGeom>
            <a:ln w="108405" cap="flat">
              <a:solidFill>
                <a:srgbClr val="E8E8E8">
                  <a:alpha val="100000"/>
                </a:srgbClr>
              </a:solidFill>
              <a:prstDash val="solid"/>
              <a:round/>
            </a:ln>
          </p:spPr>
          <p:txBody>
            <a:bodyPr/>
            <a:lstStyle/>
            <a:p/>
          </p:txBody>
        </p:sp>
        <p:sp>
          <p:nvSpPr>
            <p:cNvPr id="70" name="pl70"/>
            <p:cNvSpPr/>
            <p:nvPr/>
          </p:nvSpPr>
          <p:spPr>
            <a:xfrm>
              <a:off x="5162911" y="4771411"/>
              <a:ext cx="619076" cy="0"/>
            </a:xfrm>
            <a:custGeom>
              <a:avLst/>
              <a:pathLst>
                <a:path w="619076" h="0">
                  <a:moveTo>
                    <a:pt x="0" y="0"/>
                  </a:moveTo>
                  <a:lnTo>
                    <a:pt x="309538" y="0"/>
                  </a:lnTo>
                  <a:lnTo>
                    <a:pt x="371445" y="0"/>
                  </a:lnTo>
                  <a:lnTo>
                    <a:pt x="371445" y="0"/>
                  </a:lnTo>
                  <a:lnTo>
                    <a:pt x="433353" y="0"/>
                  </a:lnTo>
                  <a:lnTo>
                    <a:pt x="495261" y="0"/>
                  </a:lnTo>
                  <a:lnTo>
                    <a:pt x="619076" y="0"/>
                  </a:lnTo>
                </a:path>
              </a:pathLst>
            </a:custGeom>
            <a:ln w="108405" cap="flat">
              <a:solidFill>
                <a:srgbClr val="E8E8E8">
                  <a:alpha val="100000"/>
                </a:srgbClr>
              </a:solidFill>
              <a:prstDash val="solid"/>
              <a:round/>
            </a:ln>
          </p:spPr>
          <p:txBody>
            <a:bodyPr/>
            <a:lstStyle/>
            <a:p/>
          </p:txBody>
        </p:sp>
        <p:sp>
          <p:nvSpPr>
            <p:cNvPr id="71" name="pl71"/>
            <p:cNvSpPr/>
            <p:nvPr/>
          </p:nvSpPr>
          <p:spPr>
            <a:xfrm>
              <a:off x="5410542" y="4932008"/>
              <a:ext cx="866706" cy="0"/>
            </a:xfrm>
            <a:custGeom>
              <a:avLst/>
              <a:pathLst>
                <a:path w="866706" h="0">
                  <a:moveTo>
                    <a:pt x="0" y="0"/>
                  </a:moveTo>
                  <a:lnTo>
                    <a:pt x="61907" y="0"/>
                  </a:lnTo>
                  <a:lnTo>
                    <a:pt x="123815" y="0"/>
                  </a:lnTo>
                  <a:lnTo>
                    <a:pt x="185722" y="0"/>
                  </a:lnTo>
                  <a:lnTo>
                    <a:pt x="433353" y="0"/>
                  </a:lnTo>
                  <a:lnTo>
                    <a:pt x="495261" y="0"/>
                  </a:lnTo>
                  <a:lnTo>
                    <a:pt x="866706" y="0"/>
                  </a:lnTo>
                </a:path>
              </a:pathLst>
            </a:custGeom>
            <a:ln w="108405" cap="flat">
              <a:solidFill>
                <a:srgbClr val="E8E8E8">
                  <a:alpha val="100000"/>
                </a:srgbClr>
              </a:solidFill>
              <a:prstDash val="solid"/>
              <a:round/>
            </a:ln>
          </p:spPr>
          <p:txBody>
            <a:bodyPr/>
            <a:lstStyle/>
            <a:p/>
          </p:txBody>
        </p:sp>
        <p:sp>
          <p:nvSpPr>
            <p:cNvPr id="72" name="pl72"/>
            <p:cNvSpPr/>
            <p:nvPr/>
          </p:nvSpPr>
          <p:spPr>
            <a:xfrm>
              <a:off x="4729558" y="5092606"/>
              <a:ext cx="742891" cy="0"/>
            </a:xfrm>
            <a:custGeom>
              <a:avLst/>
              <a:pathLst>
                <a:path w="742891" h="0">
                  <a:moveTo>
                    <a:pt x="0" y="0"/>
                  </a:moveTo>
                  <a:lnTo>
                    <a:pt x="0" y="0"/>
                  </a:lnTo>
                  <a:lnTo>
                    <a:pt x="371445" y="0"/>
                  </a:lnTo>
                  <a:lnTo>
                    <a:pt x="371445" y="0"/>
                  </a:lnTo>
                  <a:lnTo>
                    <a:pt x="619076" y="0"/>
                  </a:lnTo>
                  <a:lnTo>
                    <a:pt x="619076" y="0"/>
                  </a:lnTo>
                  <a:lnTo>
                    <a:pt x="742891" y="0"/>
                  </a:lnTo>
                </a:path>
              </a:pathLst>
            </a:custGeom>
            <a:ln w="108405" cap="flat">
              <a:solidFill>
                <a:srgbClr val="E8E8E8">
                  <a:alpha val="100000"/>
                </a:srgbClr>
              </a:solidFill>
              <a:prstDash val="solid"/>
              <a:round/>
            </a:ln>
          </p:spPr>
          <p:txBody>
            <a:bodyPr/>
            <a:lstStyle/>
            <a:p/>
          </p:txBody>
        </p:sp>
        <p:sp>
          <p:nvSpPr>
            <p:cNvPr id="73" name="pl73"/>
            <p:cNvSpPr/>
            <p:nvPr/>
          </p:nvSpPr>
          <p:spPr>
            <a:xfrm>
              <a:off x="4791465" y="5253204"/>
              <a:ext cx="2104859" cy="0"/>
            </a:xfrm>
            <a:custGeom>
              <a:avLst/>
              <a:pathLst>
                <a:path w="2104859" h="0">
                  <a:moveTo>
                    <a:pt x="0" y="0"/>
                  </a:moveTo>
                  <a:lnTo>
                    <a:pt x="185722" y="0"/>
                  </a:lnTo>
                  <a:lnTo>
                    <a:pt x="247630" y="0"/>
                  </a:lnTo>
                  <a:lnTo>
                    <a:pt x="1114337" y="0"/>
                  </a:lnTo>
                  <a:lnTo>
                    <a:pt x="1114337" y="0"/>
                  </a:lnTo>
                  <a:lnTo>
                    <a:pt x="1361967" y="0"/>
                  </a:lnTo>
                  <a:lnTo>
                    <a:pt x="2104859" y="0"/>
                  </a:lnTo>
                </a:path>
              </a:pathLst>
            </a:custGeom>
            <a:ln w="108405" cap="flat">
              <a:solidFill>
                <a:srgbClr val="E8E8E8">
                  <a:alpha val="100000"/>
                </a:srgbClr>
              </a:solidFill>
              <a:prstDash val="solid"/>
              <a:round/>
            </a:ln>
          </p:spPr>
          <p:txBody>
            <a:bodyPr/>
            <a:lstStyle/>
            <a:p/>
          </p:txBody>
        </p:sp>
        <p:sp>
          <p:nvSpPr>
            <p:cNvPr id="74" name="pl74"/>
            <p:cNvSpPr/>
            <p:nvPr/>
          </p:nvSpPr>
          <p:spPr>
            <a:xfrm>
              <a:off x="4420020" y="5413801"/>
              <a:ext cx="1300060" cy="0"/>
            </a:xfrm>
            <a:custGeom>
              <a:avLst/>
              <a:pathLst>
                <a:path w="1300060" h="0">
                  <a:moveTo>
                    <a:pt x="0" y="0"/>
                  </a:moveTo>
                  <a:lnTo>
                    <a:pt x="433353" y="0"/>
                  </a:lnTo>
                  <a:lnTo>
                    <a:pt x="680983" y="0"/>
                  </a:lnTo>
                  <a:lnTo>
                    <a:pt x="680983" y="0"/>
                  </a:lnTo>
                  <a:lnTo>
                    <a:pt x="804799" y="0"/>
                  </a:lnTo>
                  <a:lnTo>
                    <a:pt x="1176244" y="0"/>
                  </a:lnTo>
                  <a:lnTo>
                    <a:pt x="1300060" y="0"/>
                  </a:lnTo>
                </a:path>
              </a:pathLst>
            </a:custGeom>
            <a:ln w="108405" cap="flat">
              <a:solidFill>
                <a:srgbClr val="E8E8E8">
                  <a:alpha val="100000"/>
                </a:srgbClr>
              </a:solidFill>
              <a:prstDash val="solid"/>
              <a:round/>
            </a:ln>
          </p:spPr>
          <p:txBody>
            <a:bodyPr/>
            <a:lstStyle/>
            <a:p/>
          </p:txBody>
        </p:sp>
        <p:sp>
          <p:nvSpPr>
            <p:cNvPr id="75" name="pl75"/>
            <p:cNvSpPr/>
            <p:nvPr/>
          </p:nvSpPr>
          <p:spPr>
            <a:xfrm>
              <a:off x="3800943" y="5574399"/>
              <a:ext cx="804799" cy="0"/>
            </a:xfrm>
            <a:custGeom>
              <a:avLst/>
              <a:pathLst>
                <a:path w="804799" h="0">
                  <a:moveTo>
                    <a:pt x="0" y="0"/>
                  </a:moveTo>
                  <a:lnTo>
                    <a:pt x="123815" y="0"/>
                  </a:lnTo>
                  <a:lnTo>
                    <a:pt x="247630" y="0"/>
                  </a:lnTo>
                  <a:lnTo>
                    <a:pt x="309538" y="0"/>
                  </a:lnTo>
                  <a:lnTo>
                    <a:pt x="433353" y="0"/>
                  </a:lnTo>
                  <a:lnTo>
                    <a:pt x="557168" y="0"/>
                  </a:lnTo>
                  <a:lnTo>
                    <a:pt x="804799" y="0"/>
                  </a:lnTo>
                </a:path>
              </a:pathLst>
            </a:custGeom>
            <a:ln w="108405" cap="flat">
              <a:solidFill>
                <a:srgbClr val="E8E8E8">
                  <a:alpha val="100000"/>
                </a:srgbClr>
              </a:solidFill>
              <a:prstDash val="solid"/>
              <a:round/>
            </a:ln>
          </p:spPr>
          <p:txBody>
            <a:bodyPr/>
            <a:lstStyle/>
            <a:p/>
          </p:txBody>
        </p:sp>
        <p:sp>
          <p:nvSpPr>
            <p:cNvPr id="76" name="pl76"/>
            <p:cNvSpPr/>
            <p:nvPr/>
          </p:nvSpPr>
          <p:spPr>
            <a:xfrm>
              <a:off x="4172389" y="5734997"/>
              <a:ext cx="1300060" cy="0"/>
            </a:xfrm>
            <a:custGeom>
              <a:avLst/>
              <a:pathLst>
                <a:path w="1300060" h="0">
                  <a:moveTo>
                    <a:pt x="0" y="0"/>
                  </a:moveTo>
                  <a:lnTo>
                    <a:pt x="185722" y="0"/>
                  </a:lnTo>
                  <a:lnTo>
                    <a:pt x="433353" y="0"/>
                  </a:lnTo>
                  <a:lnTo>
                    <a:pt x="1052429" y="0"/>
                  </a:lnTo>
                  <a:lnTo>
                    <a:pt x="1114337" y="0"/>
                  </a:lnTo>
                  <a:lnTo>
                    <a:pt x="1176244" y="0"/>
                  </a:lnTo>
                  <a:lnTo>
                    <a:pt x="1300060" y="0"/>
                  </a:lnTo>
                </a:path>
              </a:pathLst>
            </a:custGeom>
            <a:ln w="108405" cap="flat">
              <a:solidFill>
                <a:srgbClr val="E8E8E8">
                  <a:alpha val="100000"/>
                </a:srgbClr>
              </a:solidFill>
              <a:prstDash val="solid"/>
              <a:round/>
            </a:ln>
          </p:spPr>
          <p:txBody>
            <a:bodyPr/>
            <a:lstStyle/>
            <a:p/>
          </p:txBody>
        </p:sp>
        <p:sp>
          <p:nvSpPr>
            <p:cNvPr id="77" name="pt77"/>
            <p:cNvSpPr/>
            <p:nvPr/>
          </p:nvSpPr>
          <p:spPr>
            <a:xfrm>
              <a:off x="5777487"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529857"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158411"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67949"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591764"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653672"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529857"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20439"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58531"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58531"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58531"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58531"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58531"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48993"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87086"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0130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63210"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14893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4893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96564"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520379"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91825"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105981"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044074"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920258"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796443"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229797"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353612"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601242"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034596"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158411"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591764"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839395"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901303"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63210"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148933"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572809"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20136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39455"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39455"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25178"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263270"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44899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272748"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087025"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467949"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263270"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58531"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634716"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34716"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82347"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201363"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325178"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706102"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768009"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201363"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25178"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520379"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09650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34413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25058"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25058"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09650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5467949"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34413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325178"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325178"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263270"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201363"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139455"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139455"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077548"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891825"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148933"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901303"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01303"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034596"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86965"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972688"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634716"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572809"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510901"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077548"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387086"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387086"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325178"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458471"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087025"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396564"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458471"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458471"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891825"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953732"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015640"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148933"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220319"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158411"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087025"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087025"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087025"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325178"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6953732"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4044074"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148933"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148933"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6148933"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148933"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768009"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768009"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6829917"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6953732"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015640"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077548"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39455"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5839395"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591764"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848873"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5158411"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5653672"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5653672"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5591764"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6953732"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706102"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89182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015640"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077548"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13945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077548"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953732"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891825"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6025118"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6953732"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263270"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6148933"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6148933"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5282226"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158411"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5591764"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6148933"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6025118"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6087025"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6210841"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5529857"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01303"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602511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627274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627274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627274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627274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510901"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325178"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6953732"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6953732"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4910781"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4167889"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6148933"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5901303"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5591764"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5529857"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406042"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839395"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272748"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546794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6706102"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676800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6582286"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6272748"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6891825"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7201363"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7572809"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5715580"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5096503"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5220319"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4415520"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5096503"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5591764"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4848873"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7263270"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572809"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6891825"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387086"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5777487"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7758531"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7758531"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5467949"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5282226"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5220319"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344134"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4601242"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4353612"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167889"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7201363"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6953732"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7387086"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7201363"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pt291"/>
            <p:cNvSpPr/>
            <p:nvPr/>
          </p:nvSpPr>
          <p:spPr>
            <a:xfrm>
              <a:off x="7077548"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2" name="pt292"/>
            <p:cNvSpPr/>
            <p:nvPr/>
          </p:nvSpPr>
          <p:spPr>
            <a:xfrm>
              <a:off x="7139455"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3" name="pt293"/>
            <p:cNvSpPr/>
            <p:nvPr/>
          </p:nvSpPr>
          <p:spPr>
            <a:xfrm>
              <a:off x="7387086"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4" name="pt294"/>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5" name="pt295"/>
            <p:cNvSpPr/>
            <p:nvPr/>
          </p:nvSpPr>
          <p:spPr>
            <a:xfrm>
              <a:off x="707754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6" name="pt296"/>
            <p:cNvSpPr/>
            <p:nvPr/>
          </p:nvSpPr>
          <p:spPr>
            <a:xfrm>
              <a:off x="7201363"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7" name="pt297"/>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8" name="pt298"/>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9" name="pt299"/>
            <p:cNvSpPr/>
            <p:nvPr/>
          </p:nvSpPr>
          <p:spPr>
            <a:xfrm>
              <a:off x="7387086"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0" name="pt300"/>
            <p:cNvSpPr/>
            <p:nvPr/>
          </p:nvSpPr>
          <p:spPr>
            <a:xfrm>
              <a:off x="7387086"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1" name="pt301"/>
            <p:cNvSpPr/>
            <p:nvPr/>
          </p:nvSpPr>
          <p:spPr>
            <a:xfrm>
              <a:off x="5723285" y="47127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5599470" y="47127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5475654" y="47127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766237" y="13401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704329" y="13401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394791" y="13401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332883" y="16613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332883" y="16613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332883" y="16613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5847100" y="29461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6466176" y="29461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6837622" y="29461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4051779" y="55156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4299409" y="55156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4547040" y="55156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4980393" y="35885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5909008" y="35885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6094731" y="35885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518606" y="15007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209068" y="15007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394791" y="15007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828144" y="6977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7828144" y="6977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7828144" y="6977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6218546" y="43915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5723285" y="43915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5723285" y="43915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642421" y="8583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580514" y="8583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828144" y="8583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147160" y="31067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270976" y="31067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6466176" y="31067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5042301" y="50339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5413747" y="50339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5289931" y="50339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pt337"/>
            <p:cNvSpPr/>
            <p:nvPr/>
          </p:nvSpPr>
          <p:spPr>
            <a:xfrm>
              <a:off x="7270976" y="24643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8" name="pt338"/>
            <p:cNvSpPr/>
            <p:nvPr/>
          </p:nvSpPr>
          <p:spPr>
            <a:xfrm>
              <a:off x="7085253" y="24643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9" name="pt339"/>
            <p:cNvSpPr/>
            <p:nvPr/>
          </p:nvSpPr>
          <p:spPr>
            <a:xfrm>
              <a:off x="7023345" y="24643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0" name="pt340"/>
            <p:cNvSpPr/>
            <p:nvPr/>
          </p:nvSpPr>
          <p:spPr>
            <a:xfrm>
              <a:off x="6837622" y="519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1" name="pt341"/>
            <p:cNvSpPr/>
            <p:nvPr/>
          </p:nvSpPr>
          <p:spPr>
            <a:xfrm>
              <a:off x="4732763" y="519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2" name="pt342"/>
            <p:cNvSpPr/>
            <p:nvPr/>
          </p:nvSpPr>
          <p:spPr>
            <a:xfrm>
              <a:off x="4918486" y="519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3" name="pt343"/>
            <p:cNvSpPr/>
            <p:nvPr/>
          </p:nvSpPr>
          <p:spPr>
            <a:xfrm>
              <a:off x="7580514" y="21431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4" name="pt344"/>
            <p:cNvSpPr/>
            <p:nvPr/>
          </p:nvSpPr>
          <p:spPr>
            <a:xfrm>
              <a:off x="7332883" y="21431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5" name="pt345"/>
            <p:cNvSpPr/>
            <p:nvPr/>
          </p:nvSpPr>
          <p:spPr>
            <a:xfrm>
              <a:off x="7270976" y="21431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6" name="pt346"/>
            <p:cNvSpPr/>
            <p:nvPr/>
          </p:nvSpPr>
          <p:spPr>
            <a:xfrm>
              <a:off x="6404269" y="27855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7" name="pt347"/>
            <p:cNvSpPr/>
            <p:nvPr/>
          </p:nvSpPr>
          <p:spPr>
            <a:xfrm>
              <a:off x="6837622" y="27855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8" name="pt348"/>
            <p:cNvSpPr/>
            <p:nvPr/>
          </p:nvSpPr>
          <p:spPr>
            <a:xfrm>
              <a:off x="6899530" y="27855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9" name="pt349"/>
            <p:cNvSpPr/>
            <p:nvPr/>
          </p:nvSpPr>
          <p:spPr>
            <a:xfrm>
              <a:off x="6961437" y="42309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0" name="pt350"/>
            <p:cNvSpPr/>
            <p:nvPr/>
          </p:nvSpPr>
          <p:spPr>
            <a:xfrm>
              <a:off x="6032823" y="42309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1" name="pt351"/>
            <p:cNvSpPr/>
            <p:nvPr/>
          </p:nvSpPr>
          <p:spPr>
            <a:xfrm>
              <a:off x="6032823" y="42309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2" name="pt352"/>
            <p:cNvSpPr/>
            <p:nvPr/>
          </p:nvSpPr>
          <p:spPr>
            <a:xfrm>
              <a:off x="7270976" y="37491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3" name="pt353"/>
            <p:cNvSpPr/>
            <p:nvPr/>
          </p:nvSpPr>
          <p:spPr>
            <a:xfrm>
              <a:off x="6094731" y="37491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4" name="pt354"/>
            <p:cNvSpPr/>
            <p:nvPr/>
          </p:nvSpPr>
          <p:spPr>
            <a:xfrm>
              <a:off x="6094731" y="37491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5" name="pt355"/>
            <p:cNvSpPr/>
            <p:nvPr/>
          </p:nvSpPr>
          <p:spPr>
            <a:xfrm>
              <a:off x="6713807" y="23037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6" name="pt356"/>
            <p:cNvSpPr/>
            <p:nvPr/>
          </p:nvSpPr>
          <p:spPr>
            <a:xfrm>
              <a:off x="7023345" y="23037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7" name="pt357"/>
            <p:cNvSpPr/>
            <p:nvPr/>
          </p:nvSpPr>
          <p:spPr>
            <a:xfrm>
              <a:off x="7085253" y="23037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8" name="pt358"/>
            <p:cNvSpPr/>
            <p:nvPr/>
          </p:nvSpPr>
          <p:spPr>
            <a:xfrm>
              <a:off x="5785192" y="45521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9" name="pt359"/>
            <p:cNvSpPr/>
            <p:nvPr/>
          </p:nvSpPr>
          <p:spPr>
            <a:xfrm>
              <a:off x="5599470" y="45521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0" name="pt360"/>
            <p:cNvSpPr/>
            <p:nvPr/>
          </p:nvSpPr>
          <p:spPr>
            <a:xfrm>
              <a:off x="5537562" y="45521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1" name="pt361"/>
            <p:cNvSpPr/>
            <p:nvPr/>
          </p:nvSpPr>
          <p:spPr>
            <a:xfrm>
              <a:off x="6899530" y="2624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2" name="pt362"/>
            <p:cNvSpPr/>
            <p:nvPr/>
          </p:nvSpPr>
          <p:spPr>
            <a:xfrm>
              <a:off x="7085253" y="2624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3" name="pt363"/>
            <p:cNvSpPr/>
            <p:nvPr/>
          </p:nvSpPr>
          <p:spPr>
            <a:xfrm>
              <a:off x="7023345" y="2624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4" name="pt364"/>
            <p:cNvSpPr/>
            <p:nvPr/>
          </p:nvSpPr>
          <p:spPr>
            <a:xfrm>
              <a:off x="6899530" y="39097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5" name="pt365"/>
            <p:cNvSpPr/>
            <p:nvPr/>
          </p:nvSpPr>
          <p:spPr>
            <a:xfrm>
              <a:off x="6094731" y="39097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6" name="pt366"/>
            <p:cNvSpPr/>
            <p:nvPr/>
          </p:nvSpPr>
          <p:spPr>
            <a:xfrm>
              <a:off x="6094731" y="39097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7" name="pt367"/>
            <p:cNvSpPr/>
            <p:nvPr/>
          </p:nvSpPr>
          <p:spPr>
            <a:xfrm>
              <a:off x="5228024" y="34279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8" name="pt368"/>
            <p:cNvSpPr/>
            <p:nvPr/>
          </p:nvSpPr>
          <p:spPr>
            <a:xfrm>
              <a:off x="6032823" y="34279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9" name="pt369"/>
            <p:cNvSpPr/>
            <p:nvPr/>
          </p:nvSpPr>
          <p:spPr>
            <a:xfrm>
              <a:off x="6156638" y="34279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0" name="pt370"/>
            <p:cNvSpPr/>
            <p:nvPr/>
          </p:nvSpPr>
          <p:spPr>
            <a:xfrm>
              <a:off x="5475654" y="32673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1" name="pt371"/>
            <p:cNvSpPr/>
            <p:nvPr/>
          </p:nvSpPr>
          <p:spPr>
            <a:xfrm>
              <a:off x="6218546" y="32673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2" name="pt372"/>
            <p:cNvSpPr/>
            <p:nvPr/>
          </p:nvSpPr>
          <p:spPr>
            <a:xfrm>
              <a:off x="6218546" y="32673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3" name="pt373"/>
            <p:cNvSpPr/>
            <p:nvPr/>
          </p:nvSpPr>
          <p:spPr>
            <a:xfrm>
              <a:off x="7456698" y="40703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4" name="pt374"/>
            <p:cNvSpPr/>
            <p:nvPr/>
          </p:nvSpPr>
          <p:spPr>
            <a:xfrm>
              <a:off x="4113686" y="40703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5" name="pt375"/>
            <p:cNvSpPr/>
            <p:nvPr/>
          </p:nvSpPr>
          <p:spPr>
            <a:xfrm>
              <a:off x="6094731" y="40703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6" name="pt376"/>
            <p:cNvSpPr/>
            <p:nvPr/>
          </p:nvSpPr>
          <p:spPr>
            <a:xfrm>
              <a:off x="5847100" y="48733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7" name="pt377"/>
            <p:cNvSpPr/>
            <p:nvPr/>
          </p:nvSpPr>
          <p:spPr>
            <a:xfrm>
              <a:off x="6218546" y="48733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8" name="pt378"/>
            <p:cNvSpPr/>
            <p:nvPr/>
          </p:nvSpPr>
          <p:spPr>
            <a:xfrm>
              <a:off x="5413747" y="48733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9" name="pt379"/>
            <p:cNvSpPr/>
            <p:nvPr/>
          </p:nvSpPr>
          <p:spPr>
            <a:xfrm>
              <a:off x="6651899" y="11795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0" name="pt380"/>
            <p:cNvSpPr/>
            <p:nvPr/>
          </p:nvSpPr>
          <p:spPr>
            <a:xfrm>
              <a:off x="7147160" y="11795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1" name="pt381"/>
            <p:cNvSpPr/>
            <p:nvPr/>
          </p:nvSpPr>
          <p:spPr>
            <a:xfrm>
              <a:off x="7518606" y="11795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2" name="pt382"/>
            <p:cNvSpPr/>
            <p:nvPr/>
          </p:nvSpPr>
          <p:spPr>
            <a:xfrm>
              <a:off x="5661377" y="53550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3" name="pt383"/>
            <p:cNvSpPr/>
            <p:nvPr/>
          </p:nvSpPr>
          <p:spPr>
            <a:xfrm>
              <a:off x="5537562" y="53550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4" name="pt384"/>
            <p:cNvSpPr/>
            <p:nvPr/>
          </p:nvSpPr>
          <p:spPr>
            <a:xfrm>
              <a:off x="4794670" y="53550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5" name="pt385"/>
            <p:cNvSpPr/>
            <p:nvPr/>
          </p:nvSpPr>
          <p:spPr>
            <a:xfrm>
              <a:off x="7209068" y="10189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6" name="pt386"/>
            <p:cNvSpPr/>
            <p:nvPr/>
          </p:nvSpPr>
          <p:spPr>
            <a:xfrm>
              <a:off x="7704329" y="10189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7" name="pt387"/>
            <p:cNvSpPr/>
            <p:nvPr/>
          </p:nvSpPr>
          <p:spPr>
            <a:xfrm>
              <a:off x="7704329" y="10189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8" name="pt388"/>
            <p:cNvSpPr/>
            <p:nvPr/>
          </p:nvSpPr>
          <p:spPr>
            <a:xfrm>
              <a:off x="5413747" y="56762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9" name="pt389"/>
            <p:cNvSpPr/>
            <p:nvPr/>
          </p:nvSpPr>
          <p:spPr>
            <a:xfrm>
              <a:off x="4299409" y="56762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0" name="pt390"/>
            <p:cNvSpPr/>
            <p:nvPr/>
          </p:nvSpPr>
          <p:spPr>
            <a:xfrm>
              <a:off x="4113686" y="56762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1" name="pt391"/>
            <p:cNvSpPr/>
            <p:nvPr/>
          </p:nvSpPr>
          <p:spPr>
            <a:xfrm>
              <a:off x="7147160" y="18219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2" name="pt392"/>
            <p:cNvSpPr/>
            <p:nvPr/>
          </p:nvSpPr>
          <p:spPr>
            <a:xfrm>
              <a:off x="7085253" y="18219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3" name="pt393"/>
            <p:cNvSpPr/>
            <p:nvPr/>
          </p:nvSpPr>
          <p:spPr>
            <a:xfrm>
              <a:off x="7332883" y="18219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4" name="pt394"/>
            <p:cNvSpPr/>
            <p:nvPr/>
          </p:nvSpPr>
          <p:spPr>
            <a:xfrm>
              <a:off x="7270976" y="19825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5" name="pt395"/>
            <p:cNvSpPr/>
            <p:nvPr/>
          </p:nvSpPr>
          <p:spPr>
            <a:xfrm>
              <a:off x="7332883" y="19825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6" name="pt396"/>
            <p:cNvSpPr/>
            <p:nvPr/>
          </p:nvSpPr>
          <p:spPr>
            <a:xfrm>
              <a:off x="7332883" y="19825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7" name="tx397"/>
            <p:cNvSpPr/>
            <p:nvPr/>
          </p:nvSpPr>
          <p:spPr>
            <a:xfrm>
              <a:off x="901466" y="5670257"/>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98" name="tx398"/>
            <p:cNvSpPr/>
            <p:nvPr/>
          </p:nvSpPr>
          <p:spPr>
            <a:xfrm>
              <a:off x="1036522" y="5509659"/>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99" name="tx399"/>
            <p:cNvSpPr/>
            <p:nvPr/>
          </p:nvSpPr>
          <p:spPr>
            <a:xfrm>
              <a:off x="733125" y="5349062"/>
              <a:ext cx="652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Venezuela</a:t>
              </a:r>
            </a:p>
          </p:txBody>
        </p:sp>
        <p:sp>
          <p:nvSpPr>
            <p:cNvPr id="400" name="tx400"/>
            <p:cNvSpPr/>
            <p:nvPr/>
          </p:nvSpPr>
          <p:spPr>
            <a:xfrm>
              <a:off x="841755" y="5188464"/>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401" name="tx401"/>
            <p:cNvSpPr/>
            <p:nvPr/>
          </p:nvSpPr>
          <p:spPr>
            <a:xfrm>
              <a:off x="1106383" y="5027867"/>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Haiti</a:t>
              </a:r>
            </a:p>
          </p:txBody>
        </p:sp>
        <p:sp>
          <p:nvSpPr>
            <p:cNvPr id="402" name="tx402"/>
            <p:cNvSpPr/>
            <p:nvPr/>
          </p:nvSpPr>
          <p:spPr>
            <a:xfrm>
              <a:off x="1013114" y="4867269"/>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403" name="tx403"/>
            <p:cNvSpPr/>
            <p:nvPr/>
          </p:nvSpPr>
          <p:spPr>
            <a:xfrm>
              <a:off x="593313" y="4706671"/>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404" name="tx404"/>
            <p:cNvSpPr/>
            <p:nvPr/>
          </p:nvSpPr>
          <p:spPr>
            <a:xfrm>
              <a:off x="888847" y="4546074"/>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405" name="tx405"/>
            <p:cNvSpPr/>
            <p:nvPr/>
          </p:nvSpPr>
          <p:spPr>
            <a:xfrm>
              <a:off x="1028841" y="4385476"/>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406" name="tx406"/>
            <p:cNvSpPr/>
            <p:nvPr/>
          </p:nvSpPr>
          <p:spPr>
            <a:xfrm>
              <a:off x="531408" y="4224878"/>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407" name="tx407"/>
            <p:cNvSpPr/>
            <p:nvPr/>
          </p:nvSpPr>
          <p:spPr>
            <a:xfrm>
              <a:off x="927343" y="4064281"/>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408" name="tx408"/>
            <p:cNvSpPr/>
            <p:nvPr/>
          </p:nvSpPr>
          <p:spPr>
            <a:xfrm>
              <a:off x="710173" y="3903683"/>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409" name="tx409"/>
            <p:cNvSpPr/>
            <p:nvPr/>
          </p:nvSpPr>
          <p:spPr>
            <a:xfrm>
              <a:off x="749035" y="3743085"/>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410" name="tx410"/>
            <p:cNvSpPr/>
            <p:nvPr/>
          </p:nvSpPr>
          <p:spPr>
            <a:xfrm>
              <a:off x="997386" y="3582488"/>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411" name="tx411"/>
            <p:cNvSpPr/>
            <p:nvPr/>
          </p:nvSpPr>
          <p:spPr>
            <a:xfrm>
              <a:off x="826668" y="3421890"/>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412" name="tx412"/>
            <p:cNvSpPr/>
            <p:nvPr/>
          </p:nvSpPr>
          <p:spPr>
            <a:xfrm>
              <a:off x="523270" y="326129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413" name="tx413"/>
            <p:cNvSpPr/>
            <p:nvPr/>
          </p:nvSpPr>
          <p:spPr>
            <a:xfrm>
              <a:off x="927343" y="326129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414" name="tx414"/>
            <p:cNvSpPr/>
            <p:nvPr/>
          </p:nvSpPr>
          <p:spPr>
            <a:xfrm>
              <a:off x="702218" y="3100695"/>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Guatemala</a:t>
              </a:r>
            </a:p>
          </p:txBody>
        </p:sp>
        <p:sp>
          <p:nvSpPr>
            <p:cNvPr id="415" name="tx415"/>
            <p:cNvSpPr/>
            <p:nvPr/>
          </p:nvSpPr>
          <p:spPr>
            <a:xfrm>
              <a:off x="678992" y="2940097"/>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416" name="tx416"/>
            <p:cNvSpPr/>
            <p:nvPr/>
          </p:nvSpPr>
          <p:spPr>
            <a:xfrm>
              <a:off x="1075293" y="2779500"/>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417" name="tx417"/>
            <p:cNvSpPr/>
            <p:nvPr/>
          </p:nvSpPr>
          <p:spPr>
            <a:xfrm>
              <a:off x="795487" y="2618902"/>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418" name="tx418"/>
            <p:cNvSpPr/>
            <p:nvPr/>
          </p:nvSpPr>
          <p:spPr>
            <a:xfrm>
              <a:off x="779942" y="2458304"/>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Honduras</a:t>
              </a:r>
            </a:p>
          </p:txBody>
        </p:sp>
        <p:sp>
          <p:nvSpPr>
            <p:cNvPr id="419" name="tx419"/>
            <p:cNvSpPr/>
            <p:nvPr/>
          </p:nvSpPr>
          <p:spPr>
            <a:xfrm>
              <a:off x="997569" y="2297707"/>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420" name="tx420"/>
            <p:cNvSpPr/>
            <p:nvPr/>
          </p:nvSpPr>
          <p:spPr>
            <a:xfrm>
              <a:off x="951117" y="2137109"/>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421" name="tx421"/>
            <p:cNvSpPr/>
            <p:nvPr/>
          </p:nvSpPr>
          <p:spPr>
            <a:xfrm>
              <a:off x="741354" y="1976511"/>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422" name="tx422"/>
            <p:cNvSpPr/>
            <p:nvPr/>
          </p:nvSpPr>
          <p:spPr>
            <a:xfrm>
              <a:off x="865530" y="1815914"/>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423" name="tx423"/>
            <p:cNvSpPr/>
            <p:nvPr/>
          </p:nvSpPr>
          <p:spPr>
            <a:xfrm>
              <a:off x="508182" y="1655316"/>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424" name="tx424"/>
            <p:cNvSpPr/>
            <p:nvPr/>
          </p:nvSpPr>
          <p:spPr>
            <a:xfrm>
              <a:off x="1020795" y="1655316"/>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425" name="tx425"/>
            <p:cNvSpPr/>
            <p:nvPr/>
          </p:nvSpPr>
          <p:spPr>
            <a:xfrm>
              <a:off x="795669" y="1494719"/>
              <a:ext cx="5901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Colombia</a:t>
              </a:r>
            </a:p>
          </p:txBody>
        </p:sp>
        <p:sp>
          <p:nvSpPr>
            <p:cNvPr id="426" name="tx426"/>
            <p:cNvSpPr/>
            <p:nvPr/>
          </p:nvSpPr>
          <p:spPr>
            <a:xfrm>
              <a:off x="647720" y="1334121"/>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427" name="tx427"/>
            <p:cNvSpPr/>
            <p:nvPr/>
          </p:nvSpPr>
          <p:spPr>
            <a:xfrm>
              <a:off x="904392" y="1173523"/>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428" name="tx428"/>
            <p:cNvSpPr/>
            <p:nvPr/>
          </p:nvSpPr>
          <p:spPr>
            <a:xfrm>
              <a:off x="813775" y="1012926"/>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429" name="tx429"/>
            <p:cNvSpPr/>
            <p:nvPr/>
          </p:nvSpPr>
          <p:spPr>
            <a:xfrm>
              <a:off x="1090838" y="1012926"/>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430" name="tx430"/>
            <p:cNvSpPr/>
            <p:nvPr/>
          </p:nvSpPr>
          <p:spPr>
            <a:xfrm>
              <a:off x="671311" y="852328"/>
              <a:ext cx="1241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El</a:t>
              </a:r>
            </a:p>
          </p:txBody>
        </p:sp>
        <p:sp>
          <p:nvSpPr>
            <p:cNvPr id="431" name="tx431"/>
            <p:cNvSpPr/>
            <p:nvPr/>
          </p:nvSpPr>
          <p:spPr>
            <a:xfrm>
              <a:off x="834349" y="852328"/>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Salvador</a:t>
              </a:r>
            </a:p>
          </p:txBody>
        </p:sp>
        <p:sp>
          <p:nvSpPr>
            <p:cNvPr id="432" name="tx432"/>
            <p:cNvSpPr/>
            <p:nvPr/>
          </p:nvSpPr>
          <p:spPr>
            <a:xfrm>
              <a:off x="1051793" y="69173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Cuba</a:t>
              </a:r>
            </a:p>
          </p:txBody>
        </p:sp>
        <p:sp>
          <p:nvSpPr>
            <p:cNvPr id="433" name="tx433"/>
            <p:cNvSpPr/>
            <p:nvPr/>
          </p:nvSpPr>
          <p:spPr>
            <a:xfrm>
              <a:off x="172690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34" name="tx434"/>
            <p:cNvSpPr/>
            <p:nvPr/>
          </p:nvSpPr>
          <p:spPr>
            <a:xfrm>
              <a:off x="324350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35" name="tx435"/>
            <p:cNvSpPr/>
            <p:nvPr/>
          </p:nvSpPr>
          <p:spPr>
            <a:xfrm>
              <a:off x="479119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36" name="tx436"/>
            <p:cNvSpPr/>
            <p:nvPr/>
          </p:nvSpPr>
          <p:spPr>
            <a:xfrm>
              <a:off x="633888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37" name="tx437"/>
            <p:cNvSpPr/>
            <p:nvPr/>
          </p:nvSpPr>
          <p:spPr>
            <a:xfrm>
              <a:off x="7855486"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8" name="tx438"/>
            <p:cNvSpPr/>
            <p:nvPr/>
          </p:nvSpPr>
          <p:spPr>
            <a:xfrm>
              <a:off x="4422325"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9" name="pt439"/>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0" name="pt440"/>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1" name="pt441"/>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2" name="tx442"/>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443" name="tx443"/>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444" name="tx444"/>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445" name="tx445"/>
            <p:cNvSpPr/>
            <p:nvPr/>
          </p:nvSpPr>
          <p:spPr>
            <a:xfrm>
              <a:off x="1448453" y="435349"/>
              <a:ext cx="406615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FCV countries, 2019-2025</a:t>
              </a:r>
            </a:p>
          </p:txBody>
        </p:sp>
        <p:sp>
          <p:nvSpPr>
            <p:cNvPr id="446" name="tx446"/>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47" name="tx447"/>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448" name="tx448"/>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449" name="tx449"/>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16 (out of 32) countries had lower coverage than in 2019.
In 2025, 11 countries had lower DTP3 coverage than in 2024.
In 2025, 16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29915" y="5434532"/>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5" name="pl5"/>
            <p:cNvSpPr/>
            <p:nvPr/>
          </p:nvSpPr>
          <p:spPr>
            <a:xfrm>
              <a:off x="1229915" y="5202039"/>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6" name="pl6"/>
            <p:cNvSpPr/>
            <p:nvPr/>
          </p:nvSpPr>
          <p:spPr>
            <a:xfrm>
              <a:off x="1229915" y="4969547"/>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7" name="pl7"/>
            <p:cNvSpPr/>
            <p:nvPr/>
          </p:nvSpPr>
          <p:spPr>
            <a:xfrm>
              <a:off x="1229915" y="4737055"/>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8" name="pl8"/>
            <p:cNvSpPr/>
            <p:nvPr/>
          </p:nvSpPr>
          <p:spPr>
            <a:xfrm>
              <a:off x="1229915" y="4504563"/>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9" name="pl9"/>
            <p:cNvSpPr/>
            <p:nvPr/>
          </p:nvSpPr>
          <p:spPr>
            <a:xfrm>
              <a:off x="1229915" y="4272070"/>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0" name="pl10"/>
            <p:cNvSpPr/>
            <p:nvPr/>
          </p:nvSpPr>
          <p:spPr>
            <a:xfrm>
              <a:off x="1229915" y="4039578"/>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1" name="pl11"/>
            <p:cNvSpPr/>
            <p:nvPr/>
          </p:nvSpPr>
          <p:spPr>
            <a:xfrm>
              <a:off x="1229915" y="3807086"/>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 name="pl12"/>
            <p:cNvSpPr/>
            <p:nvPr/>
          </p:nvSpPr>
          <p:spPr>
            <a:xfrm>
              <a:off x="1229915" y="3574593"/>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 name="pl13"/>
            <p:cNvSpPr/>
            <p:nvPr/>
          </p:nvSpPr>
          <p:spPr>
            <a:xfrm>
              <a:off x="1229915" y="3342101"/>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4" name="pl14"/>
            <p:cNvSpPr/>
            <p:nvPr/>
          </p:nvSpPr>
          <p:spPr>
            <a:xfrm>
              <a:off x="1229915" y="3109609"/>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5" name="pl15"/>
            <p:cNvSpPr/>
            <p:nvPr/>
          </p:nvSpPr>
          <p:spPr>
            <a:xfrm>
              <a:off x="1229915" y="2877116"/>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6" name="pl16"/>
            <p:cNvSpPr/>
            <p:nvPr/>
          </p:nvSpPr>
          <p:spPr>
            <a:xfrm>
              <a:off x="1229915" y="2644624"/>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7" name="pl17"/>
            <p:cNvSpPr/>
            <p:nvPr/>
          </p:nvSpPr>
          <p:spPr>
            <a:xfrm>
              <a:off x="1229915" y="2412132"/>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8" name="pl18"/>
            <p:cNvSpPr/>
            <p:nvPr/>
          </p:nvSpPr>
          <p:spPr>
            <a:xfrm>
              <a:off x="1229915" y="2179639"/>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9" name="pl19"/>
            <p:cNvSpPr/>
            <p:nvPr/>
          </p:nvSpPr>
          <p:spPr>
            <a:xfrm>
              <a:off x="1229915" y="1947147"/>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20" name="pl20"/>
            <p:cNvSpPr/>
            <p:nvPr/>
          </p:nvSpPr>
          <p:spPr>
            <a:xfrm>
              <a:off x="13244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393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9543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6936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5843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993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143372" y="1947147"/>
              <a:ext cx="488226" cy="0"/>
            </a:xfrm>
            <a:custGeom>
              <a:avLst/>
              <a:pathLst>
                <a:path w="488226" h="0">
                  <a:moveTo>
                    <a:pt x="0" y="0"/>
                  </a:moveTo>
                  <a:lnTo>
                    <a:pt x="488226" y="0"/>
                  </a:lnTo>
                </a:path>
              </a:pathLst>
            </a:custGeom>
            <a:ln w="81303" cap="flat">
              <a:solidFill>
                <a:srgbClr val="E8E8E8">
                  <a:alpha val="100000"/>
                </a:srgbClr>
              </a:solidFill>
              <a:prstDash val="solid"/>
              <a:round/>
            </a:ln>
          </p:spPr>
          <p:txBody>
            <a:bodyPr/>
            <a:lstStyle/>
            <a:p/>
          </p:txBody>
        </p:sp>
        <p:sp>
          <p:nvSpPr>
            <p:cNvPr id="27" name="pl27"/>
            <p:cNvSpPr/>
            <p:nvPr/>
          </p:nvSpPr>
          <p:spPr>
            <a:xfrm>
              <a:off x="2442608" y="2179639"/>
              <a:ext cx="346483" cy="0"/>
            </a:xfrm>
            <a:custGeom>
              <a:avLst/>
              <a:pathLst>
                <a:path w="346483" h="0">
                  <a:moveTo>
                    <a:pt x="0" y="0"/>
                  </a:moveTo>
                  <a:lnTo>
                    <a:pt x="346483" y="0"/>
                  </a:lnTo>
                </a:path>
              </a:pathLst>
            </a:custGeom>
            <a:ln w="81303" cap="flat">
              <a:solidFill>
                <a:srgbClr val="E8E8E8">
                  <a:alpha val="100000"/>
                </a:srgbClr>
              </a:solidFill>
              <a:prstDash val="solid"/>
              <a:round/>
            </a:ln>
          </p:spPr>
          <p:txBody>
            <a:bodyPr/>
            <a:lstStyle/>
            <a:p/>
          </p:txBody>
        </p:sp>
        <p:sp>
          <p:nvSpPr>
            <p:cNvPr id="28" name="pl28"/>
            <p:cNvSpPr/>
            <p:nvPr/>
          </p:nvSpPr>
          <p:spPr>
            <a:xfrm>
              <a:off x="1938631" y="2412132"/>
              <a:ext cx="330734" cy="0"/>
            </a:xfrm>
            <a:custGeom>
              <a:avLst/>
              <a:pathLst>
                <a:path w="330734" h="0">
                  <a:moveTo>
                    <a:pt x="0" y="0"/>
                  </a:moveTo>
                  <a:lnTo>
                    <a:pt x="330734" y="0"/>
                  </a:lnTo>
                </a:path>
              </a:pathLst>
            </a:custGeom>
            <a:ln w="81303" cap="flat">
              <a:solidFill>
                <a:srgbClr val="E8E8E8">
                  <a:alpha val="100000"/>
                </a:srgbClr>
              </a:solidFill>
              <a:prstDash val="solid"/>
              <a:round/>
            </a:ln>
          </p:spPr>
          <p:txBody>
            <a:bodyPr/>
            <a:lstStyle/>
            <a:p/>
          </p:txBody>
        </p:sp>
        <p:sp>
          <p:nvSpPr>
            <p:cNvPr id="29" name="pl29"/>
            <p:cNvSpPr/>
            <p:nvPr/>
          </p:nvSpPr>
          <p:spPr>
            <a:xfrm>
              <a:off x="2442608" y="2644624"/>
              <a:ext cx="299235" cy="0"/>
            </a:xfrm>
            <a:custGeom>
              <a:avLst/>
              <a:pathLst>
                <a:path w="299235" h="0">
                  <a:moveTo>
                    <a:pt x="0" y="0"/>
                  </a:moveTo>
                  <a:lnTo>
                    <a:pt x="299235" y="0"/>
                  </a:lnTo>
                </a:path>
              </a:pathLst>
            </a:custGeom>
            <a:ln w="81303" cap="flat">
              <a:solidFill>
                <a:srgbClr val="E8E8E8">
                  <a:alpha val="100000"/>
                </a:srgbClr>
              </a:solidFill>
              <a:prstDash val="solid"/>
              <a:round/>
            </a:ln>
          </p:spPr>
          <p:txBody>
            <a:bodyPr/>
            <a:lstStyle/>
            <a:p/>
          </p:txBody>
        </p:sp>
        <p:sp>
          <p:nvSpPr>
            <p:cNvPr id="30" name="pl30"/>
            <p:cNvSpPr/>
            <p:nvPr/>
          </p:nvSpPr>
          <p:spPr>
            <a:xfrm>
              <a:off x="2426858" y="2877116"/>
              <a:ext cx="236238" cy="0"/>
            </a:xfrm>
            <a:custGeom>
              <a:avLst/>
              <a:pathLst>
                <a:path w="236238" h="0">
                  <a:moveTo>
                    <a:pt x="0" y="0"/>
                  </a:moveTo>
                  <a:lnTo>
                    <a:pt x="236238" y="0"/>
                  </a:lnTo>
                </a:path>
              </a:pathLst>
            </a:custGeom>
            <a:ln w="81303" cap="flat">
              <a:solidFill>
                <a:srgbClr val="E8E8E8">
                  <a:alpha val="100000"/>
                </a:srgbClr>
              </a:solidFill>
              <a:prstDash val="solid"/>
              <a:round/>
            </a:ln>
          </p:spPr>
          <p:txBody>
            <a:bodyPr/>
            <a:lstStyle/>
            <a:p/>
          </p:txBody>
        </p:sp>
        <p:sp>
          <p:nvSpPr>
            <p:cNvPr id="31" name="pl31"/>
            <p:cNvSpPr/>
            <p:nvPr/>
          </p:nvSpPr>
          <p:spPr>
            <a:xfrm>
              <a:off x="2111873" y="3109609"/>
              <a:ext cx="220489" cy="0"/>
            </a:xfrm>
            <a:custGeom>
              <a:avLst/>
              <a:pathLst>
                <a:path w="220489" h="0">
                  <a:moveTo>
                    <a:pt x="0" y="0"/>
                  </a:moveTo>
                  <a:lnTo>
                    <a:pt x="220489" y="0"/>
                  </a:lnTo>
                </a:path>
              </a:pathLst>
            </a:custGeom>
            <a:ln w="81303" cap="flat">
              <a:solidFill>
                <a:srgbClr val="E8E8E8">
                  <a:alpha val="100000"/>
                </a:srgbClr>
              </a:solidFill>
              <a:prstDash val="solid"/>
              <a:round/>
            </a:ln>
          </p:spPr>
          <p:txBody>
            <a:bodyPr/>
            <a:lstStyle/>
            <a:p/>
          </p:txBody>
        </p:sp>
        <p:sp>
          <p:nvSpPr>
            <p:cNvPr id="32" name="pl32"/>
            <p:cNvSpPr/>
            <p:nvPr/>
          </p:nvSpPr>
          <p:spPr>
            <a:xfrm>
              <a:off x="2442608" y="3342101"/>
              <a:ext cx="204740" cy="0"/>
            </a:xfrm>
            <a:custGeom>
              <a:avLst/>
              <a:pathLst>
                <a:path w="204740" h="0">
                  <a:moveTo>
                    <a:pt x="0" y="0"/>
                  </a:moveTo>
                  <a:lnTo>
                    <a:pt x="204740" y="0"/>
                  </a:lnTo>
                </a:path>
              </a:pathLst>
            </a:custGeom>
            <a:ln w="81303" cap="flat">
              <a:solidFill>
                <a:srgbClr val="E8E8E8">
                  <a:alpha val="100000"/>
                </a:srgbClr>
              </a:solidFill>
              <a:prstDash val="solid"/>
              <a:round/>
            </a:ln>
          </p:spPr>
          <p:txBody>
            <a:bodyPr/>
            <a:lstStyle/>
            <a:p/>
          </p:txBody>
        </p:sp>
        <p:sp>
          <p:nvSpPr>
            <p:cNvPr id="33" name="pl33"/>
            <p:cNvSpPr/>
            <p:nvPr/>
          </p:nvSpPr>
          <p:spPr>
            <a:xfrm>
              <a:off x="2537103" y="3574593"/>
              <a:ext cx="173241" cy="0"/>
            </a:xfrm>
            <a:custGeom>
              <a:avLst/>
              <a:pathLst>
                <a:path w="173241" h="0">
                  <a:moveTo>
                    <a:pt x="0" y="0"/>
                  </a:moveTo>
                  <a:lnTo>
                    <a:pt x="173241" y="0"/>
                  </a:lnTo>
                </a:path>
              </a:pathLst>
            </a:custGeom>
            <a:ln w="81303" cap="flat">
              <a:solidFill>
                <a:srgbClr val="E8E8E8">
                  <a:alpha val="100000"/>
                </a:srgbClr>
              </a:solidFill>
              <a:prstDash val="solid"/>
              <a:round/>
            </a:ln>
          </p:spPr>
          <p:txBody>
            <a:bodyPr/>
            <a:lstStyle/>
            <a:p/>
          </p:txBody>
        </p:sp>
        <p:sp>
          <p:nvSpPr>
            <p:cNvPr id="34" name="pl34"/>
            <p:cNvSpPr/>
            <p:nvPr/>
          </p:nvSpPr>
          <p:spPr>
            <a:xfrm>
              <a:off x="2348112" y="3807086"/>
              <a:ext cx="125994" cy="0"/>
            </a:xfrm>
            <a:custGeom>
              <a:avLst/>
              <a:pathLst>
                <a:path w="125994" h="0">
                  <a:moveTo>
                    <a:pt x="0" y="0"/>
                  </a:moveTo>
                  <a:lnTo>
                    <a:pt x="125994" y="0"/>
                  </a:lnTo>
                </a:path>
              </a:pathLst>
            </a:custGeom>
            <a:ln w="81303" cap="flat">
              <a:solidFill>
                <a:srgbClr val="E8E8E8">
                  <a:alpha val="100000"/>
                </a:srgbClr>
              </a:solidFill>
              <a:prstDash val="solid"/>
              <a:round/>
            </a:ln>
          </p:spPr>
          <p:txBody>
            <a:bodyPr/>
            <a:lstStyle/>
            <a:p/>
          </p:txBody>
        </p:sp>
        <p:sp>
          <p:nvSpPr>
            <p:cNvPr id="35" name="pl35"/>
            <p:cNvSpPr/>
            <p:nvPr/>
          </p:nvSpPr>
          <p:spPr>
            <a:xfrm>
              <a:off x="2269366" y="4039578"/>
              <a:ext cx="110244" cy="0"/>
            </a:xfrm>
            <a:custGeom>
              <a:avLst/>
              <a:pathLst>
                <a:path w="110244" h="0">
                  <a:moveTo>
                    <a:pt x="0" y="0"/>
                  </a:moveTo>
                  <a:lnTo>
                    <a:pt x="110244" y="0"/>
                  </a:lnTo>
                </a:path>
              </a:pathLst>
            </a:custGeom>
            <a:ln w="81303" cap="flat">
              <a:solidFill>
                <a:srgbClr val="E8E8E8">
                  <a:alpha val="100000"/>
                </a:srgbClr>
              </a:solidFill>
              <a:prstDash val="solid"/>
              <a:round/>
            </a:ln>
          </p:spPr>
          <p:txBody>
            <a:bodyPr/>
            <a:lstStyle/>
            <a:p/>
          </p:txBody>
        </p:sp>
        <p:sp>
          <p:nvSpPr>
            <p:cNvPr id="36" name="pl36"/>
            <p:cNvSpPr/>
            <p:nvPr/>
          </p:nvSpPr>
          <p:spPr>
            <a:xfrm>
              <a:off x="2773342" y="4272070"/>
              <a:ext cx="94495" cy="0"/>
            </a:xfrm>
            <a:custGeom>
              <a:avLst/>
              <a:pathLst>
                <a:path w="94495" h="0">
                  <a:moveTo>
                    <a:pt x="0" y="0"/>
                  </a:moveTo>
                  <a:lnTo>
                    <a:pt x="94495" y="0"/>
                  </a:lnTo>
                </a:path>
              </a:pathLst>
            </a:custGeom>
            <a:ln w="81303" cap="flat">
              <a:solidFill>
                <a:srgbClr val="E8E8E8">
                  <a:alpha val="100000"/>
                </a:srgbClr>
              </a:solidFill>
              <a:prstDash val="solid"/>
              <a:round/>
            </a:ln>
          </p:spPr>
          <p:txBody>
            <a:bodyPr/>
            <a:lstStyle/>
            <a:p/>
          </p:txBody>
        </p:sp>
        <p:sp>
          <p:nvSpPr>
            <p:cNvPr id="37" name="pl37"/>
            <p:cNvSpPr/>
            <p:nvPr/>
          </p:nvSpPr>
          <p:spPr>
            <a:xfrm>
              <a:off x="2741844" y="4504563"/>
              <a:ext cx="78746" cy="0"/>
            </a:xfrm>
            <a:custGeom>
              <a:avLst/>
              <a:pathLst>
                <a:path w="78746" h="0">
                  <a:moveTo>
                    <a:pt x="0" y="0"/>
                  </a:moveTo>
                  <a:lnTo>
                    <a:pt x="78746" y="0"/>
                  </a:lnTo>
                </a:path>
              </a:pathLst>
            </a:custGeom>
            <a:ln w="81303" cap="flat">
              <a:solidFill>
                <a:srgbClr val="E8E8E8">
                  <a:alpha val="100000"/>
                </a:srgbClr>
              </a:solidFill>
              <a:prstDash val="solid"/>
              <a:round/>
            </a:ln>
          </p:spPr>
          <p:txBody>
            <a:bodyPr/>
            <a:lstStyle/>
            <a:p/>
          </p:txBody>
        </p:sp>
        <p:sp>
          <p:nvSpPr>
            <p:cNvPr id="38" name="pl38"/>
            <p:cNvSpPr/>
            <p:nvPr/>
          </p:nvSpPr>
          <p:spPr>
            <a:xfrm>
              <a:off x="2285115" y="4737055"/>
              <a:ext cx="62997" cy="0"/>
            </a:xfrm>
            <a:custGeom>
              <a:avLst/>
              <a:pathLst>
                <a:path w="62997" h="0">
                  <a:moveTo>
                    <a:pt x="0" y="0"/>
                  </a:moveTo>
                  <a:lnTo>
                    <a:pt x="62997" y="0"/>
                  </a:lnTo>
                </a:path>
              </a:pathLst>
            </a:custGeom>
            <a:ln w="81303" cap="flat">
              <a:solidFill>
                <a:srgbClr val="E8E8E8">
                  <a:alpha val="100000"/>
                </a:srgbClr>
              </a:solidFill>
              <a:prstDash val="solid"/>
              <a:round/>
            </a:ln>
          </p:spPr>
          <p:txBody>
            <a:bodyPr/>
            <a:lstStyle/>
            <a:p/>
          </p:txBody>
        </p:sp>
        <p:sp>
          <p:nvSpPr>
            <p:cNvPr id="39" name="pl39"/>
            <p:cNvSpPr/>
            <p:nvPr/>
          </p:nvSpPr>
          <p:spPr>
            <a:xfrm>
              <a:off x="2678847" y="4969547"/>
              <a:ext cx="62997" cy="0"/>
            </a:xfrm>
            <a:custGeom>
              <a:avLst/>
              <a:pathLst>
                <a:path w="62997" h="0">
                  <a:moveTo>
                    <a:pt x="0" y="0"/>
                  </a:moveTo>
                  <a:lnTo>
                    <a:pt x="62997" y="0"/>
                  </a:lnTo>
                </a:path>
              </a:pathLst>
            </a:custGeom>
            <a:ln w="81303" cap="flat">
              <a:solidFill>
                <a:srgbClr val="E8E8E8">
                  <a:alpha val="100000"/>
                </a:srgbClr>
              </a:solidFill>
              <a:prstDash val="solid"/>
              <a:round/>
            </a:ln>
          </p:spPr>
          <p:txBody>
            <a:bodyPr/>
            <a:lstStyle/>
            <a:p/>
          </p:txBody>
        </p:sp>
        <p:sp>
          <p:nvSpPr>
            <p:cNvPr id="40" name="pl40"/>
            <p:cNvSpPr/>
            <p:nvPr/>
          </p:nvSpPr>
          <p:spPr>
            <a:xfrm>
              <a:off x="2300864" y="5202039"/>
              <a:ext cx="62997" cy="0"/>
            </a:xfrm>
            <a:custGeom>
              <a:avLst/>
              <a:pathLst>
                <a:path w="62997" h="0">
                  <a:moveTo>
                    <a:pt x="0" y="0"/>
                  </a:moveTo>
                  <a:lnTo>
                    <a:pt x="62997" y="0"/>
                  </a:lnTo>
                </a:path>
              </a:pathLst>
            </a:custGeom>
            <a:ln w="81303" cap="flat">
              <a:solidFill>
                <a:srgbClr val="E8E8E8">
                  <a:alpha val="100000"/>
                </a:srgbClr>
              </a:solidFill>
              <a:prstDash val="solid"/>
              <a:round/>
            </a:ln>
          </p:spPr>
          <p:txBody>
            <a:bodyPr/>
            <a:lstStyle/>
            <a:p/>
          </p:txBody>
        </p:sp>
        <p:sp>
          <p:nvSpPr>
            <p:cNvPr id="41" name="pl41"/>
            <p:cNvSpPr/>
            <p:nvPr/>
          </p:nvSpPr>
          <p:spPr>
            <a:xfrm>
              <a:off x="2773342" y="5434532"/>
              <a:ext cx="31498" cy="0"/>
            </a:xfrm>
            <a:custGeom>
              <a:avLst/>
              <a:pathLst>
                <a:path w="31498" h="0">
                  <a:moveTo>
                    <a:pt x="0" y="0"/>
                  </a:moveTo>
                  <a:lnTo>
                    <a:pt x="31498" y="0"/>
                  </a:lnTo>
                </a:path>
              </a:pathLst>
            </a:custGeom>
            <a:ln w="81303" cap="flat">
              <a:solidFill>
                <a:srgbClr val="E8E8E8">
                  <a:alpha val="100000"/>
                </a:srgbClr>
              </a:solidFill>
              <a:prstDash val="solid"/>
              <a:round/>
            </a:ln>
          </p:spPr>
          <p:txBody>
            <a:bodyPr/>
            <a:lstStyle/>
            <a:p/>
          </p:txBody>
        </p:sp>
        <p:sp>
          <p:nvSpPr>
            <p:cNvPr id="42" name="pt42"/>
            <p:cNvSpPr/>
            <p:nvPr/>
          </p:nvSpPr>
          <p:spPr>
            <a:xfrm>
              <a:off x="234361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280615"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63338" y="42675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68842" y="42675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800341" y="5430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768842" y="5430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469606" y="3802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343612" y="3802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705845" y="3570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532603" y="3570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37344" y="4965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674347" y="4965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627099" y="19426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138872" y="19426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816090" y="4500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737344" y="4500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658597" y="28726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422358" y="28726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737344"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38108"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359361" y="5197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296364" y="5197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642848" y="3337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38108" y="3337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784591" y="2175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38108" y="2175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375111" y="40350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264866" y="40350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2327863" y="3105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107373" y="3105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2264866" y="24076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1934131" y="24076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302960"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239963"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822686" y="42269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728190" y="42269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759689" y="53893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728190" y="53893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428954" y="376193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302960" y="376193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665193" y="352944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491951" y="352944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696692" y="49243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633695" y="49243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586447" y="19019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098220" y="19019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2775438" y="44594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2696692" y="4459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2617945" y="28319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381707" y="28319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696692"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397456"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318710" y="51568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255712" y="51568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602196" y="329694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397456" y="329694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2743939" y="21344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2397456" y="21344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2334459" y="399442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2224214" y="399442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2287211" y="30644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066721" y="30644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2224214" y="23669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1893480" y="23669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tx106"/>
            <p:cNvSpPr/>
            <p:nvPr/>
          </p:nvSpPr>
          <p:spPr>
            <a:xfrm>
              <a:off x="3032888"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7" name="tx107"/>
            <p:cNvSpPr/>
            <p:nvPr/>
          </p:nvSpPr>
          <p:spPr>
            <a:xfrm>
              <a:off x="3032888" y="423073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8" name="tx108"/>
            <p:cNvSpPr/>
            <p:nvPr/>
          </p:nvSpPr>
          <p:spPr>
            <a:xfrm>
              <a:off x="3032888" y="53932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9" name="tx109"/>
            <p:cNvSpPr/>
            <p:nvPr/>
          </p:nvSpPr>
          <p:spPr>
            <a:xfrm>
              <a:off x="3032888" y="376575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0" name="tx110"/>
            <p:cNvSpPr/>
            <p:nvPr/>
          </p:nvSpPr>
          <p:spPr>
            <a:xfrm>
              <a:off x="3005090" y="3533262"/>
              <a:ext cx="2609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11" name="tx111"/>
            <p:cNvSpPr/>
            <p:nvPr/>
          </p:nvSpPr>
          <p:spPr>
            <a:xfrm>
              <a:off x="3032888" y="49282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2" name="tx112"/>
            <p:cNvSpPr/>
            <p:nvPr/>
          </p:nvSpPr>
          <p:spPr>
            <a:xfrm>
              <a:off x="3000792" y="190581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-31%</a:t>
              </a:r>
            </a:p>
          </p:txBody>
        </p:sp>
        <p:sp>
          <p:nvSpPr>
            <p:cNvPr id="113" name="tx113"/>
            <p:cNvSpPr/>
            <p:nvPr/>
          </p:nvSpPr>
          <p:spPr>
            <a:xfrm>
              <a:off x="3032888" y="44632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4" name="tx114"/>
            <p:cNvSpPr/>
            <p:nvPr/>
          </p:nvSpPr>
          <p:spPr>
            <a:xfrm>
              <a:off x="3000792" y="283578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15" name="tx115"/>
            <p:cNvSpPr/>
            <p:nvPr/>
          </p:nvSpPr>
          <p:spPr>
            <a:xfrm>
              <a:off x="3000792" y="260329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-19%</a:t>
              </a:r>
            </a:p>
          </p:txBody>
        </p:sp>
        <p:sp>
          <p:nvSpPr>
            <p:cNvPr id="116" name="tx116"/>
            <p:cNvSpPr/>
            <p:nvPr/>
          </p:nvSpPr>
          <p:spPr>
            <a:xfrm>
              <a:off x="3032888" y="51607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7" name="tx117"/>
            <p:cNvSpPr/>
            <p:nvPr/>
          </p:nvSpPr>
          <p:spPr>
            <a:xfrm>
              <a:off x="3000792" y="3300770"/>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18" name="tx118"/>
            <p:cNvSpPr/>
            <p:nvPr/>
          </p:nvSpPr>
          <p:spPr>
            <a:xfrm>
              <a:off x="3000792" y="21383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119" name="tx119"/>
            <p:cNvSpPr/>
            <p:nvPr/>
          </p:nvSpPr>
          <p:spPr>
            <a:xfrm>
              <a:off x="3032888" y="399824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20" name="tx120"/>
            <p:cNvSpPr/>
            <p:nvPr/>
          </p:nvSpPr>
          <p:spPr>
            <a:xfrm>
              <a:off x="3000792" y="3068278"/>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121" name="tx121"/>
            <p:cNvSpPr/>
            <p:nvPr/>
          </p:nvSpPr>
          <p:spPr>
            <a:xfrm>
              <a:off x="3000792" y="237080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-21%</a:t>
              </a:r>
            </a:p>
          </p:txBody>
        </p:sp>
        <p:sp>
          <p:nvSpPr>
            <p:cNvPr id="122" name="rc122"/>
            <p:cNvSpPr/>
            <p:nvPr/>
          </p:nvSpPr>
          <p:spPr>
            <a:xfrm>
              <a:off x="1229915" y="1807652"/>
              <a:ext cx="2078902"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4106722" y="5414884"/>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4" name="pl124"/>
            <p:cNvSpPr/>
            <p:nvPr/>
          </p:nvSpPr>
          <p:spPr>
            <a:xfrm>
              <a:off x="4106722" y="5149647"/>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5" name="pl125"/>
            <p:cNvSpPr/>
            <p:nvPr/>
          </p:nvSpPr>
          <p:spPr>
            <a:xfrm>
              <a:off x="4106722" y="4884409"/>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6" name="pl126"/>
            <p:cNvSpPr/>
            <p:nvPr/>
          </p:nvSpPr>
          <p:spPr>
            <a:xfrm>
              <a:off x="4106722" y="4619171"/>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7" name="pl127"/>
            <p:cNvSpPr/>
            <p:nvPr/>
          </p:nvSpPr>
          <p:spPr>
            <a:xfrm>
              <a:off x="4106722" y="4353934"/>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8" name="pl128"/>
            <p:cNvSpPr/>
            <p:nvPr/>
          </p:nvSpPr>
          <p:spPr>
            <a:xfrm>
              <a:off x="4106722" y="4088696"/>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29" name="pl129"/>
            <p:cNvSpPr/>
            <p:nvPr/>
          </p:nvSpPr>
          <p:spPr>
            <a:xfrm>
              <a:off x="4106722" y="3823458"/>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0" name="pl130"/>
            <p:cNvSpPr/>
            <p:nvPr/>
          </p:nvSpPr>
          <p:spPr>
            <a:xfrm>
              <a:off x="4106722" y="3558221"/>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1" name="pl131"/>
            <p:cNvSpPr/>
            <p:nvPr/>
          </p:nvSpPr>
          <p:spPr>
            <a:xfrm>
              <a:off x="4106722" y="3292983"/>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2" name="pl132"/>
            <p:cNvSpPr/>
            <p:nvPr/>
          </p:nvSpPr>
          <p:spPr>
            <a:xfrm>
              <a:off x="4106722" y="3027745"/>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3" name="pl133"/>
            <p:cNvSpPr/>
            <p:nvPr/>
          </p:nvSpPr>
          <p:spPr>
            <a:xfrm>
              <a:off x="4106722" y="2762508"/>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4" name="pl134"/>
            <p:cNvSpPr/>
            <p:nvPr/>
          </p:nvSpPr>
          <p:spPr>
            <a:xfrm>
              <a:off x="4106722" y="2497270"/>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5" name="pl135"/>
            <p:cNvSpPr/>
            <p:nvPr/>
          </p:nvSpPr>
          <p:spPr>
            <a:xfrm>
              <a:off x="4106722" y="2232032"/>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6" name="pl136"/>
            <p:cNvSpPr/>
            <p:nvPr/>
          </p:nvSpPr>
          <p:spPr>
            <a:xfrm>
              <a:off x="4106722" y="1966794"/>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137" name="pl137"/>
            <p:cNvSpPr/>
            <p:nvPr/>
          </p:nvSpPr>
          <p:spPr>
            <a:xfrm>
              <a:off x="4201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5162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8311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461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611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7761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35929" y="1966794"/>
              <a:ext cx="283486" cy="0"/>
            </a:xfrm>
            <a:custGeom>
              <a:avLst/>
              <a:pathLst>
                <a:path w="283486" h="0">
                  <a:moveTo>
                    <a:pt x="0" y="0"/>
                  </a:moveTo>
                  <a:lnTo>
                    <a:pt x="283486" y="0"/>
                  </a:lnTo>
                </a:path>
              </a:pathLst>
            </a:custGeom>
            <a:ln w="81303" cap="flat">
              <a:solidFill>
                <a:srgbClr val="E8E8E8">
                  <a:alpha val="100000"/>
                </a:srgbClr>
              </a:solidFill>
              <a:prstDash val="solid"/>
              <a:round/>
            </a:ln>
          </p:spPr>
          <p:txBody>
            <a:bodyPr/>
            <a:lstStyle/>
            <a:p/>
          </p:txBody>
        </p:sp>
        <p:sp>
          <p:nvSpPr>
            <p:cNvPr id="144" name="pl144"/>
            <p:cNvSpPr/>
            <p:nvPr/>
          </p:nvSpPr>
          <p:spPr>
            <a:xfrm>
              <a:off x="5256418" y="2232032"/>
              <a:ext cx="251988" cy="0"/>
            </a:xfrm>
            <a:custGeom>
              <a:avLst/>
              <a:pathLst>
                <a:path w="251988" h="0">
                  <a:moveTo>
                    <a:pt x="0" y="0"/>
                  </a:moveTo>
                  <a:lnTo>
                    <a:pt x="251988" y="0"/>
                  </a:lnTo>
                </a:path>
              </a:pathLst>
            </a:custGeom>
            <a:ln w="81303" cap="flat">
              <a:solidFill>
                <a:srgbClr val="E8E8E8">
                  <a:alpha val="100000"/>
                </a:srgbClr>
              </a:solidFill>
              <a:prstDash val="solid"/>
              <a:round/>
            </a:ln>
          </p:spPr>
          <p:txBody>
            <a:bodyPr/>
            <a:lstStyle/>
            <a:p/>
          </p:txBody>
        </p:sp>
        <p:sp>
          <p:nvSpPr>
            <p:cNvPr id="145" name="pl145"/>
            <p:cNvSpPr/>
            <p:nvPr/>
          </p:nvSpPr>
          <p:spPr>
            <a:xfrm>
              <a:off x="5098926" y="2497270"/>
              <a:ext cx="236238" cy="0"/>
            </a:xfrm>
            <a:custGeom>
              <a:avLst/>
              <a:pathLst>
                <a:path w="236238" h="0">
                  <a:moveTo>
                    <a:pt x="0" y="0"/>
                  </a:moveTo>
                  <a:lnTo>
                    <a:pt x="236238" y="0"/>
                  </a:lnTo>
                </a:path>
              </a:pathLst>
            </a:custGeom>
            <a:ln w="81303" cap="flat">
              <a:solidFill>
                <a:srgbClr val="E8E8E8">
                  <a:alpha val="100000"/>
                </a:srgbClr>
              </a:solidFill>
              <a:prstDash val="solid"/>
              <a:round/>
            </a:ln>
          </p:spPr>
          <p:txBody>
            <a:bodyPr/>
            <a:lstStyle/>
            <a:p/>
          </p:txBody>
        </p:sp>
        <p:sp>
          <p:nvSpPr>
            <p:cNvPr id="146" name="pl146"/>
            <p:cNvSpPr/>
            <p:nvPr/>
          </p:nvSpPr>
          <p:spPr>
            <a:xfrm>
              <a:off x="5461158" y="2762508"/>
              <a:ext cx="220489" cy="0"/>
            </a:xfrm>
            <a:custGeom>
              <a:avLst/>
              <a:pathLst>
                <a:path w="220489" h="0">
                  <a:moveTo>
                    <a:pt x="0" y="0"/>
                  </a:moveTo>
                  <a:lnTo>
                    <a:pt x="220489" y="0"/>
                  </a:lnTo>
                </a:path>
              </a:pathLst>
            </a:custGeom>
            <a:ln w="81303" cap="flat">
              <a:solidFill>
                <a:srgbClr val="E8E8E8">
                  <a:alpha val="100000"/>
                </a:srgbClr>
              </a:solidFill>
              <a:prstDash val="solid"/>
              <a:round/>
            </a:ln>
          </p:spPr>
          <p:txBody>
            <a:bodyPr/>
            <a:lstStyle/>
            <a:p/>
          </p:txBody>
        </p:sp>
        <p:sp>
          <p:nvSpPr>
            <p:cNvPr id="147" name="pl147"/>
            <p:cNvSpPr/>
            <p:nvPr/>
          </p:nvSpPr>
          <p:spPr>
            <a:xfrm>
              <a:off x="5161923" y="3027745"/>
              <a:ext cx="188991" cy="0"/>
            </a:xfrm>
            <a:custGeom>
              <a:avLst/>
              <a:pathLst>
                <a:path w="188991" h="0">
                  <a:moveTo>
                    <a:pt x="0" y="0"/>
                  </a:moveTo>
                  <a:lnTo>
                    <a:pt x="188991" y="0"/>
                  </a:lnTo>
                </a:path>
              </a:pathLst>
            </a:custGeom>
            <a:ln w="81303" cap="flat">
              <a:solidFill>
                <a:srgbClr val="E8E8E8">
                  <a:alpha val="100000"/>
                </a:srgbClr>
              </a:solidFill>
              <a:prstDash val="solid"/>
              <a:round/>
            </a:ln>
          </p:spPr>
          <p:txBody>
            <a:bodyPr/>
            <a:lstStyle/>
            <a:p/>
          </p:txBody>
        </p:sp>
        <p:sp>
          <p:nvSpPr>
            <p:cNvPr id="148" name="pl148"/>
            <p:cNvSpPr/>
            <p:nvPr/>
          </p:nvSpPr>
          <p:spPr>
            <a:xfrm>
              <a:off x="4799690" y="3292983"/>
              <a:ext cx="125994" cy="0"/>
            </a:xfrm>
            <a:custGeom>
              <a:avLst/>
              <a:pathLst>
                <a:path w="125994" h="0">
                  <a:moveTo>
                    <a:pt x="0" y="0"/>
                  </a:moveTo>
                  <a:lnTo>
                    <a:pt x="125994" y="0"/>
                  </a:lnTo>
                </a:path>
              </a:pathLst>
            </a:custGeom>
            <a:ln w="81303" cap="flat">
              <a:solidFill>
                <a:srgbClr val="E8E8E8">
                  <a:alpha val="100000"/>
                </a:srgbClr>
              </a:solidFill>
              <a:prstDash val="solid"/>
              <a:round/>
            </a:ln>
          </p:spPr>
          <p:txBody>
            <a:bodyPr/>
            <a:lstStyle/>
            <a:p/>
          </p:txBody>
        </p:sp>
        <p:sp>
          <p:nvSpPr>
            <p:cNvPr id="149" name="pl149"/>
            <p:cNvSpPr/>
            <p:nvPr/>
          </p:nvSpPr>
          <p:spPr>
            <a:xfrm>
              <a:off x="5398161" y="3558221"/>
              <a:ext cx="125994" cy="0"/>
            </a:xfrm>
            <a:custGeom>
              <a:avLst/>
              <a:pathLst>
                <a:path w="125994" h="0">
                  <a:moveTo>
                    <a:pt x="0" y="0"/>
                  </a:moveTo>
                  <a:lnTo>
                    <a:pt x="125994" y="0"/>
                  </a:lnTo>
                </a:path>
              </a:pathLst>
            </a:custGeom>
            <a:ln w="81303" cap="flat">
              <a:solidFill>
                <a:srgbClr val="E8E8E8">
                  <a:alpha val="100000"/>
                </a:srgbClr>
              </a:solidFill>
              <a:prstDash val="solid"/>
              <a:round/>
            </a:ln>
          </p:spPr>
          <p:txBody>
            <a:bodyPr/>
            <a:lstStyle/>
            <a:p/>
          </p:txBody>
        </p:sp>
        <p:sp>
          <p:nvSpPr>
            <p:cNvPr id="150" name="pl150"/>
            <p:cNvSpPr/>
            <p:nvPr/>
          </p:nvSpPr>
          <p:spPr>
            <a:xfrm>
              <a:off x="5602902" y="3823458"/>
              <a:ext cx="125994" cy="0"/>
            </a:xfrm>
            <a:custGeom>
              <a:avLst/>
              <a:pathLst>
                <a:path w="125994" h="0">
                  <a:moveTo>
                    <a:pt x="0" y="0"/>
                  </a:moveTo>
                  <a:lnTo>
                    <a:pt x="125994" y="0"/>
                  </a:lnTo>
                </a:path>
              </a:pathLst>
            </a:custGeom>
            <a:ln w="81303" cap="flat">
              <a:solidFill>
                <a:srgbClr val="E8E8E8">
                  <a:alpha val="100000"/>
                </a:srgbClr>
              </a:solidFill>
              <a:prstDash val="solid"/>
              <a:round/>
            </a:ln>
          </p:spPr>
          <p:txBody>
            <a:bodyPr/>
            <a:lstStyle/>
            <a:p/>
          </p:txBody>
        </p:sp>
        <p:sp>
          <p:nvSpPr>
            <p:cNvPr id="151" name="pl151"/>
            <p:cNvSpPr/>
            <p:nvPr/>
          </p:nvSpPr>
          <p:spPr>
            <a:xfrm>
              <a:off x="5476908" y="4088696"/>
              <a:ext cx="94495" cy="0"/>
            </a:xfrm>
            <a:custGeom>
              <a:avLst/>
              <a:pathLst>
                <a:path w="94495" h="0">
                  <a:moveTo>
                    <a:pt x="0" y="0"/>
                  </a:moveTo>
                  <a:lnTo>
                    <a:pt x="94495" y="0"/>
                  </a:lnTo>
                </a:path>
              </a:pathLst>
            </a:custGeom>
            <a:ln w="81303" cap="flat">
              <a:solidFill>
                <a:srgbClr val="E8E8E8">
                  <a:alpha val="100000"/>
                </a:srgbClr>
              </a:solidFill>
              <a:prstDash val="solid"/>
              <a:round/>
            </a:ln>
          </p:spPr>
          <p:txBody>
            <a:bodyPr/>
            <a:lstStyle/>
            <a:p/>
          </p:txBody>
        </p:sp>
        <p:sp>
          <p:nvSpPr>
            <p:cNvPr id="152" name="pl152"/>
            <p:cNvSpPr/>
            <p:nvPr/>
          </p:nvSpPr>
          <p:spPr>
            <a:xfrm>
              <a:off x="5051678" y="4353934"/>
              <a:ext cx="62997" cy="0"/>
            </a:xfrm>
            <a:custGeom>
              <a:avLst/>
              <a:pathLst>
                <a:path w="62997" h="0">
                  <a:moveTo>
                    <a:pt x="0" y="0"/>
                  </a:moveTo>
                  <a:lnTo>
                    <a:pt x="62997" y="0"/>
                  </a:lnTo>
                </a:path>
              </a:pathLst>
            </a:custGeom>
            <a:ln w="81303" cap="flat">
              <a:solidFill>
                <a:srgbClr val="E8E8E8">
                  <a:alpha val="100000"/>
                </a:srgbClr>
              </a:solidFill>
              <a:prstDash val="solid"/>
              <a:round/>
            </a:ln>
          </p:spPr>
          <p:txBody>
            <a:bodyPr/>
            <a:lstStyle/>
            <a:p/>
          </p:txBody>
        </p:sp>
        <p:sp>
          <p:nvSpPr>
            <p:cNvPr id="153" name="pl153"/>
            <p:cNvSpPr/>
            <p:nvPr/>
          </p:nvSpPr>
          <p:spPr>
            <a:xfrm>
              <a:off x="5713147" y="4619171"/>
              <a:ext cx="47247" cy="0"/>
            </a:xfrm>
            <a:custGeom>
              <a:avLst/>
              <a:pathLst>
                <a:path w="47247" h="0">
                  <a:moveTo>
                    <a:pt x="0" y="0"/>
                  </a:moveTo>
                  <a:lnTo>
                    <a:pt x="47247" y="0"/>
                  </a:lnTo>
                </a:path>
              </a:pathLst>
            </a:custGeom>
            <a:ln w="81303" cap="flat">
              <a:solidFill>
                <a:srgbClr val="E8E8E8">
                  <a:alpha val="100000"/>
                </a:srgbClr>
              </a:solidFill>
              <a:prstDash val="solid"/>
              <a:round/>
            </a:ln>
          </p:spPr>
          <p:txBody>
            <a:bodyPr/>
            <a:lstStyle/>
            <a:p/>
          </p:txBody>
        </p:sp>
        <p:sp>
          <p:nvSpPr>
            <p:cNvPr id="154" name="pl154"/>
            <p:cNvSpPr/>
            <p:nvPr/>
          </p:nvSpPr>
          <p:spPr>
            <a:xfrm>
              <a:off x="5587153" y="4884409"/>
              <a:ext cx="47247" cy="0"/>
            </a:xfrm>
            <a:custGeom>
              <a:avLst/>
              <a:pathLst>
                <a:path w="47247" h="0">
                  <a:moveTo>
                    <a:pt x="0" y="0"/>
                  </a:moveTo>
                  <a:lnTo>
                    <a:pt x="47247" y="0"/>
                  </a:lnTo>
                </a:path>
              </a:pathLst>
            </a:custGeom>
            <a:ln w="81303" cap="flat">
              <a:solidFill>
                <a:srgbClr val="E8E8E8">
                  <a:alpha val="100000"/>
                </a:srgbClr>
              </a:solidFill>
              <a:prstDash val="solid"/>
              <a:round/>
            </a:ln>
          </p:spPr>
          <p:txBody>
            <a:bodyPr/>
            <a:lstStyle/>
            <a:p/>
          </p:txBody>
        </p:sp>
        <p:sp>
          <p:nvSpPr>
            <p:cNvPr id="155" name="pl155"/>
            <p:cNvSpPr/>
            <p:nvPr/>
          </p:nvSpPr>
          <p:spPr>
            <a:xfrm>
              <a:off x="5524156" y="5149647"/>
              <a:ext cx="31498" cy="0"/>
            </a:xfrm>
            <a:custGeom>
              <a:avLst/>
              <a:pathLst>
                <a:path w="31498" h="0">
                  <a:moveTo>
                    <a:pt x="0" y="0"/>
                  </a:moveTo>
                  <a:lnTo>
                    <a:pt x="31498" y="0"/>
                  </a:lnTo>
                </a:path>
              </a:pathLst>
            </a:custGeom>
            <a:ln w="81303" cap="flat">
              <a:solidFill>
                <a:srgbClr val="E8E8E8">
                  <a:alpha val="100000"/>
                </a:srgbClr>
              </a:solidFill>
              <a:prstDash val="solid"/>
              <a:round/>
            </a:ln>
          </p:spPr>
          <p:txBody>
            <a:bodyPr/>
            <a:lstStyle/>
            <a:p/>
          </p:txBody>
        </p:sp>
        <p:sp>
          <p:nvSpPr>
            <p:cNvPr id="156" name="pl156"/>
            <p:cNvSpPr/>
            <p:nvPr/>
          </p:nvSpPr>
          <p:spPr>
            <a:xfrm>
              <a:off x="5618651" y="5414884"/>
              <a:ext cx="15749" cy="0"/>
            </a:xfrm>
            <a:custGeom>
              <a:avLst/>
              <a:pathLst>
                <a:path w="15749" h="0">
                  <a:moveTo>
                    <a:pt x="0" y="0"/>
                  </a:moveTo>
                  <a:lnTo>
                    <a:pt x="15749" y="0"/>
                  </a:lnTo>
                </a:path>
              </a:pathLst>
            </a:custGeom>
            <a:ln w="81303" cap="flat">
              <a:solidFill>
                <a:srgbClr val="E8E8E8">
                  <a:alpha val="100000"/>
                </a:srgbClr>
              </a:solidFill>
              <a:prstDash val="solid"/>
              <a:round/>
            </a:ln>
          </p:spPr>
          <p:txBody>
            <a:bodyPr/>
            <a:lstStyle/>
            <a:p/>
          </p:txBody>
        </p:sp>
        <p:sp>
          <p:nvSpPr>
            <p:cNvPr id="157" name="pt157"/>
            <p:cNvSpPr/>
            <p:nvPr/>
          </p:nvSpPr>
          <p:spPr>
            <a:xfrm>
              <a:off x="5251918" y="2227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503906" y="2227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95190" y="328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921184" y="328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031429" y="19622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314915" y="19622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708647" y="4614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755894" y="4614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047178" y="4349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110175" y="4349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393661" y="35537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519656" y="35537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472408" y="40841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566903" y="40841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519656" y="5145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551154" y="5145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094426" y="249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330664" y="249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157423" y="3023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346414" y="3023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456658" y="275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677148" y="275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5598402" y="3818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724396" y="3818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582653" y="48799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629900" y="48799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5614151" y="541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629900" y="541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211266" y="21868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5463254" y="21868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4754538" y="32478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4880532" y="32478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4990777" y="19216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5274263" y="19216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5667995" y="457402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2" name="pt192"/>
            <p:cNvSpPr/>
            <p:nvPr/>
          </p:nvSpPr>
          <p:spPr>
            <a:xfrm>
              <a:off x="5715243" y="457402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5006526" y="43087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5069523" y="43087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5353010" y="35130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5479004" y="35130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5431756" y="40435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8" name="pt198"/>
            <p:cNvSpPr/>
            <p:nvPr/>
          </p:nvSpPr>
          <p:spPr>
            <a:xfrm>
              <a:off x="5526251" y="40435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5479004" y="51044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5510502" y="51044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5053774" y="24521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2" name="pt202"/>
            <p:cNvSpPr/>
            <p:nvPr/>
          </p:nvSpPr>
          <p:spPr>
            <a:xfrm>
              <a:off x="5290013" y="24521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3" name="pt203"/>
            <p:cNvSpPr/>
            <p:nvPr/>
          </p:nvSpPr>
          <p:spPr>
            <a:xfrm>
              <a:off x="5116771" y="29825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4" name="pt204"/>
            <p:cNvSpPr/>
            <p:nvPr/>
          </p:nvSpPr>
          <p:spPr>
            <a:xfrm>
              <a:off x="5305762" y="29825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5416007" y="27173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5636496" y="2717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5557750" y="37783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5683744" y="37783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9" name="pt209"/>
            <p:cNvSpPr/>
            <p:nvPr/>
          </p:nvSpPr>
          <p:spPr>
            <a:xfrm>
              <a:off x="5542001" y="48392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0" name="pt210"/>
            <p:cNvSpPr/>
            <p:nvPr/>
          </p:nvSpPr>
          <p:spPr>
            <a:xfrm>
              <a:off x="5589248" y="48392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5573499" y="53697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5589248" y="53697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tx213"/>
            <p:cNvSpPr/>
            <p:nvPr/>
          </p:nvSpPr>
          <p:spPr>
            <a:xfrm>
              <a:off x="5863107" y="219070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214" name="tx214"/>
            <p:cNvSpPr/>
            <p:nvPr/>
          </p:nvSpPr>
          <p:spPr>
            <a:xfrm>
              <a:off x="5895202" y="32516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215" name="tx215"/>
            <p:cNvSpPr/>
            <p:nvPr/>
          </p:nvSpPr>
          <p:spPr>
            <a:xfrm>
              <a:off x="5863107" y="192546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+18%</a:t>
              </a:r>
            </a:p>
          </p:txBody>
        </p:sp>
        <p:sp>
          <p:nvSpPr>
            <p:cNvPr id="216" name="tx216"/>
            <p:cNvSpPr/>
            <p:nvPr/>
          </p:nvSpPr>
          <p:spPr>
            <a:xfrm>
              <a:off x="5895202" y="457784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17" name="tx217"/>
            <p:cNvSpPr/>
            <p:nvPr/>
          </p:nvSpPr>
          <p:spPr>
            <a:xfrm>
              <a:off x="5895202" y="43126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218" name="tx218"/>
            <p:cNvSpPr/>
            <p:nvPr/>
          </p:nvSpPr>
          <p:spPr>
            <a:xfrm>
              <a:off x="5895202" y="351689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219" name="tx219"/>
            <p:cNvSpPr/>
            <p:nvPr/>
          </p:nvSpPr>
          <p:spPr>
            <a:xfrm>
              <a:off x="5895202" y="40473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220" name="tx220"/>
            <p:cNvSpPr/>
            <p:nvPr/>
          </p:nvSpPr>
          <p:spPr>
            <a:xfrm>
              <a:off x="5895202" y="51083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221" name="tx221"/>
            <p:cNvSpPr/>
            <p:nvPr/>
          </p:nvSpPr>
          <p:spPr>
            <a:xfrm>
              <a:off x="5863107" y="245593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222" name="tx222"/>
            <p:cNvSpPr/>
            <p:nvPr/>
          </p:nvSpPr>
          <p:spPr>
            <a:xfrm>
              <a:off x="5863107" y="298641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223" name="tx223"/>
            <p:cNvSpPr/>
            <p:nvPr/>
          </p:nvSpPr>
          <p:spPr>
            <a:xfrm>
              <a:off x="5863107" y="2721177"/>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224" name="tx224"/>
            <p:cNvSpPr/>
            <p:nvPr/>
          </p:nvSpPr>
          <p:spPr>
            <a:xfrm>
              <a:off x="5895202" y="378212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225" name="tx225"/>
            <p:cNvSpPr/>
            <p:nvPr/>
          </p:nvSpPr>
          <p:spPr>
            <a:xfrm>
              <a:off x="5895202" y="484307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226" name="tx226"/>
            <p:cNvSpPr/>
            <p:nvPr/>
          </p:nvSpPr>
          <p:spPr>
            <a:xfrm>
              <a:off x="5895202" y="537355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27" name="rc227"/>
            <p:cNvSpPr/>
            <p:nvPr/>
          </p:nvSpPr>
          <p:spPr>
            <a:xfrm>
              <a:off x="4106722" y="1807652"/>
              <a:ext cx="2078902" cy="3766375"/>
            </a:xfrm>
            <a:prstGeom prst="rect">
              <a:avLst/>
            </a:prstGeom>
            <a:noFill/>
            <a:ln w="13550" cap="rnd">
              <a:solidFill>
                <a:srgbClr val="999999">
                  <a:alpha val="100000"/>
                </a:srgbClr>
              </a:solidFill>
              <a:prstDash val="solid"/>
              <a:round/>
            </a:ln>
          </p:spPr>
          <p:txBody>
            <a:bodyPr/>
            <a:lstStyle/>
            <a:p/>
          </p:txBody>
        </p:sp>
        <p:sp>
          <p:nvSpPr>
            <p:cNvPr id="228" name="pl228"/>
            <p:cNvSpPr/>
            <p:nvPr/>
          </p:nvSpPr>
          <p:spPr>
            <a:xfrm>
              <a:off x="6995508" y="4546834"/>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229" name="pl229"/>
            <p:cNvSpPr/>
            <p:nvPr/>
          </p:nvSpPr>
          <p:spPr>
            <a:xfrm>
              <a:off x="6995508" y="2834845"/>
              <a:ext cx="2078902" cy="0"/>
            </a:xfrm>
            <a:custGeom>
              <a:avLst/>
              <a:pathLst>
                <a:path w="2078902" h="0">
                  <a:moveTo>
                    <a:pt x="0" y="0"/>
                  </a:moveTo>
                  <a:lnTo>
                    <a:pt x="2078902" y="0"/>
                  </a:lnTo>
                  <a:lnTo>
                    <a:pt x="2078902" y="0"/>
                  </a:lnTo>
                </a:path>
              </a:pathLst>
            </a:custGeom>
            <a:ln w="13550" cap="flat">
              <a:solidFill>
                <a:srgbClr val="EBEBEB">
                  <a:alpha val="100000"/>
                </a:srgbClr>
              </a:solidFill>
              <a:prstDash val="solid"/>
              <a:round/>
            </a:ln>
          </p:spPr>
          <p:txBody>
            <a:bodyPr/>
            <a:lstStyle/>
            <a:p/>
          </p:txBody>
        </p:sp>
        <p:sp>
          <p:nvSpPr>
            <p:cNvPr id="230" name="pl230"/>
            <p:cNvSpPr/>
            <p:nvPr/>
          </p:nvSpPr>
          <p:spPr>
            <a:xfrm>
              <a:off x="70900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049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7199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0349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3499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664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3186"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37" name="pl237"/>
            <p:cNvSpPr/>
            <p:nvPr/>
          </p:nvSpPr>
          <p:spPr>
            <a:xfrm>
              <a:off x="8649180"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38" name="pt238"/>
            <p:cNvSpPr/>
            <p:nvPr/>
          </p:nvSpPr>
          <p:spPr>
            <a:xfrm>
              <a:off x="851868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851868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864468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8644680"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8478035"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3" name="pt243"/>
            <p:cNvSpPr/>
            <p:nvPr/>
          </p:nvSpPr>
          <p:spPr>
            <a:xfrm>
              <a:off x="8478035"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8604029"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8604029"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6" name="tx246"/>
            <p:cNvSpPr/>
            <p:nvPr/>
          </p:nvSpPr>
          <p:spPr>
            <a:xfrm>
              <a:off x="8817730"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7" name="tx247"/>
            <p:cNvSpPr/>
            <p:nvPr/>
          </p:nvSpPr>
          <p:spPr>
            <a:xfrm>
              <a:off x="8817730"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8" name="rc248"/>
            <p:cNvSpPr/>
            <p:nvPr/>
          </p:nvSpPr>
          <p:spPr>
            <a:xfrm>
              <a:off x="6995508" y="1807652"/>
              <a:ext cx="2078902" cy="3766375"/>
            </a:xfrm>
            <a:prstGeom prst="rect">
              <a:avLst/>
            </a:prstGeom>
            <a:noFill/>
            <a:ln w="13550" cap="rnd">
              <a:solidFill>
                <a:srgbClr val="999999">
                  <a:alpha val="100000"/>
                </a:srgbClr>
              </a:solidFill>
              <a:prstDash val="solid"/>
              <a:round/>
            </a:ln>
          </p:spPr>
          <p:txBody>
            <a:bodyPr/>
            <a:lstStyle/>
            <a:p/>
          </p:txBody>
        </p:sp>
        <p:sp>
          <p:nvSpPr>
            <p:cNvPr id="249" name="rc249"/>
            <p:cNvSpPr/>
            <p:nvPr/>
          </p:nvSpPr>
          <p:spPr>
            <a:xfrm>
              <a:off x="1229915" y="1592799"/>
              <a:ext cx="207890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0" name="tx250"/>
            <p:cNvSpPr/>
            <p:nvPr/>
          </p:nvSpPr>
          <p:spPr>
            <a:xfrm>
              <a:off x="2030205"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51" name="rc251"/>
            <p:cNvSpPr/>
            <p:nvPr/>
          </p:nvSpPr>
          <p:spPr>
            <a:xfrm>
              <a:off x="4106722" y="1592799"/>
              <a:ext cx="207890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2" name="tx252"/>
            <p:cNvSpPr/>
            <p:nvPr/>
          </p:nvSpPr>
          <p:spPr>
            <a:xfrm>
              <a:off x="4931792"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53" name="rc253"/>
            <p:cNvSpPr/>
            <p:nvPr/>
          </p:nvSpPr>
          <p:spPr>
            <a:xfrm>
              <a:off x="6995508" y="1592799"/>
              <a:ext cx="207890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4" name="tx254"/>
            <p:cNvSpPr/>
            <p:nvPr/>
          </p:nvSpPr>
          <p:spPr>
            <a:xfrm>
              <a:off x="788897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55" name="pl255"/>
            <p:cNvSpPr/>
            <p:nvPr/>
          </p:nvSpPr>
          <p:spPr>
            <a:xfrm>
              <a:off x="1229915" y="5574027"/>
              <a:ext cx="2078902" cy="0"/>
            </a:xfrm>
            <a:custGeom>
              <a:avLst/>
              <a:pathLst>
                <a:path w="2078902" h="0">
                  <a:moveTo>
                    <a:pt x="0" y="0"/>
                  </a:moveTo>
                  <a:lnTo>
                    <a:pt x="2078902" y="0"/>
                  </a:lnTo>
                </a:path>
              </a:pathLst>
            </a:custGeom>
            <a:ln w="8130" cap="flat">
              <a:solidFill>
                <a:srgbClr val="000000">
                  <a:alpha val="100000"/>
                </a:srgbClr>
              </a:solidFill>
              <a:prstDash val="solid"/>
              <a:round/>
            </a:ln>
          </p:spPr>
          <p:txBody>
            <a:bodyPr/>
            <a:lstStyle/>
            <a:p/>
          </p:txBody>
        </p:sp>
        <p:sp>
          <p:nvSpPr>
            <p:cNvPr id="256" name="pl256"/>
            <p:cNvSpPr/>
            <p:nvPr/>
          </p:nvSpPr>
          <p:spPr>
            <a:xfrm>
              <a:off x="13244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16393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19543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226936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25843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28993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tx262"/>
            <p:cNvSpPr/>
            <p:nvPr/>
          </p:nvSpPr>
          <p:spPr>
            <a:xfrm>
              <a:off x="129332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3" name="tx263"/>
            <p:cNvSpPr/>
            <p:nvPr/>
          </p:nvSpPr>
          <p:spPr>
            <a:xfrm>
              <a:off x="157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4" name="tx264"/>
            <p:cNvSpPr/>
            <p:nvPr/>
          </p:nvSpPr>
          <p:spPr>
            <a:xfrm>
              <a:off x="18922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5" name="tx265"/>
            <p:cNvSpPr/>
            <p:nvPr/>
          </p:nvSpPr>
          <p:spPr>
            <a:xfrm>
              <a:off x="220718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6" name="tx266"/>
            <p:cNvSpPr/>
            <p:nvPr/>
          </p:nvSpPr>
          <p:spPr>
            <a:xfrm>
              <a:off x="25221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7" name="tx267"/>
            <p:cNvSpPr/>
            <p:nvPr/>
          </p:nvSpPr>
          <p:spPr>
            <a:xfrm>
              <a:off x="280606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8" name="pl268"/>
            <p:cNvSpPr/>
            <p:nvPr/>
          </p:nvSpPr>
          <p:spPr>
            <a:xfrm>
              <a:off x="4106722" y="5574027"/>
              <a:ext cx="2078902" cy="0"/>
            </a:xfrm>
            <a:custGeom>
              <a:avLst/>
              <a:pathLst>
                <a:path w="2078902" h="0">
                  <a:moveTo>
                    <a:pt x="0" y="0"/>
                  </a:moveTo>
                  <a:lnTo>
                    <a:pt x="2078902" y="0"/>
                  </a:lnTo>
                </a:path>
              </a:pathLst>
            </a:custGeom>
            <a:ln w="8130" cap="flat">
              <a:solidFill>
                <a:srgbClr val="000000">
                  <a:alpha val="100000"/>
                </a:srgbClr>
              </a:solidFill>
              <a:prstDash val="solid"/>
              <a:round/>
            </a:ln>
          </p:spPr>
          <p:txBody>
            <a:bodyPr/>
            <a:lstStyle/>
            <a:p/>
          </p:txBody>
        </p:sp>
        <p:sp>
          <p:nvSpPr>
            <p:cNvPr id="269" name="pl269"/>
            <p:cNvSpPr/>
            <p:nvPr/>
          </p:nvSpPr>
          <p:spPr>
            <a:xfrm>
              <a:off x="4201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45162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48311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51461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54611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57761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tx275"/>
            <p:cNvSpPr/>
            <p:nvPr/>
          </p:nvSpPr>
          <p:spPr>
            <a:xfrm>
              <a:off x="417012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44540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7" name="tx277"/>
            <p:cNvSpPr/>
            <p:nvPr/>
          </p:nvSpPr>
          <p:spPr>
            <a:xfrm>
              <a:off x="476900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8" name="tx278"/>
            <p:cNvSpPr/>
            <p:nvPr/>
          </p:nvSpPr>
          <p:spPr>
            <a:xfrm>
              <a:off x="508399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9" name="tx279"/>
            <p:cNvSpPr/>
            <p:nvPr/>
          </p:nvSpPr>
          <p:spPr>
            <a:xfrm>
              <a:off x="539897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0" name="tx280"/>
            <p:cNvSpPr/>
            <p:nvPr/>
          </p:nvSpPr>
          <p:spPr>
            <a:xfrm>
              <a:off x="568287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1" name="pl281"/>
            <p:cNvSpPr/>
            <p:nvPr/>
          </p:nvSpPr>
          <p:spPr>
            <a:xfrm>
              <a:off x="6995508" y="5574027"/>
              <a:ext cx="2078902" cy="0"/>
            </a:xfrm>
            <a:custGeom>
              <a:avLst/>
              <a:pathLst>
                <a:path w="2078902" h="0">
                  <a:moveTo>
                    <a:pt x="0" y="0"/>
                  </a:moveTo>
                  <a:lnTo>
                    <a:pt x="2078902" y="0"/>
                  </a:lnTo>
                </a:path>
              </a:pathLst>
            </a:custGeom>
            <a:ln w="8130" cap="flat">
              <a:solidFill>
                <a:srgbClr val="000000">
                  <a:alpha val="100000"/>
                </a:srgbClr>
              </a:solidFill>
              <a:prstDash val="solid"/>
              <a:round/>
            </a:ln>
          </p:spPr>
          <p:txBody>
            <a:bodyPr/>
            <a:lstStyle/>
            <a:p/>
          </p:txBody>
        </p:sp>
        <p:sp>
          <p:nvSpPr>
            <p:cNvPr id="282" name="pl282"/>
            <p:cNvSpPr/>
            <p:nvPr/>
          </p:nvSpPr>
          <p:spPr>
            <a:xfrm>
              <a:off x="70900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74049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77199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0349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83499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8664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tx288"/>
            <p:cNvSpPr/>
            <p:nvPr/>
          </p:nvSpPr>
          <p:spPr>
            <a:xfrm>
              <a:off x="705891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73428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0" name="tx290"/>
            <p:cNvSpPr/>
            <p:nvPr/>
          </p:nvSpPr>
          <p:spPr>
            <a:xfrm>
              <a:off x="76577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1" name="tx291"/>
            <p:cNvSpPr/>
            <p:nvPr/>
          </p:nvSpPr>
          <p:spPr>
            <a:xfrm>
              <a:off x="79727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2" name="tx292"/>
            <p:cNvSpPr/>
            <p:nvPr/>
          </p:nvSpPr>
          <p:spPr>
            <a:xfrm>
              <a:off x="828776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3" name="tx293"/>
            <p:cNvSpPr/>
            <p:nvPr/>
          </p:nvSpPr>
          <p:spPr>
            <a:xfrm>
              <a:off x="857166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6646485" y="450682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295" name="tx295"/>
            <p:cNvSpPr/>
            <p:nvPr/>
          </p:nvSpPr>
          <p:spPr>
            <a:xfrm>
              <a:off x="6255213" y="279484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96" name="tx296"/>
            <p:cNvSpPr/>
            <p:nvPr/>
          </p:nvSpPr>
          <p:spPr>
            <a:xfrm>
              <a:off x="3509439" y="5374879"/>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97" name="tx297"/>
            <p:cNvSpPr/>
            <p:nvPr/>
          </p:nvSpPr>
          <p:spPr>
            <a:xfrm>
              <a:off x="3596216" y="510964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298" name="tx298"/>
            <p:cNvSpPr/>
            <p:nvPr/>
          </p:nvSpPr>
          <p:spPr>
            <a:xfrm>
              <a:off x="3652269" y="484440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99" name="tx299"/>
            <p:cNvSpPr/>
            <p:nvPr/>
          </p:nvSpPr>
          <p:spPr>
            <a:xfrm>
              <a:off x="3453387" y="4579166"/>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El Salvador</a:t>
              </a:r>
            </a:p>
          </p:txBody>
        </p:sp>
        <p:sp>
          <p:nvSpPr>
            <p:cNvPr id="300" name="tx300"/>
            <p:cNvSpPr/>
            <p:nvPr/>
          </p:nvSpPr>
          <p:spPr>
            <a:xfrm>
              <a:off x="3801407" y="4313929"/>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301" name="tx301"/>
            <p:cNvSpPr/>
            <p:nvPr/>
          </p:nvSpPr>
          <p:spPr>
            <a:xfrm>
              <a:off x="3757882" y="404869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302" name="tx302"/>
            <p:cNvSpPr/>
            <p:nvPr/>
          </p:nvSpPr>
          <p:spPr>
            <a:xfrm>
              <a:off x="3567321" y="3783453"/>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303" name="tx303"/>
            <p:cNvSpPr/>
            <p:nvPr/>
          </p:nvSpPr>
          <p:spPr>
            <a:xfrm>
              <a:off x="3820061" y="351821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304" name="tx304"/>
            <p:cNvSpPr/>
            <p:nvPr/>
          </p:nvSpPr>
          <p:spPr>
            <a:xfrm>
              <a:off x="3789063" y="325297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305" name="tx305"/>
            <p:cNvSpPr/>
            <p:nvPr/>
          </p:nvSpPr>
          <p:spPr>
            <a:xfrm>
              <a:off x="3378406" y="298774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306" name="tx306"/>
            <p:cNvSpPr/>
            <p:nvPr/>
          </p:nvSpPr>
          <p:spPr>
            <a:xfrm>
              <a:off x="3639833" y="2722503"/>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307" name="tx307"/>
            <p:cNvSpPr/>
            <p:nvPr/>
          </p:nvSpPr>
          <p:spPr>
            <a:xfrm>
              <a:off x="3621179" y="245726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308" name="tx308"/>
            <p:cNvSpPr/>
            <p:nvPr/>
          </p:nvSpPr>
          <p:spPr>
            <a:xfrm>
              <a:off x="3503039" y="2192027"/>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309" name="tx309"/>
            <p:cNvSpPr/>
            <p:nvPr/>
          </p:nvSpPr>
          <p:spPr>
            <a:xfrm>
              <a:off x="3757699" y="192678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310" name="tx310"/>
            <p:cNvSpPr/>
            <p:nvPr/>
          </p:nvSpPr>
          <p:spPr>
            <a:xfrm>
              <a:off x="676066" y="5394527"/>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311" name="tx311"/>
            <p:cNvSpPr/>
            <p:nvPr/>
          </p:nvSpPr>
          <p:spPr>
            <a:xfrm>
              <a:off x="794115" y="516203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312" name="tx312"/>
            <p:cNvSpPr/>
            <p:nvPr/>
          </p:nvSpPr>
          <p:spPr>
            <a:xfrm>
              <a:off x="663447" y="4929542"/>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313" name="tx313"/>
            <p:cNvSpPr/>
            <p:nvPr/>
          </p:nvSpPr>
          <p:spPr>
            <a:xfrm>
              <a:off x="557651" y="469705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314" name="tx314"/>
            <p:cNvSpPr/>
            <p:nvPr/>
          </p:nvSpPr>
          <p:spPr>
            <a:xfrm>
              <a:off x="800424" y="446455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315" name="tx315"/>
            <p:cNvSpPr/>
            <p:nvPr/>
          </p:nvSpPr>
          <p:spPr>
            <a:xfrm>
              <a:off x="557651" y="4232065"/>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316" name="tx316"/>
            <p:cNvSpPr/>
            <p:nvPr/>
          </p:nvSpPr>
          <p:spPr>
            <a:xfrm>
              <a:off x="893510" y="3999573"/>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17" name="tx317"/>
            <p:cNvSpPr/>
            <p:nvPr/>
          </p:nvSpPr>
          <p:spPr>
            <a:xfrm>
              <a:off x="906129" y="376708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318" name="tx318"/>
            <p:cNvSpPr/>
            <p:nvPr/>
          </p:nvSpPr>
          <p:spPr>
            <a:xfrm>
              <a:off x="601268" y="3534588"/>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19" name="tx319"/>
            <p:cNvSpPr/>
            <p:nvPr/>
          </p:nvSpPr>
          <p:spPr>
            <a:xfrm>
              <a:off x="607669" y="33020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320" name="tx320"/>
            <p:cNvSpPr/>
            <p:nvPr/>
          </p:nvSpPr>
          <p:spPr>
            <a:xfrm>
              <a:off x="625957" y="3069604"/>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21" name="tx321"/>
            <p:cNvSpPr/>
            <p:nvPr/>
          </p:nvSpPr>
          <p:spPr>
            <a:xfrm>
              <a:off x="508182" y="283711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322" name="tx322"/>
            <p:cNvSpPr/>
            <p:nvPr/>
          </p:nvSpPr>
          <p:spPr>
            <a:xfrm>
              <a:off x="682284" y="2604619"/>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323" name="tx323"/>
            <p:cNvSpPr/>
            <p:nvPr/>
          </p:nvSpPr>
          <p:spPr>
            <a:xfrm>
              <a:off x="804173" y="2372127"/>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324" name="tx324"/>
            <p:cNvSpPr/>
            <p:nvPr/>
          </p:nvSpPr>
          <p:spPr>
            <a:xfrm>
              <a:off x="824839" y="213963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325" name="tx325"/>
            <p:cNvSpPr/>
            <p:nvPr/>
          </p:nvSpPr>
          <p:spPr>
            <a:xfrm>
              <a:off x="712825" y="1907142"/>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326" name="tx326"/>
            <p:cNvSpPr/>
            <p:nvPr/>
          </p:nvSpPr>
          <p:spPr>
            <a:xfrm>
              <a:off x="40205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27" name="pt327"/>
            <p:cNvSpPr/>
            <p:nvPr/>
          </p:nvSpPr>
          <p:spPr>
            <a:xfrm>
              <a:off x="517614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8" name="pt328"/>
            <p:cNvSpPr/>
            <p:nvPr/>
          </p:nvSpPr>
          <p:spPr>
            <a:xfrm>
              <a:off x="57834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9" name="tx329"/>
            <p:cNvSpPr/>
            <p:nvPr/>
          </p:nvSpPr>
          <p:spPr>
            <a:xfrm>
              <a:off x="542771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30" name="tx330"/>
            <p:cNvSpPr/>
            <p:nvPr/>
          </p:nvSpPr>
          <p:spPr>
            <a:xfrm>
              <a:off x="60350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31" name="tx331"/>
            <p:cNvSpPr/>
            <p:nvPr/>
          </p:nvSpPr>
          <p:spPr>
            <a:xfrm>
              <a:off x="122991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332" name="tx33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16 out of 32 (50%) countries in FCV countries had a decline in coverage. The largest decline was in Lebanon (-31 percentage points), followed by Sudan (-22 percentage points).
There were 14 (44%) countries with an increase in DTP3 coverage. Coverage remained the same in 2 countries between 2019 and 2025.
</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14 countries and decreased in 16 countries.</a:t>
            </a:r>
          </a:p>
        </p:txBody>
      </p:sp>
      <p:grpSp xmlns:pic="http://schemas.openxmlformats.org/drawingml/2006/picture">
        <p:nvGrpSpPr>
          <p:cNvPr id="336" name=""/>
          <p:cNvGrpSpPr/>
          <p:nvPr/>
        </p:nvGrpSpPr>
        <p:grpSpPr>
          <a:xfrm>
            <a:off x="292608" y="1005840"/>
            <a:ext cx="8595360" cy="28575"/>
            <a:chOff x="292608" y="1005840"/>
            <a:chExt cx="8595360" cy="28575"/>
          </a:xfrm>
        </p:grpSpPr>
        <p:sp>
          <p:nvSpPr>
            <p:cNvPr id="3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372257"/>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5" name="pl5"/>
            <p:cNvSpPr/>
            <p:nvPr/>
          </p:nvSpPr>
          <p:spPr>
            <a:xfrm>
              <a:off x="1180446" y="5035974"/>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6" name="pl6"/>
            <p:cNvSpPr/>
            <p:nvPr/>
          </p:nvSpPr>
          <p:spPr>
            <a:xfrm>
              <a:off x="1180446" y="4699690"/>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7" name="pl7"/>
            <p:cNvSpPr/>
            <p:nvPr/>
          </p:nvSpPr>
          <p:spPr>
            <a:xfrm>
              <a:off x="1180446" y="436340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8" name="pl8"/>
            <p:cNvSpPr/>
            <p:nvPr/>
          </p:nvSpPr>
          <p:spPr>
            <a:xfrm>
              <a:off x="1180446" y="4027123"/>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 name="pl9"/>
            <p:cNvSpPr/>
            <p:nvPr/>
          </p:nvSpPr>
          <p:spPr>
            <a:xfrm>
              <a:off x="1180446" y="369083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 name="pl10"/>
            <p:cNvSpPr/>
            <p:nvPr/>
          </p:nvSpPr>
          <p:spPr>
            <a:xfrm>
              <a:off x="1180446" y="335455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1" name="pl11"/>
            <p:cNvSpPr/>
            <p:nvPr/>
          </p:nvSpPr>
          <p:spPr>
            <a:xfrm>
              <a:off x="1180446" y="301827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2" name="pl12"/>
            <p:cNvSpPr/>
            <p:nvPr/>
          </p:nvSpPr>
          <p:spPr>
            <a:xfrm>
              <a:off x="1180446" y="268198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3" name="pl13"/>
            <p:cNvSpPr/>
            <p:nvPr/>
          </p:nvSpPr>
          <p:spPr>
            <a:xfrm>
              <a:off x="1180446" y="2345705"/>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4" name="pl14"/>
            <p:cNvSpPr/>
            <p:nvPr/>
          </p:nvSpPr>
          <p:spPr>
            <a:xfrm>
              <a:off x="1180446" y="200942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5" name="pl15"/>
            <p:cNvSpPr/>
            <p:nvPr/>
          </p:nvSpPr>
          <p:spPr>
            <a:xfrm>
              <a:off x="12768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980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193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40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619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31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13718" y="2009422"/>
              <a:ext cx="208825" cy="0"/>
            </a:xfrm>
            <a:custGeom>
              <a:avLst/>
              <a:pathLst>
                <a:path w="208825" h="0">
                  <a:moveTo>
                    <a:pt x="0" y="0"/>
                  </a:moveTo>
                  <a:lnTo>
                    <a:pt x="208825" y="0"/>
                  </a:lnTo>
                </a:path>
              </a:pathLst>
            </a:custGeom>
            <a:ln w="81303" cap="flat">
              <a:solidFill>
                <a:srgbClr val="E8E8E8">
                  <a:alpha val="100000"/>
                </a:srgbClr>
              </a:solidFill>
              <a:prstDash val="solid"/>
              <a:round/>
            </a:ln>
          </p:spPr>
          <p:txBody>
            <a:bodyPr/>
            <a:lstStyle/>
            <a:p/>
          </p:txBody>
        </p:sp>
        <p:sp>
          <p:nvSpPr>
            <p:cNvPr id="22" name="pl22"/>
            <p:cNvSpPr/>
            <p:nvPr/>
          </p:nvSpPr>
          <p:spPr>
            <a:xfrm>
              <a:off x="2240638" y="2345705"/>
              <a:ext cx="208825" cy="0"/>
            </a:xfrm>
            <a:custGeom>
              <a:avLst/>
              <a:pathLst>
                <a:path w="208825" h="0">
                  <a:moveTo>
                    <a:pt x="0" y="0"/>
                  </a:moveTo>
                  <a:lnTo>
                    <a:pt x="208825" y="0"/>
                  </a:lnTo>
                </a:path>
              </a:pathLst>
            </a:custGeom>
            <a:ln w="81303" cap="flat">
              <a:solidFill>
                <a:srgbClr val="E8E8E8">
                  <a:alpha val="100000"/>
                </a:srgbClr>
              </a:solidFill>
              <a:prstDash val="solid"/>
              <a:round/>
            </a:ln>
          </p:spPr>
          <p:txBody>
            <a:bodyPr/>
            <a:lstStyle/>
            <a:p/>
          </p:txBody>
        </p:sp>
        <p:sp>
          <p:nvSpPr>
            <p:cNvPr id="23" name="pl23"/>
            <p:cNvSpPr/>
            <p:nvPr/>
          </p:nvSpPr>
          <p:spPr>
            <a:xfrm>
              <a:off x="2080003" y="2681989"/>
              <a:ext cx="192762" cy="0"/>
            </a:xfrm>
            <a:custGeom>
              <a:avLst/>
              <a:pathLst>
                <a:path w="192762" h="0">
                  <a:moveTo>
                    <a:pt x="0" y="0"/>
                  </a:moveTo>
                  <a:lnTo>
                    <a:pt x="192762" y="0"/>
                  </a:lnTo>
                </a:path>
              </a:pathLst>
            </a:custGeom>
            <a:ln w="81303" cap="flat">
              <a:solidFill>
                <a:srgbClr val="E8E8E8">
                  <a:alpha val="100000"/>
                </a:srgbClr>
              </a:solidFill>
              <a:prstDash val="solid"/>
              <a:round/>
            </a:ln>
          </p:spPr>
          <p:txBody>
            <a:bodyPr/>
            <a:lstStyle/>
            <a:p/>
          </p:txBody>
        </p:sp>
        <p:sp>
          <p:nvSpPr>
            <p:cNvPr id="24" name="pl24"/>
            <p:cNvSpPr/>
            <p:nvPr/>
          </p:nvSpPr>
          <p:spPr>
            <a:xfrm>
              <a:off x="2754671" y="3018272"/>
              <a:ext cx="80317" cy="0"/>
            </a:xfrm>
            <a:custGeom>
              <a:avLst/>
              <a:pathLst>
                <a:path w="80317" h="0">
                  <a:moveTo>
                    <a:pt x="0" y="0"/>
                  </a:moveTo>
                  <a:lnTo>
                    <a:pt x="80317" y="0"/>
                  </a:lnTo>
                </a:path>
              </a:pathLst>
            </a:custGeom>
            <a:ln w="81303" cap="flat">
              <a:solidFill>
                <a:srgbClr val="E8E8E8">
                  <a:alpha val="100000"/>
                </a:srgbClr>
              </a:solidFill>
              <a:prstDash val="solid"/>
              <a:round/>
            </a:ln>
          </p:spPr>
          <p:txBody>
            <a:bodyPr/>
            <a:lstStyle/>
            <a:p/>
          </p:txBody>
        </p:sp>
        <p:sp>
          <p:nvSpPr>
            <p:cNvPr id="25" name="pl25"/>
            <p:cNvSpPr/>
            <p:nvPr/>
          </p:nvSpPr>
          <p:spPr>
            <a:xfrm>
              <a:off x="1903304" y="3354556"/>
              <a:ext cx="48190" cy="0"/>
            </a:xfrm>
            <a:custGeom>
              <a:avLst/>
              <a:pathLst>
                <a:path w="48190" h="0">
                  <a:moveTo>
                    <a:pt x="0" y="0"/>
                  </a:moveTo>
                  <a:lnTo>
                    <a:pt x="48190" y="0"/>
                  </a:lnTo>
                </a:path>
              </a:pathLst>
            </a:custGeom>
            <a:ln w="81303" cap="flat">
              <a:solidFill>
                <a:srgbClr val="E8E8E8">
                  <a:alpha val="100000"/>
                </a:srgbClr>
              </a:solidFill>
              <a:prstDash val="solid"/>
              <a:round/>
            </a:ln>
          </p:spPr>
          <p:txBody>
            <a:bodyPr/>
            <a:lstStyle/>
            <a:p/>
          </p:txBody>
        </p:sp>
        <p:sp>
          <p:nvSpPr>
            <p:cNvPr id="26" name="pl26"/>
            <p:cNvSpPr/>
            <p:nvPr/>
          </p:nvSpPr>
          <p:spPr>
            <a:xfrm>
              <a:off x="2256702" y="3690839"/>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27" name="pl27"/>
            <p:cNvSpPr/>
            <p:nvPr/>
          </p:nvSpPr>
          <p:spPr>
            <a:xfrm>
              <a:off x="2208511" y="4027123"/>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28" name="pl28"/>
            <p:cNvSpPr/>
            <p:nvPr/>
          </p:nvSpPr>
          <p:spPr>
            <a:xfrm>
              <a:off x="2658290" y="4363406"/>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29" name="pl29"/>
            <p:cNvSpPr/>
            <p:nvPr/>
          </p:nvSpPr>
          <p:spPr>
            <a:xfrm>
              <a:off x="2722544" y="4699690"/>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0" name="pl30"/>
            <p:cNvSpPr/>
            <p:nvPr/>
          </p:nvSpPr>
          <p:spPr>
            <a:xfrm>
              <a:off x="2272765" y="5035974"/>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1" name="pl31"/>
            <p:cNvSpPr/>
            <p:nvPr/>
          </p:nvSpPr>
          <p:spPr>
            <a:xfrm>
              <a:off x="2658290" y="5372257"/>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32" name="pt32"/>
            <p:cNvSpPr/>
            <p:nvPr/>
          </p:nvSpPr>
          <p:spPr>
            <a:xfrm>
              <a:off x="228432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25220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30489"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750171"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18044"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509218"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236138"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204011"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669854"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653790"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734108"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718044"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28432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26826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669854"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653790"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444964"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236138"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26826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75503"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1946995"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1898804"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24367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221155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789837" y="2973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2709519"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677392" y="19642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2468566"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195487" y="3981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1" name="pt61"/>
            <p:cNvSpPr/>
            <p:nvPr/>
          </p:nvSpPr>
          <p:spPr>
            <a:xfrm>
              <a:off x="2163360"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629202" y="43182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2613138"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693456" y="46545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2677392"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243677"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2227614"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629202" y="53271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2613138"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404312"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219548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227614" y="26368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2034851"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1906343" y="3309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5" name="pt75"/>
            <p:cNvSpPr/>
            <p:nvPr/>
          </p:nvSpPr>
          <p:spPr>
            <a:xfrm>
              <a:off x="1858153"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tx76"/>
            <p:cNvSpPr/>
            <p:nvPr/>
          </p:nvSpPr>
          <p:spPr>
            <a:xfrm>
              <a:off x="3021445"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7" name="tx77"/>
            <p:cNvSpPr/>
            <p:nvPr/>
          </p:nvSpPr>
          <p:spPr>
            <a:xfrm>
              <a:off x="3021445" y="297694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78" name="tx78"/>
            <p:cNvSpPr/>
            <p:nvPr/>
          </p:nvSpPr>
          <p:spPr>
            <a:xfrm>
              <a:off x="2989350" y="196809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79" name="tx79"/>
            <p:cNvSpPr/>
            <p:nvPr/>
          </p:nvSpPr>
          <p:spPr>
            <a:xfrm>
              <a:off x="3021445" y="39857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0" name="tx80"/>
            <p:cNvSpPr/>
            <p:nvPr/>
          </p:nvSpPr>
          <p:spPr>
            <a:xfrm>
              <a:off x="3021445" y="432207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1" name="tx81"/>
            <p:cNvSpPr/>
            <p:nvPr/>
          </p:nvSpPr>
          <p:spPr>
            <a:xfrm>
              <a:off x="3021445" y="465835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2" name="tx82"/>
            <p:cNvSpPr/>
            <p:nvPr/>
          </p:nvSpPr>
          <p:spPr>
            <a:xfrm>
              <a:off x="3021445"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3" name="tx83"/>
            <p:cNvSpPr/>
            <p:nvPr/>
          </p:nvSpPr>
          <p:spPr>
            <a:xfrm>
              <a:off x="3021445" y="53309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4" name="tx84"/>
            <p:cNvSpPr/>
            <p:nvPr/>
          </p:nvSpPr>
          <p:spPr>
            <a:xfrm>
              <a:off x="2989350" y="230437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85" name="tx85"/>
            <p:cNvSpPr/>
            <p:nvPr/>
          </p:nvSpPr>
          <p:spPr>
            <a:xfrm>
              <a:off x="2989350" y="2640658"/>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86" name="tx86"/>
            <p:cNvSpPr/>
            <p:nvPr/>
          </p:nvSpPr>
          <p:spPr>
            <a:xfrm>
              <a:off x="3021445" y="331322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7" name="rc87"/>
            <p:cNvSpPr/>
            <p:nvPr/>
          </p:nvSpPr>
          <p:spPr>
            <a:xfrm>
              <a:off x="1180446" y="1807652"/>
              <a:ext cx="2120385" cy="3766375"/>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4023756" y="538879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89" name="pl89"/>
            <p:cNvSpPr/>
            <p:nvPr/>
          </p:nvSpPr>
          <p:spPr>
            <a:xfrm>
              <a:off x="4023756" y="5080076"/>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0" name="pl90"/>
            <p:cNvSpPr/>
            <p:nvPr/>
          </p:nvSpPr>
          <p:spPr>
            <a:xfrm>
              <a:off x="4023756" y="4771357"/>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1" name="pl91"/>
            <p:cNvSpPr/>
            <p:nvPr/>
          </p:nvSpPr>
          <p:spPr>
            <a:xfrm>
              <a:off x="4023756" y="4462638"/>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2" name="pl92"/>
            <p:cNvSpPr/>
            <p:nvPr/>
          </p:nvSpPr>
          <p:spPr>
            <a:xfrm>
              <a:off x="4023756" y="4153918"/>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3" name="pl93"/>
            <p:cNvSpPr/>
            <p:nvPr/>
          </p:nvSpPr>
          <p:spPr>
            <a:xfrm>
              <a:off x="4023756" y="384519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4" name="pl94"/>
            <p:cNvSpPr/>
            <p:nvPr/>
          </p:nvSpPr>
          <p:spPr>
            <a:xfrm>
              <a:off x="4023756" y="3536480"/>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5" name="pl95"/>
            <p:cNvSpPr/>
            <p:nvPr/>
          </p:nvSpPr>
          <p:spPr>
            <a:xfrm>
              <a:off x="4023756" y="3227761"/>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6" name="pl96"/>
            <p:cNvSpPr/>
            <p:nvPr/>
          </p:nvSpPr>
          <p:spPr>
            <a:xfrm>
              <a:off x="4023756" y="2919041"/>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7" name="pl97"/>
            <p:cNvSpPr/>
            <p:nvPr/>
          </p:nvSpPr>
          <p:spPr>
            <a:xfrm>
              <a:off x="4023756" y="261032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8" name="pl98"/>
            <p:cNvSpPr/>
            <p:nvPr/>
          </p:nvSpPr>
          <p:spPr>
            <a:xfrm>
              <a:off x="4023756" y="2301603"/>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99" name="pl99"/>
            <p:cNvSpPr/>
            <p:nvPr/>
          </p:nvSpPr>
          <p:spPr>
            <a:xfrm>
              <a:off x="4023756" y="1992883"/>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00" name="pl100"/>
            <p:cNvSpPr/>
            <p:nvPr/>
          </p:nvSpPr>
          <p:spPr>
            <a:xfrm>
              <a:off x="41201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4414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626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839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052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726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746614" y="1992883"/>
              <a:ext cx="514032" cy="0"/>
            </a:xfrm>
            <a:custGeom>
              <a:avLst/>
              <a:pathLst>
                <a:path w="514032" h="0">
                  <a:moveTo>
                    <a:pt x="0" y="0"/>
                  </a:moveTo>
                  <a:lnTo>
                    <a:pt x="514032" y="0"/>
                  </a:lnTo>
                </a:path>
              </a:pathLst>
            </a:custGeom>
            <a:ln w="81303" cap="flat">
              <a:solidFill>
                <a:srgbClr val="E8E8E8">
                  <a:alpha val="100000"/>
                </a:srgbClr>
              </a:solidFill>
              <a:prstDash val="solid"/>
              <a:round/>
            </a:ln>
          </p:spPr>
          <p:txBody>
            <a:bodyPr/>
            <a:lstStyle/>
            <a:p/>
          </p:txBody>
        </p:sp>
        <p:sp>
          <p:nvSpPr>
            <p:cNvPr id="107" name="pl107"/>
            <p:cNvSpPr/>
            <p:nvPr/>
          </p:nvSpPr>
          <p:spPr>
            <a:xfrm>
              <a:off x="5357028" y="2301603"/>
              <a:ext cx="96381" cy="0"/>
            </a:xfrm>
            <a:custGeom>
              <a:avLst/>
              <a:pathLst>
                <a:path w="96381" h="0">
                  <a:moveTo>
                    <a:pt x="0" y="0"/>
                  </a:moveTo>
                  <a:lnTo>
                    <a:pt x="96381" y="0"/>
                  </a:lnTo>
                </a:path>
              </a:pathLst>
            </a:custGeom>
            <a:ln w="81303" cap="flat">
              <a:solidFill>
                <a:srgbClr val="E8E8E8">
                  <a:alpha val="100000"/>
                </a:srgbClr>
              </a:solidFill>
              <a:prstDash val="solid"/>
              <a:round/>
            </a:ln>
          </p:spPr>
          <p:txBody>
            <a:bodyPr/>
            <a:lstStyle/>
            <a:p/>
          </p:txBody>
        </p:sp>
        <p:sp>
          <p:nvSpPr>
            <p:cNvPr id="108" name="pl108"/>
            <p:cNvSpPr/>
            <p:nvPr/>
          </p:nvSpPr>
          <p:spPr>
            <a:xfrm>
              <a:off x="5533727" y="2610322"/>
              <a:ext cx="96381" cy="0"/>
            </a:xfrm>
            <a:custGeom>
              <a:avLst/>
              <a:pathLst>
                <a:path w="96381" h="0">
                  <a:moveTo>
                    <a:pt x="0" y="0"/>
                  </a:moveTo>
                  <a:lnTo>
                    <a:pt x="96381" y="0"/>
                  </a:lnTo>
                </a:path>
              </a:pathLst>
            </a:custGeom>
            <a:ln w="81303" cap="flat">
              <a:solidFill>
                <a:srgbClr val="E8E8E8">
                  <a:alpha val="100000"/>
                </a:srgbClr>
              </a:solidFill>
              <a:prstDash val="solid"/>
              <a:round/>
            </a:ln>
          </p:spPr>
          <p:txBody>
            <a:bodyPr/>
            <a:lstStyle/>
            <a:p/>
          </p:txBody>
        </p:sp>
        <p:sp>
          <p:nvSpPr>
            <p:cNvPr id="109" name="pl109"/>
            <p:cNvSpPr/>
            <p:nvPr/>
          </p:nvSpPr>
          <p:spPr>
            <a:xfrm>
              <a:off x="4794805" y="2919041"/>
              <a:ext cx="64254" cy="0"/>
            </a:xfrm>
            <a:custGeom>
              <a:avLst/>
              <a:pathLst>
                <a:path w="64254" h="0">
                  <a:moveTo>
                    <a:pt x="0" y="0"/>
                  </a:moveTo>
                  <a:lnTo>
                    <a:pt x="64254" y="0"/>
                  </a:lnTo>
                </a:path>
              </a:pathLst>
            </a:custGeom>
            <a:ln w="81303" cap="flat">
              <a:solidFill>
                <a:srgbClr val="E8E8E8">
                  <a:alpha val="100000"/>
                </a:srgbClr>
              </a:solidFill>
              <a:prstDash val="solid"/>
              <a:round/>
            </a:ln>
          </p:spPr>
          <p:txBody>
            <a:bodyPr/>
            <a:lstStyle/>
            <a:p/>
          </p:txBody>
        </p:sp>
        <p:sp>
          <p:nvSpPr>
            <p:cNvPr id="110" name="pl110"/>
            <p:cNvSpPr/>
            <p:nvPr/>
          </p:nvSpPr>
          <p:spPr>
            <a:xfrm>
              <a:off x="5646172" y="3227761"/>
              <a:ext cx="64254" cy="0"/>
            </a:xfrm>
            <a:custGeom>
              <a:avLst/>
              <a:pathLst>
                <a:path w="64254" h="0">
                  <a:moveTo>
                    <a:pt x="0" y="0"/>
                  </a:moveTo>
                  <a:lnTo>
                    <a:pt x="64254" y="0"/>
                  </a:lnTo>
                </a:path>
              </a:pathLst>
            </a:custGeom>
            <a:ln w="81303" cap="flat">
              <a:solidFill>
                <a:srgbClr val="E8E8E8">
                  <a:alpha val="100000"/>
                </a:srgbClr>
              </a:solidFill>
              <a:prstDash val="solid"/>
              <a:round/>
            </a:ln>
          </p:spPr>
          <p:txBody>
            <a:bodyPr/>
            <a:lstStyle/>
            <a:p/>
          </p:txBody>
        </p:sp>
        <p:sp>
          <p:nvSpPr>
            <p:cNvPr id="111" name="pl111"/>
            <p:cNvSpPr/>
            <p:nvPr/>
          </p:nvSpPr>
          <p:spPr>
            <a:xfrm>
              <a:off x="5517664" y="3536480"/>
              <a:ext cx="64254" cy="0"/>
            </a:xfrm>
            <a:custGeom>
              <a:avLst/>
              <a:pathLst>
                <a:path w="64254" h="0">
                  <a:moveTo>
                    <a:pt x="0" y="0"/>
                  </a:moveTo>
                  <a:lnTo>
                    <a:pt x="64254" y="0"/>
                  </a:lnTo>
                </a:path>
              </a:pathLst>
            </a:custGeom>
            <a:ln w="81303" cap="flat">
              <a:solidFill>
                <a:srgbClr val="E8E8E8">
                  <a:alpha val="100000"/>
                </a:srgbClr>
              </a:solidFill>
              <a:prstDash val="solid"/>
              <a:round/>
            </a:ln>
          </p:spPr>
          <p:txBody>
            <a:bodyPr/>
            <a:lstStyle/>
            <a:p/>
          </p:txBody>
        </p:sp>
        <p:sp>
          <p:nvSpPr>
            <p:cNvPr id="112" name="pl112"/>
            <p:cNvSpPr/>
            <p:nvPr/>
          </p:nvSpPr>
          <p:spPr>
            <a:xfrm>
              <a:off x="5212457" y="3845199"/>
              <a:ext cx="48190" cy="0"/>
            </a:xfrm>
            <a:custGeom>
              <a:avLst/>
              <a:pathLst>
                <a:path w="48190" h="0">
                  <a:moveTo>
                    <a:pt x="0" y="0"/>
                  </a:moveTo>
                  <a:lnTo>
                    <a:pt x="48190" y="0"/>
                  </a:lnTo>
                </a:path>
              </a:pathLst>
            </a:custGeom>
            <a:ln w="81303" cap="flat">
              <a:solidFill>
                <a:srgbClr val="E8E8E8">
                  <a:alpha val="100000"/>
                </a:srgbClr>
              </a:solidFill>
              <a:prstDash val="solid"/>
              <a:round/>
            </a:ln>
          </p:spPr>
          <p:txBody>
            <a:bodyPr/>
            <a:lstStyle/>
            <a:p/>
          </p:txBody>
        </p:sp>
        <p:sp>
          <p:nvSpPr>
            <p:cNvPr id="113" name="pl113"/>
            <p:cNvSpPr/>
            <p:nvPr/>
          </p:nvSpPr>
          <p:spPr>
            <a:xfrm>
              <a:off x="5549791" y="4153918"/>
              <a:ext cx="48190" cy="0"/>
            </a:xfrm>
            <a:custGeom>
              <a:avLst/>
              <a:pathLst>
                <a:path w="48190" h="0">
                  <a:moveTo>
                    <a:pt x="0" y="0"/>
                  </a:moveTo>
                  <a:lnTo>
                    <a:pt x="48190" y="0"/>
                  </a:lnTo>
                </a:path>
              </a:pathLst>
            </a:custGeom>
            <a:ln w="81303" cap="flat">
              <a:solidFill>
                <a:srgbClr val="E8E8E8">
                  <a:alpha val="100000"/>
                </a:srgbClr>
              </a:solidFill>
              <a:prstDash val="solid"/>
              <a:round/>
            </a:ln>
          </p:spPr>
          <p:txBody>
            <a:bodyPr/>
            <a:lstStyle/>
            <a:p/>
          </p:txBody>
        </p:sp>
        <p:sp>
          <p:nvSpPr>
            <p:cNvPr id="114" name="pl114"/>
            <p:cNvSpPr/>
            <p:nvPr/>
          </p:nvSpPr>
          <p:spPr>
            <a:xfrm>
              <a:off x="4907250" y="4462638"/>
              <a:ext cx="48190" cy="0"/>
            </a:xfrm>
            <a:custGeom>
              <a:avLst/>
              <a:pathLst>
                <a:path w="48190" h="0">
                  <a:moveTo>
                    <a:pt x="0" y="0"/>
                  </a:moveTo>
                  <a:lnTo>
                    <a:pt x="48190" y="0"/>
                  </a:lnTo>
                </a:path>
              </a:pathLst>
            </a:custGeom>
            <a:ln w="81303" cap="flat">
              <a:solidFill>
                <a:srgbClr val="E8E8E8">
                  <a:alpha val="100000"/>
                </a:srgbClr>
              </a:solidFill>
              <a:prstDash val="solid"/>
              <a:round/>
            </a:ln>
          </p:spPr>
          <p:txBody>
            <a:bodyPr/>
            <a:lstStyle/>
            <a:p/>
          </p:txBody>
        </p:sp>
        <p:sp>
          <p:nvSpPr>
            <p:cNvPr id="115" name="pl115"/>
            <p:cNvSpPr/>
            <p:nvPr/>
          </p:nvSpPr>
          <p:spPr>
            <a:xfrm>
              <a:off x="5244584" y="4771357"/>
              <a:ext cx="32127" cy="0"/>
            </a:xfrm>
            <a:custGeom>
              <a:avLst/>
              <a:pathLst>
                <a:path w="32127" h="0">
                  <a:moveTo>
                    <a:pt x="0" y="0"/>
                  </a:moveTo>
                  <a:lnTo>
                    <a:pt x="32127" y="0"/>
                  </a:lnTo>
                </a:path>
              </a:pathLst>
            </a:custGeom>
            <a:ln w="81303" cap="flat">
              <a:solidFill>
                <a:srgbClr val="E8E8E8">
                  <a:alpha val="100000"/>
                </a:srgbClr>
              </a:solidFill>
              <a:prstDash val="solid"/>
              <a:round/>
            </a:ln>
          </p:spPr>
          <p:txBody>
            <a:bodyPr/>
            <a:lstStyle/>
            <a:p/>
          </p:txBody>
        </p:sp>
        <p:sp>
          <p:nvSpPr>
            <p:cNvPr id="116" name="pl116"/>
            <p:cNvSpPr/>
            <p:nvPr/>
          </p:nvSpPr>
          <p:spPr>
            <a:xfrm>
              <a:off x="5453409" y="5080076"/>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117" name="pl117"/>
            <p:cNvSpPr/>
            <p:nvPr/>
          </p:nvSpPr>
          <p:spPr>
            <a:xfrm>
              <a:off x="5501600" y="5388796"/>
              <a:ext cx="16063" cy="0"/>
            </a:xfrm>
            <a:custGeom>
              <a:avLst/>
              <a:pathLst>
                <a:path w="16063" h="0">
                  <a:moveTo>
                    <a:pt x="0" y="0"/>
                  </a:moveTo>
                  <a:lnTo>
                    <a:pt x="16063" y="0"/>
                  </a:lnTo>
                </a:path>
              </a:pathLst>
            </a:custGeom>
            <a:ln w="81303" cap="flat">
              <a:solidFill>
                <a:srgbClr val="E8E8E8">
                  <a:alpha val="100000"/>
                </a:srgbClr>
              </a:solidFill>
              <a:prstDash val="solid"/>
              <a:round/>
            </a:ln>
          </p:spPr>
          <p:txBody>
            <a:bodyPr/>
            <a:lstStyle/>
            <a:p/>
          </p:txBody>
        </p:sp>
        <p:sp>
          <p:nvSpPr>
            <p:cNvPr id="118" name="pt118"/>
            <p:cNvSpPr/>
            <p:nvPr/>
          </p:nvSpPr>
          <p:spPr>
            <a:xfrm>
              <a:off x="5352528"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448909"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90305"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854559"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207957"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256147"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545291"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593481"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641672"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705926"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902750"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950940"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448909"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464973"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497100"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513164"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24008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272211"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42114"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256147"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529227"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625608"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513164"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577418"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311876"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408258"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4749653"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4813907"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5167305"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5215495"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5504639"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552829"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5601020"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5665274"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4862098"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4910288"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5408258"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5424321"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5456448"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5472512"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5199432"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5231559"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4701463"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5215495"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488575"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5584956"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5472512"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5536766"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tx166"/>
            <p:cNvSpPr/>
            <p:nvPr/>
          </p:nvSpPr>
          <p:spPr>
            <a:xfrm>
              <a:off x="5850262" y="226027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67" name="tx167"/>
            <p:cNvSpPr/>
            <p:nvPr/>
          </p:nvSpPr>
          <p:spPr>
            <a:xfrm>
              <a:off x="5850262" y="287771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68" name="tx168"/>
            <p:cNvSpPr/>
            <p:nvPr/>
          </p:nvSpPr>
          <p:spPr>
            <a:xfrm>
              <a:off x="5850262"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69" name="tx169"/>
            <p:cNvSpPr/>
            <p:nvPr/>
          </p:nvSpPr>
          <p:spPr>
            <a:xfrm>
              <a:off x="5850262"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0" name="tx170"/>
            <p:cNvSpPr/>
            <p:nvPr/>
          </p:nvSpPr>
          <p:spPr>
            <a:xfrm>
              <a:off x="5850262" y="31864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71" name="tx171"/>
            <p:cNvSpPr/>
            <p:nvPr/>
          </p:nvSpPr>
          <p:spPr>
            <a:xfrm>
              <a:off x="5850262"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2" name="tx172"/>
            <p:cNvSpPr/>
            <p:nvPr/>
          </p:nvSpPr>
          <p:spPr>
            <a:xfrm>
              <a:off x="5850262"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3" name="tx173"/>
            <p:cNvSpPr/>
            <p:nvPr/>
          </p:nvSpPr>
          <p:spPr>
            <a:xfrm>
              <a:off x="5850262"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4" name="tx174"/>
            <p:cNvSpPr/>
            <p:nvPr/>
          </p:nvSpPr>
          <p:spPr>
            <a:xfrm>
              <a:off x="5850262"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75" name="tx175"/>
            <p:cNvSpPr/>
            <p:nvPr/>
          </p:nvSpPr>
          <p:spPr>
            <a:xfrm>
              <a:off x="5818166"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a:t>
              </a:r>
            </a:p>
          </p:txBody>
        </p:sp>
        <p:sp>
          <p:nvSpPr>
            <p:cNvPr id="176" name="tx176"/>
            <p:cNvSpPr/>
            <p:nvPr/>
          </p:nvSpPr>
          <p:spPr>
            <a:xfrm>
              <a:off x="5850262" y="256899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77" name="tx177"/>
            <p:cNvSpPr/>
            <p:nvPr/>
          </p:nvSpPr>
          <p:spPr>
            <a:xfrm>
              <a:off x="5850262"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78" name="rc178"/>
            <p:cNvSpPr/>
            <p:nvPr/>
          </p:nvSpPr>
          <p:spPr>
            <a:xfrm>
              <a:off x="4023756" y="1807652"/>
              <a:ext cx="2120385" cy="3766375"/>
            </a:xfrm>
            <a:prstGeom prst="rect">
              <a:avLst/>
            </a:prstGeom>
            <a:noFill/>
            <a:ln w="13550" cap="rnd">
              <a:solidFill>
                <a:srgbClr val="999999">
                  <a:alpha val="100000"/>
                </a:srgbClr>
              </a:solidFill>
              <a:prstDash val="solid"/>
              <a:round/>
            </a:ln>
          </p:spPr>
          <p:txBody>
            <a:bodyPr/>
            <a:lstStyle/>
            <a:p/>
          </p:txBody>
        </p:sp>
        <p:sp>
          <p:nvSpPr>
            <p:cNvPr id="179" name="pl179"/>
            <p:cNvSpPr/>
            <p:nvPr/>
          </p:nvSpPr>
          <p:spPr>
            <a:xfrm>
              <a:off x="6954025" y="5328394"/>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0" name="pl180"/>
            <p:cNvSpPr/>
            <p:nvPr/>
          </p:nvSpPr>
          <p:spPr>
            <a:xfrm>
              <a:off x="6954025" y="4919005"/>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1" name="pl181"/>
            <p:cNvSpPr/>
            <p:nvPr/>
          </p:nvSpPr>
          <p:spPr>
            <a:xfrm>
              <a:off x="6954025" y="4509617"/>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2" name="pl182"/>
            <p:cNvSpPr/>
            <p:nvPr/>
          </p:nvSpPr>
          <p:spPr>
            <a:xfrm>
              <a:off x="6954025" y="4100228"/>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3" name="pl183"/>
            <p:cNvSpPr/>
            <p:nvPr/>
          </p:nvSpPr>
          <p:spPr>
            <a:xfrm>
              <a:off x="6954025" y="3690839"/>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4" name="pl184"/>
            <p:cNvSpPr/>
            <p:nvPr/>
          </p:nvSpPr>
          <p:spPr>
            <a:xfrm>
              <a:off x="6954025" y="3281451"/>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5" name="pl185"/>
            <p:cNvSpPr/>
            <p:nvPr/>
          </p:nvSpPr>
          <p:spPr>
            <a:xfrm>
              <a:off x="6954025" y="2872062"/>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6" name="pl186"/>
            <p:cNvSpPr/>
            <p:nvPr/>
          </p:nvSpPr>
          <p:spPr>
            <a:xfrm>
              <a:off x="6954025" y="2462674"/>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7" name="pl187"/>
            <p:cNvSpPr/>
            <p:nvPr/>
          </p:nvSpPr>
          <p:spPr>
            <a:xfrm>
              <a:off x="6954025" y="2053285"/>
              <a:ext cx="2120385" cy="0"/>
            </a:xfrm>
            <a:custGeom>
              <a:avLst/>
              <a:pathLst>
                <a:path w="2120385" h="0">
                  <a:moveTo>
                    <a:pt x="0" y="0"/>
                  </a:moveTo>
                  <a:lnTo>
                    <a:pt x="2120385" y="0"/>
                  </a:lnTo>
                  <a:lnTo>
                    <a:pt x="2120385" y="0"/>
                  </a:lnTo>
                </a:path>
              </a:pathLst>
            </a:custGeom>
            <a:ln w="13550" cap="flat">
              <a:solidFill>
                <a:srgbClr val="EBEBEB">
                  <a:alpha val="100000"/>
                </a:srgbClr>
              </a:solidFill>
              <a:prstDash val="solid"/>
              <a:round/>
            </a:ln>
          </p:spPr>
          <p:txBody>
            <a:bodyPr/>
            <a:lstStyle/>
            <a:p/>
          </p:txBody>
        </p:sp>
        <p:sp>
          <p:nvSpPr>
            <p:cNvPr id="188" name="pl188"/>
            <p:cNvSpPr/>
            <p:nvPr/>
          </p:nvSpPr>
          <p:spPr>
            <a:xfrm>
              <a:off x="70504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3716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6929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014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83354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6567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512187" y="205328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5" name="pl195"/>
            <p:cNvSpPr/>
            <p:nvPr/>
          </p:nvSpPr>
          <p:spPr>
            <a:xfrm>
              <a:off x="8640695" y="24626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6" name="pl196"/>
            <p:cNvSpPr/>
            <p:nvPr/>
          </p:nvSpPr>
          <p:spPr>
            <a:xfrm>
              <a:off x="8094535" y="287206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7" name="pl197"/>
            <p:cNvSpPr/>
            <p:nvPr/>
          </p:nvSpPr>
          <p:spPr>
            <a:xfrm>
              <a:off x="8174853" y="328145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8" name="pl198"/>
            <p:cNvSpPr/>
            <p:nvPr/>
          </p:nvSpPr>
          <p:spPr>
            <a:xfrm>
              <a:off x="8190917"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99" name="pl199"/>
            <p:cNvSpPr/>
            <p:nvPr/>
          </p:nvSpPr>
          <p:spPr>
            <a:xfrm>
              <a:off x="8190917" y="410022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0" name="pl200"/>
            <p:cNvSpPr/>
            <p:nvPr/>
          </p:nvSpPr>
          <p:spPr>
            <a:xfrm>
              <a:off x="8223044" y="45096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1" name="pl201"/>
            <p:cNvSpPr/>
            <p:nvPr/>
          </p:nvSpPr>
          <p:spPr>
            <a:xfrm>
              <a:off x="8608568" y="49190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2" name="pl202"/>
            <p:cNvSpPr/>
            <p:nvPr/>
          </p:nvSpPr>
          <p:spPr>
            <a:xfrm>
              <a:off x="8512187" y="532839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203" name="pt203"/>
            <p:cNvSpPr/>
            <p:nvPr/>
          </p:nvSpPr>
          <p:spPr>
            <a:xfrm>
              <a:off x="8507687"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8507687"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8636195"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8636195"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8090035"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8090035"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8170353"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8170353"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818641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818641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8186417"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8186417"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8218544"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8218544"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8604068"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8604068"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8507687"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8507687"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8467035"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8467035"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8595543"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4" name="pt224"/>
            <p:cNvSpPr/>
            <p:nvPr/>
          </p:nvSpPr>
          <p:spPr>
            <a:xfrm>
              <a:off x="8595543"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5" name="pt225"/>
            <p:cNvSpPr/>
            <p:nvPr/>
          </p:nvSpPr>
          <p:spPr>
            <a:xfrm>
              <a:off x="8049384"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6" name="pt226"/>
            <p:cNvSpPr/>
            <p:nvPr/>
          </p:nvSpPr>
          <p:spPr>
            <a:xfrm>
              <a:off x="8049384"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7" name="pt227"/>
            <p:cNvSpPr/>
            <p:nvPr/>
          </p:nvSpPr>
          <p:spPr>
            <a:xfrm>
              <a:off x="8129701"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8129701"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8145765"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0" name="pt230"/>
            <p:cNvSpPr/>
            <p:nvPr/>
          </p:nvSpPr>
          <p:spPr>
            <a:xfrm>
              <a:off x="814576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1" name="pt231"/>
            <p:cNvSpPr/>
            <p:nvPr/>
          </p:nvSpPr>
          <p:spPr>
            <a:xfrm>
              <a:off x="8145765"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2" name="pt232"/>
            <p:cNvSpPr/>
            <p:nvPr/>
          </p:nvSpPr>
          <p:spPr>
            <a:xfrm>
              <a:off x="8145765"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3" name="pt233"/>
            <p:cNvSpPr/>
            <p:nvPr/>
          </p:nvSpPr>
          <p:spPr>
            <a:xfrm>
              <a:off x="8177892"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8177892"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8563416"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6" name="pt236"/>
            <p:cNvSpPr/>
            <p:nvPr/>
          </p:nvSpPr>
          <p:spPr>
            <a:xfrm>
              <a:off x="8563416"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7" name="pt237"/>
            <p:cNvSpPr/>
            <p:nvPr/>
          </p:nvSpPr>
          <p:spPr>
            <a:xfrm>
              <a:off x="8467035"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8" name="pt238"/>
            <p:cNvSpPr/>
            <p:nvPr/>
          </p:nvSpPr>
          <p:spPr>
            <a:xfrm>
              <a:off x="8467035"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9" name="tx239"/>
            <p:cNvSpPr/>
            <p:nvPr/>
          </p:nvSpPr>
          <p:spPr>
            <a:xfrm>
              <a:off x="8814273" y="201195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0" name="tx240"/>
            <p:cNvSpPr/>
            <p:nvPr/>
          </p:nvSpPr>
          <p:spPr>
            <a:xfrm>
              <a:off x="8814273" y="24213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1" name="tx241"/>
            <p:cNvSpPr/>
            <p:nvPr/>
          </p:nvSpPr>
          <p:spPr>
            <a:xfrm>
              <a:off x="8814273" y="28307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2" name="tx242"/>
            <p:cNvSpPr/>
            <p:nvPr/>
          </p:nvSpPr>
          <p:spPr>
            <a:xfrm>
              <a:off x="8814273" y="324012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3" name="tx243"/>
            <p:cNvSpPr/>
            <p:nvPr/>
          </p:nvSpPr>
          <p:spPr>
            <a:xfrm>
              <a:off x="8814273"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4" name="tx244"/>
            <p:cNvSpPr/>
            <p:nvPr/>
          </p:nvSpPr>
          <p:spPr>
            <a:xfrm>
              <a:off x="8814273" y="405889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5" name="tx245"/>
            <p:cNvSpPr/>
            <p:nvPr/>
          </p:nvSpPr>
          <p:spPr>
            <a:xfrm>
              <a:off x="8814273" y="44682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6" name="tx246"/>
            <p:cNvSpPr/>
            <p:nvPr/>
          </p:nvSpPr>
          <p:spPr>
            <a:xfrm>
              <a:off x="8814273" y="487767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7" name="tx247"/>
            <p:cNvSpPr/>
            <p:nvPr/>
          </p:nvSpPr>
          <p:spPr>
            <a:xfrm>
              <a:off x="8814273" y="528706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48" name="rc248"/>
            <p:cNvSpPr/>
            <p:nvPr/>
          </p:nvSpPr>
          <p:spPr>
            <a:xfrm>
              <a:off x="6954025" y="1807652"/>
              <a:ext cx="2120385" cy="3766375"/>
            </a:xfrm>
            <a:prstGeom prst="rect">
              <a:avLst/>
            </a:prstGeom>
            <a:noFill/>
            <a:ln w="13550" cap="rnd">
              <a:solidFill>
                <a:srgbClr val="999999">
                  <a:alpha val="100000"/>
                </a:srgbClr>
              </a:solidFill>
              <a:prstDash val="solid"/>
              <a:round/>
            </a:ln>
          </p:spPr>
          <p:txBody>
            <a:bodyPr/>
            <a:lstStyle/>
            <a:p/>
          </p:txBody>
        </p:sp>
        <p:sp>
          <p:nvSpPr>
            <p:cNvPr id="249" name="rc249"/>
            <p:cNvSpPr/>
            <p:nvPr/>
          </p:nvSpPr>
          <p:spPr>
            <a:xfrm>
              <a:off x="1180446" y="1592799"/>
              <a:ext cx="21203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0" name="tx250"/>
            <p:cNvSpPr/>
            <p:nvPr/>
          </p:nvSpPr>
          <p:spPr>
            <a:xfrm>
              <a:off x="2001477"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51" name="rc251"/>
            <p:cNvSpPr/>
            <p:nvPr/>
          </p:nvSpPr>
          <p:spPr>
            <a:xfrm>
              <a:off x="4023756" y="1592799"/>
              <a:ext cx="21203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2" name="tx252"/>
            <p:cNvSpPr/>
            <p:nvPr/>
          </p:nvSpPr>
          <p:spPr>
            <a:xfrm>
              <a:off x="486956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53" name="rc253"/>
            <p:cNvSpPr/>
            <p:nvPr/>
          </p:nvSpPr>
          <p:spPr>
            <a:xfrm>
              <a:off x="6954025" y="1592799"/>
              <a:ext cx="2120385"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4" name="tx254"/>
            <p:cNvSpPr/>
            <p:nvPr/>
          </p:nvSpPr>
          <p:spPr>
            <a:xfrm>
              <a:off x="786823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55" name="pl255"/>
            <p:cNvSpPr/>
            <p:nvPr/>
          </p:nvSpPr>
          <p:spPr>
            <a:xfrm>
              <a:off x="1180446" y="5574027"/>
              <a:ext cx="2120385" cy="0"/>
            </a:xfrm>
            <a:custGeom>
              <a:avLst/>
              <a:pathLst>
                <a:path w="2120385" h="0">
                  <a:moveTo>
                    <a:pt x="0" y="0"/>
                  </a:moveTo>
                  <a:lnTo>
                    <a:pt x="2120385" y="0"/>
                  </a:lnTo>
                </a:path>
              </a:pathLst>
            </a:custGeom>
            <a:ln w="8130" cap="flat">
              <a:solidFill>
                <a:srgbClr val="000000">
                  <a:alpha val="100000"/>
                </a:srgbClr>
              </a:solidFill>
              <a:prstDash val="solid"/>
              <a:round/>
            </a:ln>
          </p:spPr>
          <p:txBody>
            <a:bodyPr/>
            <a:lstStyle/>
            <a:p/>
          </p:txBody>
        </p:sp>
        <p:sp>
          <p:nvSpPr>
            <p:cNvPr id="256" name="pl256"/>
            <p:cNvSpPr/>
            <p:nvPr/>
          </p:nvSpPr>
          <p:spPr>
            <a:xfrm>
              <a:off x="12768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15980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19193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2240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25619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28831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tx262"/>
            <p:cNvSpPr/>
            <p:nvPr/>
          </p:nvSpPr>
          <p:spPr>
            <a:xfrm>
              <a:off x="124573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63" name="tx263"/>
            <p:cNvSpPr/>
            <p:nvPr/>
          </p:nvSpPr>
          <p:spPr>
            <a:xfrm>
              <a:off x="15359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64" name="tx264"/>
            <p:cNvSpPr/>
            <p:nvPr/>
          </p:nvSpPr>
          <p:spPr>
            <a:xfrm>
              <a:off x="185718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65" name="tx265"/>
            <p:cNvSpPr/>
            <p:nvPr/>
          </p:nvSpPr>
          <p:spPr>
            <a:xfrm>
              <a:off x="2178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66" name="tx266"/>
            <p:cNvSpPr/>
            <p:nvPr/>
          </p:nvSpPr>
          <p:spPr>
            <a:xfrm>
              <a:off x="24997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67" name="tx267"/>
            <p:cNvSpPr/>
            <p:nvPr/>
          </p:nvSpPr>
          <p:spPr>
            <a:xfrm>
              <a:off x="278991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68" name="pl268"/>
            <p:cNvSpPr/>
            <p:nvPr/>
          </p:nvSpPr>
          <p:spPr>
            <a:xfrm>
              <a:off x="4023756" y="5574027"/>
              <a:ext cx="2120385" cy="0"/>
            </a:xfrm>
            <a:custGeom>
              <a:avLst/>
              <a:pathLst>
                <a:path w="2120385" h="0">
                  <a:moveTo>
                    <a:pt x="0" y="0"/>
                  </a:moveTo>
                  <a:lnTo>
                    <a:pt x="2120385" y="0"/>
                  </a:lnTo>
                </a:path>
              </a:pathLst>
            </a:custGeom>
            <a:ln w="8130" cap="flat">
              <a:solidFill>
                <a:srgbClr val="000000">
                  <a:alpha val="100000"/>
                </a:srgbClr>
              </a:solidFill>
              <a:prstDash val="solid"/>
              <a:round/>
            </a:ln>
          </p:spPr>
          <p:txBody>
            <a:bodyPr/>
            <a:lstStyle/>
            <a:p/>
          </p:txBody>
        </p:sp>
        <p:sp>
          <p:nvSpPr>
            <p:cNvPr id="269" name="pl269"/>
            <p:cNvSpPr/>
            <p:nvPr/>
          </p:nvSpPr>
          <p:spPr>
            <a:xfrm>
              <a:off x="41201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44414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47626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50839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54052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5726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tx275"/>
            <p:cNvSpPr/>
            <p:nvPr/>
          </p:nvSpPr>
          <p:spPr>
            <a:xfrm>
              <a:off x="408904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43792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77" name="tx277"/>
            <p:cNvSpPr/>
            <p:nvPr/>
          </p:nvSpPr>
          <p:spPr>
            <a:xfrm>
              <a:off x="47004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78" name="tx278"/>
            <p:cNvSpPr/>
            <p:nvPr/>
          </p:nvSpPr>
          <p:spPr>
            <a:xfrm>
              <a:off x="50217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79" name="tx279"/>
            <p:cNvSpPr/>
            <p:nvPr/>
          </p:nvSpPr>
          <p:spPr>
            <a:xfrm>
              <a:off x="53430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80" name="tx280"/>
            <p:cNvSpPr/>
            <p:nvPr/>
          </p:nvSpPr>
          <p:spPr>
            <a:xfrm>
              <a:off x="563322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1" name="pl281"/>
            <p:cNvSpPr/>
            <p:nvPr/>
          </p:nvSpPr>
          <p:spPr>
            <a:xfrm>
              <a:off x="6954025" y="5574027"/>
              <a:ext cx="2120385" cy="0"/>
            </a:xfrm>
            <a:custGeom>
              <a:avLst/>
              <a:pathLst>
                <a:path w="2120385" h="0">
                  <a:moveTo>
                    <a:pt x="0" y="0"/>
                  </a:moveTo>
                  <a:lnTo>
                    <a:pt x="2120385" y="0"/>
                  </a:lnTo>
                </a:path>
              </a:pathLst>
            </a:custGeom>
            <a:ln w="8130" cap="flat">
              <a:solidFill>
                <a:srgbClr val="000000">
                  <a:alpha val="100000"/>
                </a:srgbClr>
              </a:solidFill>
              <a:prstDash val="solid"/>
              <a:round/>
            </a:ln>
          </p:spPr>
          <p:txBody>
            <a:bodyPr/>
            <a:lstStyle/>
            <a:p/>
          </p:txBody>
        </p:sp>
        <p:sp>
          <p:nvSpPr>
            <p:cNvPr id="282" name="pl282"/>
            <p:cNvSpPr/>
            <p:nvPr/>
          </p:nvSpPr>
          <p:spPr>
            <a:xfrm>
              <a:off x="70504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73716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76929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014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83354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86567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tx288"/>
            <p:cNvSpPr/>
            <p:nvPr/>
          </p:nvSpPr>
          <p:spPr>
            <a:xfrm>
              <a:off x="701931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89" name="tx289"/>
            <p:cNvSpPr/>
            <p:nvPr/>
          </p:nvSpPr>
          <p:spPr>
            <a:xfrm>
              <a:off x="730949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90" name="tx290"/>
            <p:cNvSpPr/>
            <p:nvPr/>
          </p:nvSpPr>
          <p:spPr>
            <a:xfrm>
              <a:off x="76307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91" name="tx291"/>
            <p:cNvSpPr/>
            <p:nvPr/>
          </p:nvSpPr>
          <p:spPr>
            <a:xfrm>
              <a:off x="79520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92" name="tx292"/>
            <p:cNvSpPr/>
            <p:nvPr/>
          </p:nvSpPr>
          <p:spPr>
            <a:xfrm>
              <a:off x="827330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93" name="tx293"/>
            <p:cNvSpPr/>
            <p:nvPr/>
          </p:nvSpPr>
          <p:spPr>
            <a:xfrm>
              <a:off x="85634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94" name="tx294"/>
            <p:cNvSpPr/>
            <p:nvPr/>
          </p:nvSpPr>
          <p:spPr>
            <a:xfrm>
              <a:off x="6356742" y="5288389"/>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95" name="tx295"/>
            <p:cNvSpPr/>
            <p:nvPr/>
          </p:nvSpPr>
          <p:spPr>
            <a:xfrm>
              <a:off x="6414624" y="4879000"/>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Viet Nam</a:t>
              </a:r>
            </a:p>
          </p:txBody>
        </p:sp>
        <p:sp>
          <p:nvSpPr>
            <p:cNvPr id="296" name="tx296"/>
            <p:cNvSpPr/>
            <p:nvPr/>
          </p:nvSpPr>
          <p:spPr>
            <a:xfrm>
              <a:off x="6225709" y="4469612"/>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97" name="tx297"/>
            <p:cNvSpPr/>
            <p:nvPr/>
          </p:nvSpPr>
          <p:spPr>
            <a:xfrm>
              <a:off x="6331779" y="4060223"/>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Philippines</a:t>
              </a:r>
            </a:p>
          </p:txBody>
        </p:sp>
        <p:sp>
          <p:nvSpPr>
            <p:cNvPr id="298" name="tx298"/>
            <p:cNvSpPr/>
            <p:nvPr/>
          </p:nvSpPr>
          <p:spPr>
            <a:xfrm>
              <a:off x="6406394" y="3650834"/>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Myanmar</a:t>
              </a:r>
            </a:p>
          </p:txBody>
        </p:sp>
        <p:sp>
          <p:nvSpPr>
            <p:cNvPr id="299" name="tx299"/>
            <p:cNvSpPr/>
            <p:nvPr/>
          </p:nvSpPr>
          <p:spPr>
            <a:xfrm>
              <a:off x="6232292" y="324144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300" name="tx300"/>
            <p:cNvSpPr/>
            <p:nvPr/>
          </p:nvSpPr>
          <p:spPr>
            <a:xfrm>
              <a:off x="6630239" y="2832057"/>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301" name="tx301"/>
            <p:cNvSpPr/>
            <p:nvPr/>
          </p:nvSpPr>
          <p:spPr>
            <a:xfrm>
              <a:off x="6605002" y="242266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Cuba</a:t>
              </a:r>
            </a:p>
          </p:txBody>
        </p:sp>
        <p:sp>
          <p:nvSpPr>
            <p:cNvPr id="302" name="tx302"/>
            <p:cNvSpPr/>
            <p:nvPr/>
          </p:nvSpPr>
          <p:spPr>
            <a:xfrm>
              <a:off x="6213730" y="201328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303" name="tx303"/>
            <p:cNvSpPr/>
            <p:nvPr/>
          </p:nvSpPr>
          <p:spPr>
            <a:xfrm>
              <a:off x="3674915" y="534879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304" name="tx304"/>
            <p:cNvSpPr/>
            <p:nvPr/>
          </p:nvSpPr>
          <p:spPr>
            <a:xfrm>
              <a:off x="3737095" y="504007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305" name="tx305"/>
            <p:cNvSpPr/>
            <p:nvPr/>
          </p:nvSpPr>
          <p:spPr>
            <a:xfrm>
              <a:off x="3538213" y="4731352"/>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306" name="tx306"/>
            <p:cNvSpPr/>
            <p:nvPr/>
          </p:nvSpPr>
          <p:spPr>
            <a:xfrm>
              <a:off x="3506666" y="4422633"/>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Lebanon</a:t>
              </a:r>
            </a:p>
          </p:txBody>
        </p:sp>
        <p:sp>
          <p:nvSpPr>
            <p:cNvPr id="307" name="tx307"/>
            <p:cNvSpPr/>
            <p:nvPr/>
          </p:nvSpPr>
          <p:spPr>
            <a:xfrm>
              <a:off x="3469907" y="4113913"/>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Colombia</a:t>
              </a:r>
            </a:p>
          </p:txBody>
        </p:sp>
        <p:sp>
          <p:nvSpPr>
            <p:cNvPr id="308" name="tx308"/>
            <p:cNvSpPr/>
            <p:nvPr/>
          </p:nvSpPr>
          <p:spPr>
            <a:xfrm>
              <a:off x="3674732" y="380519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309" name="tx309"/>
            <p:cNvSpPr/>
            <p:nvPr/>
          </p:nvSpPr>
          <p:spPr>
            <a:xfrm>
              <a:off x="3569302" y="3496475"/>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310" name="tx310"/>
            <p:cNvSpPr/>
            <p:nvPr/>
          </p:nvSpPr>
          <p:spPr>
            <a:xfrm>
              <a:off x="3370420" y="3187756"/>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El Salvador</a:t>
              </a:r>
            </a:p>
          </p:txBody>
        </p:sp>
        <p:sp>
          <p:nvSpPr>
            <p:cNvPr id="311" name="tx311"/>
            <p:cNvSpPr/>
            <p:nvPr/>
          </p:nvSpPr>
          <p:spPr>
            <a:xfrm>
              <a:off x="3706096" y="287903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312" name="tx312"/>
            <p:cNvSpPr/>
            <p:nvPr/>
          </p:nvSpPr>
          <p:spPr>
            <a:xfrm>
              <a:off x="3556866" y="2570317"/>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Ukraine</a:t>
              </a:r>
            </a:p>
          </p:txBody>
        </p:sp>
        <p:sp>
          <p:nvSpPr>
            <p:cNvPr id="313" name="tx313"/>
            <p:cNvSpPr/>
            <p:nvPr/>
          </p:nvSpPr>
          <p:spPr>
            <a:xfrm>
              <a:off x="3420072" y="2261598"/>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314" name="tx314"/>
            <p:cNvSpPr/>
            <p:nvPr/>
          </p:nvSpPr>
          <p:spPr>
            <a:xfrm>
              <a:off x="3618680"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315" name="tx315"/>
            <p:cNvSpPr/>
            <p:nvPr/>
          </p:nvSpPr>
          <p:spPr>
            <a:xfrm>
              <a:off x="669939" y="533225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Pakistan</a:t>
              </a:r>
            </a:p>
          </p:txBody>
        </p:sp>
        <p:sp>
          <p:nvSpPr>
            <p:cNvPr id="316" name="tx316"/>
            <p:cNvSpPr/>
            <p:nvPr/>
          </p:nvSpPr>
          <p:spPr>
            <a:xfrm>
              <a:off x="744646" y="499596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317" name="tx317"/>
            <p:cNvSpPr/>
            <p:nvPr/>
          </p:nvSpPr>
          <p:spPr>
            <a:xfrm>
              <a:off x="750955" y="4659685"/>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318" name="tx318"/>
            <p:cNvSpPr/>
            <p:nvPr/>
          </p:nvSpPr>
          <p:spPr>
            <a:xfrm>
              <a:off x="613978" y="4323401"/>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Honduras</a:t>
              </a:r>
            </a:p>
          </p:txBody>
        </p:sp>
        <p:sp>
          <p:nvSpPr>
            <p:cNvPr id="319" name="tx319"/>
            <p:cNvSpPr/>
            <p:nvPr/>
          </p:nvSpPr>
          <p:spPr>
            <a:xfrm>
              <a:off x="875131" y="3987118"/>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Haiti</a:t>
              </a:r>
            </a:p>
          </p:txBody>
        </p:sp>
        <p:sp>
          <p:nvSpPr>
            <p:cNvPr id="320" name="tx320"/>
            <p:cNvSpPr/>
            <p:nvPr/>
          </p:nvSpPr>
          <p:spPr>
            <a:xfrm>
              <a:off x="508182" y="36508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321" name="tx321"/>
            <p:cNvSpPr/>
            <p:nvPr/>
          </p:nvSpPr>
          <p:spPr>
            <a:xfrm>
              <a:off x="754704" y="3314551"/>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322" name="tx322"/>
            <p:cNvSpPr/>
            <p:nvPr/>
          </p:nvSpPr>
          <p:spPr>
            <a:xfrm>
              <a:off x="508182" y="2978267"/>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Bangladesh</a:t>
              </a:r>
            </a:p>
          </p:txBody>
        </p:sp>
        <p:sp>
          <p:nvSpPr>
            <p:cNvPr id="323" name="tx323"/>
            <p:cNvSpPr/>
            <p:nvPr/>
          </p:nvSpPr>
          <p:spPr>
            <a:xfrm>
              <a:off x="576488" y="2641984"/>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Venezuela</a:t>
              </a:r>
            </a:p>
          </p:txBody>
        </p:sp>
        <p:sp>
          <p:nvSpPr>
            <p:cNvPr id="324" name="tx324"/>
            <p:cNvSpPr/>
            <p:nvPr/>
          </p:nvSpPr>
          <p:spPr>
            <a:xfrm>
              <a:off x="844041" y="230570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325" name="tx325"/>
            <p:cNvSpPr/>
            <p:nvPr/>
          </p:nvSpPr>
          <p:spPr>
            <a:xfrm>
              <a:off x="551799" y="1969417"/>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Guatemala</a:t>
              </a:r>
            </a:p>
          </p:txBody>
        </p:sp>
        <p:sp>
          <p:nvSpPr>
            <p:cNvPr id="326" name="tx326"/>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327" name="pt327"/>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8" name="pt328"/>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9" name="tx329"/>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30" name="tx330"/>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31" name="tx331"/>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332" name="tx33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33" name="tx33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3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11 out of 32 (34%) countries in FCV countries had a decline in coverage. The largest decline was in Guatemala and Syria (-13 percentage points), followed by Venezuela (-12 percentage points).
There were 12 (38%) countries with an increase in DTP3 coverage. Coverage remained the same in 9 countries between 2024 and 2025.
</a:t>
            </a:r>
          </a:p>
        </p:txBody>
      </p:sp>
      <p:sp>
        <p:nvSpPr>
          <p:cNvPr id="3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12 countries and decreased in 11 countries.</a:t>
            </a:r>
          </a:p>
        </p:txBody>
      </p:sp>
      <p:grpSp xmlns:pic="http://schemas.openxmlformats.org/drawingml/2006/picture">
        <p:nvGrpSpPr>
          <p:cNvPr id="336" name=""/>
          <p:cNvGrpSpPr/>
          <p:nvPr/>
        </p:nvGrpSpPr>
        <p:grpSpPr>
          <a:xfrm>
            <a:off x="292608" y="1005840"/>
            <a:ext cx="8595360" cy="28575"/>
            <a:chOff x="292608" y="1005840"/>
            <a:chExt cx="8595360" cy="28575"/>
          </a:xfrm>
        </p:grpSpPr>
        <p:sp>
          <p:nvSpPr>
            <p:cNvPr id="3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FCV countries from lowest to highest coverage, and the rank of the top 10 countries with the most un- and undervaccinated children, based on absolute numbers.
In 2025, DTP3 coverage ranged from 39% in Yemen to 99% in El Salvador and Cuba.
10 out of 32 (31%) countries had coverage of at least 90%.
Nigeria had DTP3 coverage of 62% and the highest absolute number of un- and undervaccinated children in the region,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CAR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30121" y="2142137"/>
              <a:ext cx="1804552" cy="1884544"/>
            </a:xfrm>
            <a:custGeom>
              <a:avLst/>
              <a:pathLst>
                <a:path w="1804552" h="1884544">
                  <a:moveTo>
                    <a:pt x="467411" y="1825356"/>
                  </a:moveTo>
                  <a:lnTo>
                    <a:pt x="531004" y="1828175"/>
                  </a:lnTo>
                  <a:lnTo>
                    <a:pt x="594597" y="1830993"/>
                  </a:lnTo>
                  <a:lnTo>
                    <a:pt x="658191" y="1833812"/>
                  </a:lnTo>
                  <a:lnTo>
                    <a:pt x="721784" y="1836630"/>
                  </a:lnTo>
                  <a:lnTo>
                    <a:pt x="785377" y="1839449"/>
                  </a:lnTo>
                  <a:lnTo>
                    <a:pt x="848971" y="1842267"/>
                  </a:lnTo>
                  <a:lnTo>
                    <a:pt x="912564" y="1845085"/>
                  </a:lnTo>
                  <a:lnTo>
                    <a:pt x="976157" y="1847904"/>
                  </a:lnTo>
                  <a:lnTo>
                    <a:pt x="1039751" y="1850722"/>
                  </a:lnTo>
                  <a:lnTo>
                    <a:pt x="1103344" y="1853541"/>
                  </a:lnTo>
                  <a:lnTo>
                    <a:pt x="1166938" y="1856359"/>
                  </a:lnTo>
                  <a:lnTo>
                    <a:pt x="1230531" y="1859178"/>
                  </a:lnTo>
                  <a:lnTo>
                    <a:pt x="1294124" y="1861996"/>
                  </a:lnTo>
                  <a:lnTo>
                    <a:pt x="1357718" y="1864815"/>
                  </a:lnTo>
                  <a:lnTo>
                    <a:pt x="1421311" y="1867633"/>
                  </a:lnTo>
                  <a:lnTo>
                    <a:pt x="1484904" y="1870451"/>
                  </a:lnTo>
                  <a:lnTo>
                    <a:pt x="1548498" y="1873270"/>
                  </a:lnTo>
                  <a:lnTo>
                    <a:pt x="1612091" y="1876088"/>
                  </a:lnTo>
                  <a:lnTo>
                    <a:pt x="1675684" y="1878907"/>
                  </a:lnTo>
                  <a:lnTo>
                    <a:pt x="1739278" y="1881725"/>
                  </a:lnTo>
                  <a:lnTo>
                    <a:pt x="1802871" y="1884544"/>
                  </a:lnTo>
                  <a:lnTo>
                    <a:pt x="1804552" y="1822556"/>
                  </a:lnTo>
                  <a:lnTo>
                    <a:pt x="1804102" y="1760546"/>
                  </a:lnTo>
                  <a:lnTo>
                    <a:pt x="1801522" y="1698589"/>
                  </a:lnTo>
                  <a:lnTo>
                    <a:pt x="1796815" y="1636757"/>
                  </a:lnTo>
                  <a:lnTo>
                    <a:pt x="1789986" y="1575124"/>
                  </a:lnTo>
                  <a:lnTo>
                    <a:pt x="1781044" y="1513761"/>
                  </a:lnTo>
                  <a:lnTo>
                    <a:pt x="1769999" y="1452742"/>
                  </a:lnTo>
                  <a:lnTo>
                    <a:pt x="1756864" y="1392138"/>
                  </a:lnTo>
                  <a:lnTo>
                    <a:pt x="1741654" y="1332021"/>
                  </a:lnTo>
                  <a:lnTo>
                    <a:pt x="1724388" y="1272463"/>
                  </a:lnTo>
                  <a:lnTo>
                    <a:pt x="1705086" y="1213532"/>
                  </a:lnTo>
                  <a:lnTo>
                    <a:pt x="1683771" y="1155300"/>
                  </a:lnTo>
                  <a:lnTo>
                    <a:pt x="1660468" y="1097834"/>
                  </a:lnTo>
                  <a:lnTo>
                    <a:pt x="1635204" y="1041203"/>
                  </a:lnTo>
                  <a:lnTo>
                    <a:pt x="1608009" y="985474"/>
                  </a:lnTo>
                  <a:lnTo>
                    <a:pt x="1578916" y="930711"/>
                  </a:lnTo>
                  <a:lnTo>
                    <a:pt x="1547958" y="876981"/>
                  </a:lnTo>
                  <a:lnTo>
                    <a:pt x="1515173" y="824345"/>
                  </a:lnTo>
                  <a:lnTo>
                    <a:pt x="1480599" y="772868"/>
                  </a:lnTo>
                  <a:lnTo>
                    <a:pt x="1444276" y="722608"/>
                  </a:lnTo>
                  <a:lnTo>
                    <a:pt x="1406248" y="673626"/>
                  </a:lnTo>
                  <a:lnTo>
                    <a:pt x="1366560" y="625980"/>
                  </a:lnTo>
                  <a:lnTo>
                    <a:pt x="1325258" y="579725"/>
                  </a:lnTo>
                  <a:lnTo>
                    <a:pt x="1282392" y="534916"/>
                  </a:lnTo>
                  <a:lnTo>
                    <a:pt x="1238011" y="491607"/>
                  </a:lnTo>
                  <a:lnTo>
                    <a:pt x="1192169" y="449848"/>
                  </a:lnTo>
                  <a:lnTo>
                    <a:pt x="1144918" y="409689"/>
                  </a:lnTo>
                  <a:lnTo>
                    <a:pt x="1096316" y="371177"/>
                  </a:lnTo>
                  <a:lnTo>
                    <a:pt x="1046420" y="334357"/>
                  </a:lnTo>
                  <a:lnTo>
                    <a:pt x="995288" y="299273"/>
                  </a:lnTo>
                  <a:lnTo>
                    <a:pt x="942981" y="265967"/>
                  </a:lnTo>
                  <a:lnTo>
                    <a:pt x="889560" y="234478"/>
                  </a:lnTo>
                  <a:lnTo>
                    <a:pt x="835089" y="204842"/>
                  </a:lnTo>
                  <a:lnTo>
                    <a:pt x="779632" y="177096"/>
                  </a:lnTo>
                  <a:lnTo>
                    <a:pt x="723255" y="151271"/>
                  </a:lnTo>
                  <a:lnTo>
                    <a:pt x="666023" y="127398"/>
                  </a:lnTo>
                  <a:lnTo>
                    <a:pt x="608005" y="105506"/>
                  </a:lnTo>
                  <a:lnTo>
                    <a:pt x="549270" y="85620"/>
                  </a:lnTo>
                  <a:lnTo>
                    <a:pt x="489885" y="67764"/>
                  </a:lnTo>
                  <a:lnTo>
                    <a:pt x="429923" y="51958"/>
                  </a:lnTo>
                  <a:lnTo>
                    <a:pt x="369452" y="38222"/>
                  </a:lnTo>
                  <a:lnTo>
                    <a:pt x="308546" y="26572"/>
                  </a:lnTo>
                  <a:lnTo>
                    <a:pt x="247275" y="17021"/>
                  </a:lnTo>
                  <a:lnTo>
                    <a:pt x="185712" y="9581"/>
                  </a:lnTo>
                  <a:lnTo>
                    <a:pt x="123930" y="4260"/>
                  </a:lnTo>
                  <a:lnTo>
                    <a:pt x="62001" y="1065"/>
                  </a:lnTo>
                  <a:lnTo>
                    <a:pt x="0" y="0"/>
                  </a:lnTo>
                  <a:lnTo>
                    <a:pt x="0" y="63655"/>
                  </a:lnTo>
                  <a:lnTo>
                    <a:pt x="0" y="127311"/>
                  </a:lnTo>
                  <a:lnTo>
                    <a:pt x="0" y="190967"/>
                  </a:lnTo>
                  <a:lnTo>
                    <a:pt x="0" y="254623"/>
                  </a:lnTo>
                  <a:lnTo>
                    <a:pt x="0" y="318278"/>
                  </a:lnTo>
                  <a:lnTo>
                    <a:pt x="0" y="381934"/>
                  </a:lnTo>
                  <a:lnTo>
                    <a:pt x="0" y="445590"/>
                  </a:lnTo>
                  <a:lnTo>
                    <a:pt x="0" y="509246"/>
                  </a:lnTo>
                  <a:lnTo>
                    <a:pt x="0" y="572902"/>
                  </a:lnTo>
                  <a:lnTo>
                    <a:pt x="0" y="636557"/>
                  </a:lnTo>
                  <a:lnTo>
                    <a:pt x="0" y="700213"/>
                  </a:lnTo>
                  <a:lnTo>
                    <a:pt x="0" y="763869"/>
                  </a:lnTo>
                  <a:lnTo>
                    <a:pt x="0" y="827525"/>
                  </a:lnTo>
                  <a:lnTo>
                    <a:pt x="0" y="891180"/>
                  </a:lnTo>
                  <a:lnTo>
                    <a:pt x="0" y="954836"/>
                  </a:lnTo>
                  <a:lnTo>
                    <a:pt x="0" y="1018492"/>
                  </a:lnTo>
                  <a:lnTo>
                    <a:pt x="0" y="1082148"/>
                  </a:lnTo>
                  <a:lnTo>
                    <a:pt x="0" y="1145804"/>
                  </a:lnTo>
                  <a:lnTo>
                    <a:pt x="0" y="1209459"/>
                  </a:lnTo>
                  <a:lnTo>
                    <a:pt x="0" y="1273115"/>
                  </a:lnTo>
                  <a:lnTo>
                    <a:pt x="0" y="1336771"/>
                  </a:lnTo>
                  <a:lnTo>
                    <a:pt x="62780" y="1341002"/>
                  </a:lnTo>
                  <a:lnTo>
                    <a:pt x="124426" y="1353619"/>
                  </a:lnTo>
                  <a:lnTo>
                    <a:pt x="183821" y="1374394"/>
                  </a:lnTo>
                  <a:lnTo>
                    <a:pt x="239891" y="1402951"/>
                  </a:lnTo>
                  <a:lnTo>
                    <a:pt x="291622" y="1438774"/>
                  </a:lnTo>
                  <a:lnTo>
                    <a:pt x="338078" y="1481214"/>
                  </a:lnTo>
                  <a:lnTo>
                    <a:pt x="378420" y="1529504"/>
                  </a:lnTo>
                  <a:lnTo>
                    <a:pt x="411917" y="1582770"/>
                  </a:lnTo>
                  <a:lnTo>
                    <a:pt x="437963" y="1640050"/>
                  </a:lnTo>
                  <a:lnTo>
                    <a:pt x="456088" y="1700306"/>
                  </a:lnTo>
                  <a:lnTo>
                    <a:pt x="465963" y="1762450"/>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804714" y="3967494"/>
              <a:ext cx="1528279" cy="1440430"/>
            </a:xfrm>
            <a:custGeom>
              <a:avLst/>
              <a:pathLst>
                <a:path w="1528279" h="1440430">
                  <a:moveTo>
                    <a:pt x="0" y="358100"/>
                  </a:moveTo>
                  <a:lnTo>
                    <a:pt x="37359" y="409639"/>
                  </a:lnTo>
                  <a:lnTo>
                    <a:pt x="74719" y="461179"/>
                  </a:lnTo>
                  <a:lnTo>
                    <a:pt x="112078" y="512718"/>
                  </a:lnTo>
                  <a:lnTo>
                    <a:pt x="149438" y="564258"/>
                  </a:lnTo>
                  <a:lnTo>
                    <a:pt x="186797" y="615797"/>
                  </a:lnTo>
                  <a:lnTo>
                    <a:pt x="224157" y="667337"/>
                  </a:lnTo>
                  <a:lnTo>
                    <a:pt x="261516" y="718876"/>
                  </a:lnTo>
                  <a:lnTo>
                    <a:pt x="298876" y="770416"/>
                  </a:lnTo>
                  <a:lnTo>
                    <a:pt x="336235" y="821956"/>
                  </a:lnTo>
                  <a:lnTo>
                    <a:pt x="373595" y="873495"/>
                  </a:lnTo>
                  <a:lnTo>
                    <a:pt x="410954" y="925035"/>
                  </a:lnTo>
                  <a:lnTo>
                    <a:pt x="448314" y="976574"/>
                  </a:lnTo>
                  <a:lnTo>
                    <a:pt x="485673" y="1028114"/>
                  </a:lnTo>
                  <a:lnTo>
                    <a:pt x="523033" y="1079653"/>
                  </a:lnTo>
                  <a:lnTo>
                    <a:pt x="560392" y="1131193"/>
                  </a:lnTo>
                  <a:lnTo>
                    <a:pt x="597752" y="1182732"/>
                  </a:lnTo>
                  <a:lnTo>
                    <a:pt x="635111" y="1234272"/>
                  </a:lnTo>
                  <a:lnTo>
                    <a:pt x="672471" y="1285812"/>
                  </a:lnTo>
                  <a:lnTo>
                    <a:pt x="709830" y="1337351"/>
                  </a:lnTo>
                  <a:lnTo>
                    <a:pt x="747190" y="1388891"/>
                  </a:lnTo>
                  <a:lnTo>
                    <a:pt x="784549" y="1440430"/>
                  </a:lnTo>
                  <a:lnTo>
                    <a:pt x="834443" y="1402930"/>
                  </a:lnTo>
                  <a:lnTo>
                    <a:pt x="883011" y="1363727"/>
                  </a:lnTo>
                  <a:lnTo>
                    <a:pt x="930194" y="1322868"/>
                  </a:lnTo>
                  <a:lnTo>
                    <a:pt x="975936" y="1280402"/>
                  </a:lnTo>
                  <a:lnTo>
                    <a:pt x="1020182" y="1236380"/>
                  </a:lnTo>
                  <a:lnTo>
                    <a:pt x="1062879" y="1190853"/>
                  </a:lnTo>
                  <a:lnTo>
                    <a:pt x="1103976" y="1143878"/>
                  </a:lnTo>
                  <a:lnTo>
                    <a:pt x="1143424" y="1095509"/>
                  </a:lnTo>
                  <a:lnTo>
                    <a:pt x="1181176" y="1045805"/>
                  </a:lnTo>
                  <a:lnTo>
                    <a:pt x="1217186" y="994826"/>
                  </a:lnTo>
                  <a:lnTo>
                    <a:pt x="1251413" y="942631"/>
                  </a:lnTo>
                  <a:lnTo>
                    <a:pt x="1283813" y="889284"/>
                  </a:lnTo>
                  <a:lnTo>
                    <a:pt x="1314350" y="834849"/>
                  </a:lnTo>
                  <a:lnTo>
                    <a:pt x="1342986" y="779390"/>
                  </a:lnTo>
                  <a:lnTo>
                    <a:pt x="1369687" y="722974"/>
                  </a:lnTo>
                  <a:lnTo>
                    <a:pt x="1394421" y="665669"/>
                  </a:lnTo>
                  <a:lnTo>
                    <a:pt x="1417158" y="607542"/>
                  </a:lnTo>
                  <a:lnTo>
                    <a:pt x="1437872" y="548665"/>
                  </a:lnTo>
                  <a:lnTo>
                    <a:pt x="1456537" y="489105"/>
                  </a:lnTo>
                  <a:lnTo>
                    <a:pt x="1473132" y="428936"/>
                  </a:lnTo>
                  <a:lnTo>
                    <a:pt x="1487636" y="368230"/>
                  </a:lnTo>
                  <a:lnTo>
                    <a:pt x="1500032" y="307058"/>
                  </a:lnTo>
                  <a:lnTo>
                    <a:pt x="1510306" y="245493"/>
                  </a:lnTo>
                  <a:lnTo>
                    <a:pt x="1518444" y="183611"/>
                  </a:lnTo>
                  <a:lnTo>
                    <a:pt x="1524437" y="121484"/>
                  </a:lnTo>
                  <a:lnTo>
                    <a:pt x="1528279" y="59187"/>
                  </a:lnTo>
                  <a:lnTo>
                    <a:pt x="1464685" y="56368"/>
                  </a:lnTo>
                  <a:lnTo>
                    <a:pt x="1401092" y="53550"/>
                  </a:lnTo>
                  <a:lnTo>
                    <a:pt x="1337499" y="50731"/>
                  </a:lnTo>
                  <a:lnTo>
                    <a:pt x="1273905" y="47913"/>
                  </a:lnTo>
                  <a:lnTo>
                    <a:pt x="1210312" y="45095"/>
                  </a:lnTo>
                  <a:lnTo>
                    <a:pt x="1146719" y="42276"/>
                  </a:lnTo>
                  <a:lnTo>
                    <a:pt x="1083125" y="39458"/>
                  </a:lnTo>
                  <a:lnTo>
                    <a:pt x="1019532" y="36639"/>
                  </a:lnTo>
                  <a:lnTo>
                    <a:pt x="955938" y="33821"/>
                  </a:lnTo>
                  <a:lnTo>
                    <a:pt x="892345" y="31002"/>
                  </a:lnTo>
                  <a:lnTo>
                    <a:pt x="828752" y="28184"/>
                  </a:lnTo>
                  <a:lnTo>
                    <a:pt x="765158" y="25365"/>
                  </a:lnTo>
                  <a:lnTo>
                    <a:pt x="701565" y="22547"/>
                  </a:lnTo>
                  <a:lnTo>
                    <a:pt x="637972" y="19729"/>
                  </a:lnTo>
                  <a:lnTo>
                    <a:pt x="574378" y="16910"/>
                  </a:lnTo>
                  <a:lnTo>
                    <a:pt x="510785" y="14092"/>
                  </a:lnTo>
                  <a:lnTo>
                    <a:pt x="447192" y="11273"/>
                  </a:lnTo>
                  <a:lnTo>
                    <a:pt x="383598" y="8455"/>
                  </a:lnTo>
                  <a:lnTo>
                    <a:pt x="320005" y="5636"/>
                  </a:lnTo>
                  <a:lnTo>
                    <a:pt x="256412" y="2818"/>
                  </a:lnTo>
                  <a:lnTo>
                    <a:pt x="192818" y="0"/>
                  </a:lnTo>
                  <a:lnTo>
                    <a:pt x="184485" y="69561"/>
                  </a:lnTo>
                  <a:lnTo>
                    <a:pt x="165858" y="137098"/>
                  </a:lnTo>
                  <a:lnTo>
                    <a:pt x="137355" y="201097"/>
                  </a:lnTo>
                  <a:lnTo>
                    <a:pt x="99616" y="260122"/>
                  </a:lnTo>
                  <a:lnTo>
                    <a:pt x="53486" y="312851"/>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568391" y="4325594"/>
              <a:ext cx="1020872" cy="1419778"/>
            </a:xfrm>
            <a:custGeom>
              <a:avLst/>
              <a:pathLst>
                <a:path w="1020872" h="1419778">
                  <a:moveTo>
                    <a:pt x="0" y="87486"/>
                  </a:moveTo>
                  <a:lnTo>
                    <a:pt x="5206" y="150929"/>
                  </a:lnTo>
                  <a:lnTo>
                    <a:pt x="10413" y="214371"/>
                  </a:lnTo>
                  <a:lnTo>
                    <a:pt x="15620" y="277813"/>
                  </a:lnTo>
                  <a:lnTo>
                    <a:pt x="20826" y="341256"/>
                  </a:lnTo>
                  <a:lnTo>
                    <a:pt x="26033" y="404698"/>
                  </a:lnTo>
                  <a:lnTo>
                    <a:pt x="31240" y="468141"/>
                  </a:lnTo>
                  <a:lnTo>
                    <a:pt x="36447" y="531583"/>
                  </a:lnTo>
                  <a:lnTo>
                    <a:pt x="41653" y="595026"/>
                  </a:lnTo>
                  <a:lnTo>
                    <a:pt x="46860" y="658468"/>
                  </a:lnTo>
                  <a:lnTo>
                    <a:pt x="52067" y="721911"/>
                  </a:lnTo>
                  <a:lnTo>
                    <a:pt x="57273" y="785353"/>
                  </a:lnTo>
                  <a:lnTo>
                    <a:pt x="62480" y="848796"/>
                  </a:lnTo>
                  <a:lnTo>
                    <a:pt x="67687" y="912238"/>
                  </a:lnTo>
                  <a:lnTo>
                    <a:pt x="72894" y="975681"/>
                  </a:lnTo>
                  <a:lnTo>
                    <a:pt x="78100" y="1039123"/>
                  </a:lnTo>
                  <a:lnTo>
                    <a:pt x="83307" y="1102566"/>
                  </a:lnTo>
                  <a:lnTo>
                    <a:pt x="88514" y="1166008"/>
                  </a:lnTo>
                  <a:lnTo>
                    <a:pt x="93720" y="1229451"/>
                  </a:lnTo>
                  <a:lnTo>
                    <a:pt x="98927" y="1292893"/>
                  </a:lnTo>
                  <a:lnTo>
                    <a:pt x="104134" y="1356336"/>
                  </a:lnTo>
                  <a:lnTo>
                    <a:pt x="109341" y="1419778"/>
                  </a:lnTo>
                  <a:lnTo>
                    <a:pt x="170546" y="1413703"/>
                  </a:lnTo>
                  <a:lnTo>
                    <a:pt x="231508" y="1405546"/>
                  </a:lnTo>
                  <a:lnTo>
                    <a:pt x="292157" y="1395317"/>
                  </a:lnTo>
                  <a:lnTo>
                    <a:pt x="352422" y="1383027"/>
                  </a:lnTo>
                  <a:lnTo>
                    <a:pt x="412233" y="1368690"/>
                  </a:lnTo>
                  <a:lnTo>
                    <a:pt x="471521" y="1352323"/>
                  </a:lnTo>
                  <a:lnTo>
                    <a:pt x="530217" y="1333945"/>
                  </a:lnTo>
                  <a:lnTo>
                    <a:pt x="588253" y="1313578"/>
                  </a:lnTo>
                  <a:lnTo>
                    <a:pt x="645561" y="1291245"/>
                  </a:lnTo>
                  <a:lnTo>
                    <a:pt x="702074" y="1266973"/>
                  </a:lnTo>
                  <a:lnTo>
                    <a:pt x="757728" y="1240788"/>
                  </a:lnTo>
                  <a:lnTo>
                    <a:pt x="812456" y="1212722"/>
                  </a:lnTo>
                  <a:lnTo>
                    <a:pt x="866197" y="1182808"/>
                  </a:lnTo>
                  <a:lnTo>
                    <a:pt x="918887" y="1151079"/>
                  </a:lnTo>
                  <a:lnTo>
                    <a:pt x="970466" y="1117574"/>
                  </a:lnTo>
                  <a:lnTo>
                    <a:pt x="1020872" y="1082330"/>
                  </a:lnTo>
                  <a:lnTo>
                    <a:pt x="983513" y="1030791"/>
                  </a:lnTo>
                  <a:lnTo>
                    <a:pt x="946153" y="979251"/>
                  </a:lnTo>
                  <a:lnTo>
                    <a:pt x="908794" y="927711"/>
                  </a:lnTo>
                  <a:lnTo>
                    <a:pt x="871434" y="876172"/>
                  </a:lnTo>
                  <a:lnTo>
                    <a:pt x="834075" y="824632"/>
                  </a:lnTo>
                  <a:lnTo>
                    <a:pt x="796715" y="773093"/>
                  </a:lnTo>
                  <a:lnTo>
                    <a:pt x="759356" y="721553"/>
                  </a:lnTo>
                  <a:lnTo>
                    <a:pt x="721996" y="670014"/>
                  </a:lnTo>
                  <a:lnTo>
                    <a:pt x="684637" y="618474"/>
                  </a:lnTo>
                  <a:lnTo>
                    <a:pt x="647277" y="566935"/>
                  </a:lnTo>
                  <a:lnTo>
                    <a:pt x="609918" y="515395"/>
                  </a:lnTo>
                  <a:lnTo>
                    <a:pt x="572558" y="463855"/>
                  </a:lnTo>
                  <a:lnTo>
                    <a:pt x="535199" y="412316"/>
                  </a:lnTo>
                  <a:lnTo>
                    <a:pt x="497839" y="360776"/>
                  </a:lnTo>
                  <a:lnTo>
                    <a:pt x="460480" y="309237"/>
                  </a:lnTo>
                  <a:lnTo>
                    <a:pt x="423120" y="257697"/>
                  </a:lnTo>
                  <a:lnTo>
                    <a:pt x="385761" y="206158"/>
                  </a:lnTo>
                  <a:lnTo>
                    <a:pt x="348401" y="154618"/>
                  </a:lnTo>
                  <a:lnTo>
                    <a:pt x="311041" y="103079"/>
                  </a:lnTo>
                  <a:lnTo>
                    <a:pt x="273682" y="51539"/>
                  </a:lnTo>
                  <a:lnTo>
                    <a:pt x="236322" y="0"/>
                  </a:lnTo>
                  <a:lnTo>
                    <a:pt x="182289" y="33805"/>
                  </a:lnTo>
                  <a:lnTo>
                    <a:pt x="124162" y="59953"/>
                  </a:lnTo>
                  <a:lnTo>
                    <a:pt x="63021" y="77958"/>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817127" y="4376584"/>
              <a:ext cx="860604" cy="1374702"/>
            </a:xfrm>
            <a:custGeom>
              <a:avLst/>
              <a:pathLst>
                <a:path w="860604" h="1374702">
                  <a:moveTo>
                    <a:pt x="528143" y="0"/>
                  </a:moveTo>
                  <a:lnTo>
                    <a:pt x="502994" y="58476"/>
                  </a:lnTo>
                  <a:lnTo>
                    <a:pt x="477844" y="116953"/>
                  </a:lnTo>
                  <a:lnTo>
                    <a:pt x="452694" y="175430"/>
                  </a:lnTo>
                  <a:lnTo>
                    <a:pt x="427545" y="233907"/>
                  </a:lnTo>
                  <a:lnTo>
                    <a:pt x="402395" y="292384"/>
                  </a:lnTo>
                  <a:lnTo>
                    <a:pt x="377245" y="350861"/>
                  </a:lnTo>
                  <a:lnTo>
                    <a:pt x="352095" y="409338"/>
                  </a:lnTo>
                  <a:lnTo>
                    <a:pt x="326946" y="467815"/>
                  </a:lnTo>
                  <a:lnTo>
                    <a:pt x="301796" y="526292"/>
                  </a:lnTo>
                  <a:lnTo>
                    <a:pt x="276646" y="584769"/>
                  </a:lnTo>
                  <a:lnTo>
                    <a:pt x="251497" y="643246"/>
                  </a:lnTo>
                  <a:lnTo>
                    <a:pt x="226347" y="701723"/>
                  </a:lnTo>
                  <a:lnTo>
                    <a:pt x="201197" y="760199"/>
                  </a:lnTo>
                  <a:lnTo>
                    <a:pt x="176047" y="818676"/>
                  </a:lnTo>
                  <a:lnTo>
                    <a:pt x="150898" y="877153"/>
                  </a:lnTo>
                  <a:lnTo>
                    <a:pt x="125748" y="935630"/>
                  </a:lnTo>
                  <a:lnTo>
                    <a:pt x="100598" y="994107"/>
                  </a:lnTo>
                  <a:lnTo>
                    <a:pt x="75449" y="1052584"/>
                  </a:lnTo>
                  <a:lnTo>
                    <a:pt x="50299" y="1111061"/>
                  </a:lnTo>
                  <a:lnTo>
                    <a:pt x="25149" y="1169538"/>
                  </a:lnTo>
                  <a:lnTo>
                    <a:pt x="0" y="1228015"/>
                  </a:lnTo>
                  <a:lnTo>
                    <a:pt x="58214" y="1251858"/>
                  </a:lnTo>
                  <a:lnTo>
                    <a:pt x="117224" y="1273658"/>
                  </a:lnTo>
                  <a:lnTo>
                    <a:pt x="176958" y="1293388"/>
                  </a:lnTo>
                  <a:lnTo>
                    <a:pt x="237344" y="1311024"/>
                  </a:lnTo>
                  <a:lnTo>
                    <a:pt x="298307" y="1326544"/>
                  </a:lnTo>
                  <a:lnTo>
                    <a:pt x="359774" y="1339930"/>
                  </a:lnTo>
                  <a:lnTo>
                    <a:pt x="421671" y="1351166"/>
                  </a:lnTo>
                  <a:lnTo>
                    <a:pt x="483922" y="1360238"/>
                  </a:lnTo>
                  <a:lnTo>
                    <a:pt x="546451" y="1367134"/>
                  </a:lnTo>
                  <a:lnTo>
                    <a:pt x="609182" y="1371847"/>
                  </a:lnTo>
                  <a:lnTo>
                    <a:pt x="672039" y="1374371"/>
                  </a:lnTo>
                  <a:lnTo>
                    <a:pt x="734946" y="1374702"/>
                  </a:lnTo>
                  <a:lnTo>
                    <a:pt x="797827" y="1372840"/>
                  </a:lnTo>
                  <a:lnTo>
                    <a:pt x="860604" y="1368788"/>
                  </a:lnTo>
                  <a:lnTo>
                    <a:pt x="855398" y="1305346"/>
                  </a:lnTo>
                  <a:lnTo>
                    <a:pt x="850191" y="1241903"/>
                  </a:lnTo>
                  <a:lnTo>
                    <a:pt x="844984" y="1178461"/>
                  </a:lnTo>
                  <a:lnTo>
                    <a:pt x="839778" y="1115019"/>
                  </a:lnTo>
                  <a:lnTo>
                    <a:pt x="834571" y="1051576"/>
                  </a:lnTo>
                  <a:lnTo>
                    <a:pt x="829364" y="988134"/>
                  </a:lnTo>
                  <a:lnTo>
                    <a:pt x="824157" y="924691"/>
                  </a:lnTo>
                  <a:lnTo>
                    <a:pt x="818951" y="861249"/>
                  </a:lnTo>
                  <a:lnTo>
                    <a:pt x="813744" y="797806"/>
                  </a:lnTo>
                  <a:lnTo>
                    <a:pt x="808537" y="734364"/>
                  </a:lnTo>
                  <a:lnTo>
                    <a:pt x="803331" y="670921"/>
                  </a:lnTo>
                  <a:lnTo>
                    <a:pt x="798124" y="607479"/>
                  </a:lnTo>
                  <a:lnTo>
                    <a:pt x="792917" y="544036"/>
                  </a:lnTo>
                  <a:lnTo>
                    <a:pt x="787710" y="480594"/>
                  </a:lnTo>
                  <a:lnTo>
                    <a:pt x="782504" y="417151"/>
                  </a:lnTo>
                  <a:lnTo>
                    <a:pt x="777297" y="353709"/>
                  </a:lnTo>
                  <a:lnTo>
                    <a:pt x="772090" y="290266"/>
                  </a:lnTo>
                  <a:lnTo>
                    <a:pt x="766883" y="226824"/>
                  </a:lnTo>
                  <a:lnTo>
                    <a:pt x="761677" y="163381"/>
                  </a:lnTo>
                  <a:lnTo>
                    <a:pt x="756470" y="99939"/>
                  </a:lnTo>
                  <a:lnTo>
                    <a:pt x="751263" y="36496"/>
                  </a:lnTo>
                  <a:lnTo>
                    <a:pt x="675232" y="36538"/>
                  </a:lnTo>
                  <a:lnTo>
                    <a:pt x="600199" y="2426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314426" y="4292558"/>
              <a:ext cx="1030844" cy="1312040"/>
            </a:xfrm>
            <a:custGeom>
              <a:avLst/>
              <a:pathLst>
                <a:path w="1030844" h="1312040">
                  <a:moveTo>
                    <a:pt x="900514" y="0"/>
                  </a:moveTo>
                  <a:lnTo>
                    <a:pt x="857633" y="47044"/>
                  </a:lnTo>
                  <a:lnTo>
                    <a:pt x="814751" y="94089"/>
                  </a:lnTo>
                  <a:lnTo>
                    <a:pt x="771869" y="141134"/>
                  </a:lnTo>
                  <a:lnTo>
                    <a:pt x="728988" y="188179"/>
                  </a:lnTo>
                  <a:lnTo>
                    <a:pt x="686106" y="235224"/>
                  </a:lnTo>
                  <a:lnTo>
                    <a:pt x="643224" y="282269"/>
                  </a:lnTo>
                  <a:lnTo>
                    <a:pt x="600343" y="329314"/>
                  </a:lnTo>
                  <a:lnTo>
                    <a:pt x="557461" y="376359"/>
                  </a:lnTo>
                  <a:lnTo>
                    <a:pt x="514579" y="423403"/>
                  </a:lnTo>
                  <a:lnTo>
                    <a:pt x="471698" y="470448"/>
                  </a:lnTo>
                  <a:lnTo>
                    <a:pt x="428816" y="517493"/>
                  </a:lnTo>
                  <a:lnTo>
                    <a:pt x="385934" y="564538"/>
                  </a:lnTo>
                  <a:lnTo>
                    <a:pt x="343053" y="611583"/>
                  </a:lnTo>
                  <a:lnTo>
                    <a:pt x="300171" y="658628"/>
                  </a:lnTo>
                  <a:lnTo>
                    <a:pt x="257289" y="705673"/>
                  </a:lnTo>
                  <a:lnTo>
                    <a:pt x="214408" y="752718"/>
                  </a:lnTo>
                  <a:lnTo>
                    <a:pt x="171526" y="799762"/>
                  </a:lnTo>
                  <a:lnTo>
                    <a:pt x="128644" y="846807"/>
                  </a:lnTo>
                  <a:lnTo>
                    <a:pt x="85763" y="893852"/>
                  </a:lnTo>
                  <a:lnTo>
                    <a:pt x="42881" y="940897"/>
                  </a:lnTo>
                  <a:lnTo>
                    <a:pt x="0" y="987942"/>
                  </a:lnTo>
                  <a:lnTo>
                    <a:pt x="50163" y="1031996"/>
                  </a:lnTo>
                  <a:lnTo>
                    <a:pt x="101923" y="1074164"/>
                  </a:lnTo>
                  <a:lnTo>
                    <a:pt x="155206" y="1114389"/>
                  </a:lnTo>
                  <a:lnTo>
                    <a:pt x="209941" y="1152615"/>
                  </a:lnTo>
                  <a:lnTo>
                    <a:pt x="266052" y="1188791"/>
                  </a:lnTo>
                  <a:lnTo>
                    <a:pt x="323463" y="1222867"/>
                  </a:lnTo>
                  <a:lnTo>
                    <a:pt x="382095" y="1254795"/>
                  </a:lnTo>
                  <a:lnTo>
                    <a:pt x="441868" y="1284533"/>
                  </a:lnTo>
                  <a:lnTo>
                    <a:pt x="502700" y="1312040"/>
                  </a:lnTo>
                  <a:lnTo>
                    <a:pt x="527850" y="1253563"/>
                  </a:lnTo>
                  <a:lnTo>
                    <a:pt x="553000" y="1195086"/>
                  </a:lnTo>
                  <a:lnTo>
                    <a:pt x="578149" y="1136609"/>
                  </a:lnTo>
                  <a:lnTo>
                    <a:pt x="603299" y="1078133"/>
                  </a:lnTo>
                  <a:lnTo>
                    <a:pt x="628449" y="1019656"/>
                  </a:lnTo>
                  <a:lnTo>
                    <a:pt x="653599" y="961179"/>
                  </a:lnTo>
                  <a:lnTo>
                    <a:pt x="678748" y="902702"/>
                  </a:lnTo>
                  <a:lnTo>
                    <a:pt x="703898" y="844225"/>
                  </a:lnTo>
                  <a:lnTo>
                    <a:pt x="729048" y="785748"/>
                  </a:lnTo>
                  <a:lnTo>
                    <a:pt x="754197" y="727271"/>
                  </a:lnTo>
                  <a:lnTo>
                    <a:pt x="779347" y="668794"/>
                  </a:lnTo>
                  <a:lnTo>
                    <a:pt x="804497" y="610317"/>
                  </a:lnTo>
                  <a:lnTo>
                    <a:pt x="829647" y="551840"/>
                  </a:lnTo>
                  <a:lnTo>
                    <a:pt x="854796" y="493363"/>
                  </a:lnTo>
                  <a:lnTo>
                    <a:pt x="879946" y="434886"/>
                  </a:lnTo>
                  <a:lnTo>
                    <a:pt x="905096" y="376410"/>
                  </a:lnTo>
                  <a:lnTo>
                    <a:pt x="930245" y="317933"/>
                  </a:lnTo>
                  <a:lnTo>
                    <a:pt x="955395" y="259456"/>
                  </a:lnTo>
                  <a:lnTo>
                    <a:pt x="980545" y="200979"/>
                  </a:lnTo>
                  <a:lnTo>
                    <a:pt x="1005695" y="142502"/>
                  </a:lnTo>
                  <a:lnTo>
                    <a:pt x="1030844" y="84025"/>
                  </a:lnTo>
                  <a:lnTo>
                    <a:pt x="962174" y="47449"/>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966820" y="4180518"/>
              <a:ext cx="1248120" cy="1099983"/>
            </a:xfrm>
            <a:custGeom>
              <a:avLst/>
              <a:pathLst>
                <a:path w="1248120" h="1099983">
                  <a:moveTo>
                    <a:pt x="1158000" y="0"/>
                  </a:moveTo>
                  <a:lnTo>
                    <a:pt x="1102857" y="31801"/>
                  </a:lnTo>
                  <a:lnTo>
                    <a:pt x="1047715" y="63602"/>
                  </a:lnTo>
                  <a:lnTo>
                    <a:pt x="992572" y="95403"/>
                  </a:lnTo>
                  <a:lnTo>
                    <a:pt x="937429" y="127204"/>
                  </a:lnTo>
                  <a:lnTo>
                    <a:pt x="882286" y="159006"/>
                  </a:lnTo>
                  <a:lnTo>
                    <a:pt x="827143" y="190807"/>
                  </a:lnTo>
                  <a:lnTo>
                    <a:pt x="772000" y="222608"/>
                  </a:lnTo>
                  <a:lnTo>
                    <a:pt x="716857" y="254409"/>
                  </a:lnTo>
                  <a:lnTo>
                    <a:pt x="661714" y="286211"/>
                  </a:lnTo>
                  <a:lnTo>
                    <a:pt x="606571" y="318012"/>
                  </a:lnTo>
                  <a:lnTo>
                    <a:pt x="551428" y="349813"/>
                  </a:lnTo>
                  <a:lnTo>
                    <a:pt x="496286" y="381614"/>
                  </a:lnTo>
                  <a:lnTo>
                    <a:pt x="441143" y="413416"/>
                  </a:lnTo>
                  <a:lnTo>
                    <a:pt x="386000" y="445217"/>
                  </a:lnTo>
                  <a:lnTo>
                    <a:pt x="330857" y="477018"/>
                  </a:lnTo>
                  <a:lnTo>
                    <a:pt x="275714" y="508819"/>
                  </a:lnTo>
                  <a:lnTo>
                    <a:pt x="220571" y="540621"/>
                  </a:lnTo>
                  <a:lnTo>
                    <a:pt x="165428" y="572422"/>
                  </a:lnTo>
                  <a:lnTo>
                    <a:pt x="110285" y="604223"/>
                  </a:lnTo>
                  <a:lnTo>
                    <a:pt x="55142" y="636024"/>
                  </a:lnTo>
                  <a:lnTo>
                    <a:pt x="0" y="667826"/>
                  </a:lnTo>
                  <a:lnTo>
                    <a:pt x="31820" y="720880"/>
                  </a:lnTo>
                  <a:lnTo>
                    <a:pt x="65441" y="772812"/>
                  </a:lnTo>
                  <a:lnTo>
                    <a:pt x="100822" y="823561"/>
                  </a:lnTo>
                  <a:lnTo>
                    <a:pt x="137921" y="873068"/>
                  </a:lnTo>
                  <a:lnTo>
                    <a:pt x="176696" y="921274"/>
                  </a:lnTo>
                  <a:lnTo>
                    <a:pt x="217100" y="968123"/>
                  </a:lnTo>
                  <a:lnTo>
                    <a:pt x="259086" y="1013559"/>
                  </a:lnTo>
                  <a:lnTo>
                    <a:pt x="302605" y="1057530"/>
                  </a:lnTo>
                  <a:lnTo>
                    <a:pt x="347605" y="1099983"/>
                  </a:lnTo>
                  <a:lnTo>
                    <a:pt x="390487" y="1052938"/>
                  </a:lnTo>
                  <a:lnTo>
                    <a:pt x="433369" y="1005893"/>
                  </a:lnTo>
                  <a:lnTo>
                    <a:pt x="476250" y="958848"/>
                  </a:lnTo>
                  <a:lnTo>
                    <a:pt x="519132" y="911803"/>
                  </a:lnTo>
                  <a:lnTo>
                    <a:pt x="562014" y="864758"/>
                  </a:lnTo>
                  <a:lnTo>
                    <a:pt x="604895" y="817714"/>
                  </a:lnTo>
                  <a:lnTo>
                    <a:pt x="647777" y="770669"/>
                  </a:lnTo>
                  <a:lnTo>
                    <a:pt x="690659" y="723624"/>
                  </a:lnTo>
                  <a:lnTo>
                    <a:pt x="733540" y="676579"/>
                  </a:lnTo>
                  <a:lnTo>
                    <a:pt x="776422" y="629534"/>
                  </a:lnTo>
                  <a:lnTo>
                    <a:pt x="819304" y="582489"/>
                  </a:lnTo>
                  <a:lnTo>
                    <a:pt x="862185" y="535444"/>
                  </a:lnTo>
                  <a:lnTo>
                    <a:pt x="905067" y="488399"/>
                  </a:lnTo>
                  <a:lnTo>
                    <a:pt x="947949" y="441354"/>
                  </a:lnTo>
                  <a:lnTo>
                    <a:pt x="990830" y="394310"/>
                  </a:lnTo>
                  <a:lnTo>
                    <a:pt x="1033712" y="347265"/>
                  </a:lnTo>
                  <a:lnTo>
                    <a:pt x="1076594" y="300220"/>
                  </a:lnTo>
                  <a:lnTo>
                    <a:pt x="1119475" y="253175"/>
                  </a:lnTo>
                  <a:lnTo>
                    <a:pt x="1162357" y="206130"/>
                  </a:lnTo>
                  <a:lnTo>
                    <a:pt x="1205239" y="159085"/>
                  </a:lnTo>
                  <a:lnTo>
                    <a:pt x="1248120" y="112040"/>
                  </a:lnTo>
                  <a:lnTo>
                    <a:pt x="1198731" y="59503"/>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81647" y="4062598"/>
              <a:ext cx="1343173" cy="785745"/>
            </a:xfrm>
            <a:custGeom>
              <a:avLst/>
              <a:pathLst>
                <a:path w="1343173" h="785745">
                  <a:moveTo>
                    <a:pt x="1295165" y="0"/>
                  </a:moveTo>
                  <a:lnTo>
                    <a:pt x="1233491" y="15757"/>
                  </a:lnTo>
                  <a:lnTo>
                    <a:pt x="1171816" y="31515"/>
                  </a:lnTo>
                  <a:lnTo>
                    <a:pt x="1110142" y="47273"/>
                  </a:lnTo>
                  <a:lnTo>
                    <a:pt x="1048467" y="63030"/>
                  </a:lnTo>
                  <a:lnTo>
                    <a:pt x="986793" y="78788"/>
                  </a:lnTo>
                  <a:lnTo>
                    <a:pt x="925118" y="94546"/>
                  </a:lnTo>
                  <a:lnTo>
                    <a:pt x="863443" y="110304"/>
                  </a:lnTo>
                  <a:lnTo>
                    <a:pt x="801769" y="126061"/>
                  </a:lnTo>
                  <a:lnTo>
                    <a:pt x="740094" y="141819"/>
                  </a:lnTo>
                  <a:lnTo>
                    <a:pt x="678420" y="157577"/>
                  </a:lnTo>
                  <a:lnTo>
                    <a:pt x="616745" y="173334"/>
                  </a:lnTo>
                  <a:lnTo>
                    <a:pt x="555071" y="189092"/>
                  </a:lnTo>
                  <a:lnTo>
                    <a:pt x="493396" y="204850"/>
                  </a:lnTo>
                  <a:lnTo>
                    <a:pt x="431721" y="220608"/>
                  </a:lnTo>
                  <a:lnTo>
                    <a:pt x="370047" y="236365"/>
                  </a:lnTo>
                  <a:lnTo>
                    <a:pt x="308372" y="252123"/>
                  </a:lnTo>
                  <a:lnTo>
                    <a:pt x="246698" y="267881"/>
                  </a:lnTo>
                  <a:lnTo>
                    <a:pt x="185023" y="283638"/>
                  </a:lnTo>
                  <a:lnTo>
                    <a:pt x="123349" y="299396"/>
                  </a:lnTo>
                  <a:lnTo>
                    <a:pt x="61674" y="315154"/>
                  </a:lnTo>
                  <a:lnTo>
                    <a:pt x="0" y="330912"/>
                  </a:lnTo>
                  <a:lnTo>
                    <a:pt x="16257" y="390300"/>
                  </a:lnTo>
                  <a:lnTo>
                    <a:pt x="34532" y="449099"/>
                  </a:lnTo>
                  <a:lnTo>
                    <a:pt x="54801" y="507240"/>
                  </a:lnTo>
                  <a:lnTo>
                    <a:pt x="77042" y="564657"/>
                  </a:lnTo>
                  <a:lnTo>
                    <a:pt x="101229" y="621281"/>
                  </a:lnTo>
                  <a:lnTo>
                    <a:pt x="127334" y="677047"/>
                  </a:lnTo>
                  <a:lnTo>
                    <a:pt x="155326" y="731889"/>
                  </a:lnTo>
                  <a:lnTo>
                    <a:pt x="185172" y="785745"/>
                  </a:lnTo>
                  <a:lnTo>
                    <a:pt x="240315" y="753944"/>
                  </a:lnTo>
                  <a:lnTo>
                    <a:pt x="295458" y="722143"/>
                  </a:lnTo>
                  <a:lnTo>
                    <a:pt x="350601" y="690342"/>
                  </a:lnTo>
                  <a:lnTo>
                    <a:pt x="405744" y="658540"/>
                  </a:lnTo>
                  <a:lnTo>
                    <a:pt x="460887" y="626739"/>
                  </a:lnTo>
                  <a:lnTo>
                    <a:pt x="516030" y="594938"/>
                  </a:lnTo>
                  <a:lnTo>
                    <a:pt x="571173" y="563137"/>
                  </a:lnTo>
                  <a:lnTo>
                    <a:pt x="626316" y="531336"/>
                  </a:lnTo>
                  <a:lnTo>
                    <a:pt x="681458" y="499534"/>
                  </a:lnTo>
                  <a:lnTo>
                    <a:pt x="736601" y="467733"/>
                  </a:lnTo>
                  <a:lnTo>
                    <a:pt x="791744" y="435932"/>
                  </a:lnTo>
                  <a:lnTo>
                    <a:pt x="846887" y="404131"/>
                  </a:lnTo>
                  <a:lnTo>
                    <a:pt x="902030" y="372329"/>
                  </a:lnTo>
                  <a:lnTo>
                    <a:pt x="957173" y="340528"/>
                  </a:lnTo>
                  <a:lnTo>
                    <a:pt x="1012316" y="308727"/>
                  </a:lnTo>
                  <a:lnTo>
                    <a:pt x="1067459" y="276926"/>
                  </a:lnTo>
                  <a:lnTo>
                    <a:pt x="1122602" y="245124"/>
                  </a:lnTo>
                  <a:lnTo>
                    <a:pt x="1177745" y="213323"/>
                  </a:lnTo>
                  <a:lnTo>
                    <a:pt x="1232887" y="181522"/>
                  </a:lnTo>
                  <a:lnTo>
                    <a:pt x="1288030" y="149721"/>
                  </a:lnTo>
                  <a:lnTo>
                    <a:pt x="1343173" y="117919"/>
                  </a:lnTo>
                  <a:lnTo>
                    <a:pt x="1315140" y="6060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26265" y="3960576"/>
              <a:ext cx="1350548" cy="432933"/>
            </a:xfrm>
            <a:custGeom>
              <a:avLst/>
              <a:pathLst>
                <a:path w="1350548" h="432933">
                  <a:moveTo>
                    <a:pt x="1336189" y="0"/>
                  </a:moveTo>
                  <a:lnTo>
                    <a:pt x="1272561" y="1877"/>
                  </a:lnTo>
                  <a:lnTo>
                    <a:pt x="1208933" y="3754"/>
                  </a:lnTo>
                  <a:lnTo>
                    <a:pt x="1145305" y="5631"/>
                  </a:lnTo>
                  <a:lnTo>
                    <a:pt x="1081677" y="7508"/>
                  </a:lnTo>
                  <a:lnTo>
                    <a:pt x="1018049" y="9385"/>
                  </a:lnTo>
                  <a:lnTo>
                    <a:pt x="954421" y="11263"/>
                  </a:lnTo>
                  <a:lnTo>
                    <a:pt x="890793" y="13140"/>
                  </a:lnTo>
                  <a:lnTo>
                    <a:pt x="827165" y="15017"/>
                  </a:lnTo>
                  <a:lnTo>
                    <a:pt x="763537" y="16894"/>
                  </a:lnTo>
                  <a:lnTo>
                    <a:pt x="699909" y="18771"/>
                  </a:lnTo>
                  <a:lnTo>
                    <a:pt x="636280" y="20649"/>
                  </a:lnTo>
                  <a:lnTo>
                    <a:pt x="572652" y="22526"/>
                  </a:lnTo>
                  <a:lnTo>
                    <a:pt x="509024" y="24403"/>
                  </a:lnTo>
                  <a:lnTo>
                    <a:pt x="445396" y="26280"/>
                  </a:lnTo>
                  <a:lnTo>
                    <a:pt x="381768" y="28157"/>
                  </a:lnTo>
                  <a:lnTo>
                    <a:pt x="318140" y="30034"/>
                  </a:lnTo>
                  <a:lnTo>
                    <a:pt x="254512" y="31912"/>
                  </a:lnTo>
                  <a:lnTo>
                    <a:pt x="190884" y="33789"/>
                  </a:lnTo>
                  <a:lnTo>
                    <a:pt x="127256" y="35666"/>
                  </a:lnTo>
                  <a:lnTo>
                    <a:pt x="63628" y="37543"/>
                  </a:lnTo>
                  <a:lnTo>
                    <a:pt x="0" y="39420"/>
                  </a:lnTo>
                  <a:lnTo>
                    <a:pt x="3176" y="105707"/>
                  </a:lnTo>
                  <a:lnTo>
                    <a:pt x="8787" y="171832"/>
                  </a:lnTo>
                  <a:lnTo>
                    <a:pt x="16826" y="237706"/>
                  </a:lnTo>
                  <a:lnTo>
                    <a:pt x="27281" y="303240"/>
                  </a:lnTo>
                  <a:lnTo>
                    <a:pt x="40139" y="368345"/>
                  </a:lnTo>
                  <a:lnTo>
                    <a:pt x="55382" y="432933"/>
                  </a:lnTo>
                  <a:lnTo>
                    <a:pt x="117056" y="417176"/>
                  </a:lnTo>
                  <a:lnTo>
                    <a:pt x="178731" y="401418"/>
                  </a:lnTo>
                  <a:lnTo>
                    <a:pt x="240406" y="385660"/>
                  </a:lnTo>
                  <a:lnTo>
                    <a:pt x="302080" y="369903"/>
                  </a:lnTo>
                  <a:lnTo>
                    <a:pt x="363755" y="354145"/>
                  </a:lnTo>
                  <a:lnTo>
                    <a:pt x="425429" y="338387"/>
                  </a:lnTo>
                  <a:lnTo>
                    <a:pt x="487104" y="322629"/>
                  </a:lnTo>
                  <a:lnTo>
                    <a:pt x="548778" y="306872"/>
                  </a:lnTo>
                  <a:lnTo>
                    <a:pt x="610453" y="291114"/>
                  </a:lnTo>
                  <a:lnTo>
                    <a:pt x="672128" y="275356"/>
                  </a:lnTo>
                  <a:lnTo>
                    <a:pt x="733802" y="259599"/>
                  </a:lnTo>
                  <a:lnTo>
                    <a:pt x="795477" y="243841"/>
                  </a:lnTo>
                  <a:lnTo>
                    <a:pt x="857151" y="228083"/>
                  </a:lnTo>
                  <a:lnTo>
                    <a:pt x="918826" y="212325"/>
                  </a:lnTo>
                  <a:lnTo>
                    <a:pt x="980500" y="196568"/>
                  </a:lnTo>
                  <a:lnTo>
                    <a:pt x="1042175" y="180810"/>
                  </a:lnTo>
                  <a:lnTo>
                    <a:pt x="1103850" y="165052"/>
                  </a:lnTo>
                  <a:lnTo>
                    <a:pt x="1165524" y="149295"/>
                  </a:lnTo>
                  <a:lnTo>
                    <a:pt x="1227199" y="133537"/>
                  </a:lnTo>
                  <a:lnTo>
                    <a:pt x="1288873" y="117779"/>
                  </a:lnTo>
                  <a:lnTo>
                    <a:pt x="1350548" y="102021"/>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25576" y="3713379"/>
              <a:ext cx="1340605" cy="286617"/>
            </a:xfrm>
            <a:custGeom>
              <a:avLst/>
              <a:pathLst>
                <a:path w="1340605" h="286617">
                  <a:moveTo>
                    <a:pt x="1340605" y="172888"/>
                  </a:moveTo>
                  <a:lnTo>
                    <a:pt x="1277483" y="164655"/>
                  </a:lnTo>
                  <a:lnTo>
                    <a:pt x="1214362" y="156422"/>
                  </a:lnTo>
                  <a:lnTo>
                    <a:pt x="1151241" y="148190"/>
                  </a:lnTo>
                  <a:lnTo>
                    <a:pt x="1088120" y="139957"/>
                  </a:lnTo>
                  <a:lnTo>
                    <a:pt x="1024999" y="131724"/>
                  </a:lnTo>
                  <a:lnTo>
                    <a:pt x="961878" y="123491"/>
                  </a:lnTo>
                  <a:lnTo>
                    <a:pt x="898757" y="115258"/>
                  </a:lnTo>
                  <a:lnTo>
                    <a:pt x="835635" y="107026"/>
                  </a:lnTo>
                  <a:lnTo>
                    <a:pt x="772514" y="98793"/>
                  </a:lnTo>
                  <a:lnTo>
                    <a:pt x="709393" y="90560"/>
                  </a:lnTo>
                  <a:lnTo>
                    <a:pt x="646272" y="82327"/>
                  </a:lnTo>
                  <a:lnTo>
                    <a:pt x="583151" y="74095"/>
                  </a:lnTo>
                  <a:lnTo>
                    <a:pt x="520030" y="65862"/>
                  </a:lnTo>
                  <a:lnTo>
                    <a:pt x="456908" y="57629"/>
                  </a:lnTo>
                  <a:lnTo>
                    <a:pt x="393787" y="49396"/>
                  </a:lnTo>
                  <a:lnTo>
                    <a:pt x="330666" y="41163"/>
                  </a:lnTo>
                  <a:lnTo>
                    <a:pt x="267545" y="32931"/>
                  </a:lnTo>
                  <a:lnTo>
                    <a:pt x="204424" y="24698"/>
                  </a:lnTo>
                  <a:lnTo>
                    <a:pt x="141303" y="16465"/>
                  </a:lnTo>
                  <a:lnTo>
                    <a:pt x="78182" y="8232"/>
                  </a:lnTo>
                  <a:lnTo>
                    <a:pt x="15060" y="0"/>
                  </a:lnTo>
                  <a:lnTo>
                    <a:pt x="7191" y="71383"/>
                  </a:lnTo>
                  <a:lnTo>
                    <a:pt x="2168" y="143022"/>
                  </a:lnTo>
                  <a:lnTo>
                    <a:pt x="0" y="214805"/>
                  </a:lnTo>
                  <a:lnTo>
                    <a:pt x="689" y="286617"/>
                  </a:lnTo>
                  <a:lnTo>
                    <a:pt x="64317" y="284740"/>
                  </a:lnTo>
                  <a:lnTo>
                    <a:pt x="127945" y="282863"/>
                  </a:lnTo>
                  <a:lnTo>
                    <a:pt x="191573" y="280985"/>
                  </a:lnTo>
                  <a:lnTo>
                    <a:pt x="255201" y="279108"/>
                  </a:lnTo>
                  <a:lnTo>
                    <a:pt x="318829" y="277231"/>
                  </a:lnTo>
                  <a:lnTo>
                    <a:pt x="382457" y="275354"/>
                  </a:lnTo>
                  <a:lnTo>
                    <a:pt x="446085" y="273477"/>
                  </a:lnTo>
                  <a:lnTo>
                    <a:pt x="509713" y="271600"/>
                  </a:lnTo>
                  <a:lnTo>
                    <a:pt x="573341" y="269722"/>
                  </a:lnTo>
                  <a:lnTo>
                    <a:pt x="636970" y="267845"/>
                  </a:lnTo>
                  <a:lnTo>
                    <a:pt x="700598" y="265968"/>
                  </a:lnTo>
                  <a:lnTo>
                    <a:pt x="764226" y="264091"/>
                  </a:lnTo>
                  <a:lnTo>
                    <a:pt x="827854" y="262214"/>
                  </a:lnTo>
                  <a:lnTo>
                    <a:pt x="891482" y="260336"/>
                  </a:lnTo>
                  <a:lnTo>
                    <a:pt x="955110" y="258459"/>
                  </a:lnTo>
                  <a:lnTo>
                    <a:pt x="1018738" y="256582"/>
                  </a:lnTo>
                  <a:lnTo>
                    <a:pt x="1082366" y="254705"/>
                  </a:lnTo>
                  <a:lnTo>
                    <a:pt x="1145994" y="252828"/>
                  </a:lnTo>
                  <a:lnTo>
                    <a:pt x="1209622" y="250951"/>
                  </a:lnTo>
                  <a:lnTo>
                    <a:pt x="1273250" y="249073"/>
                  </a:lnTo>
                  <a:lnTo>
                    <a:pt x="1336879" y="247196"/>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40637" y="3454013"/>
              <a:ext cx="1339394" cy="432254"/>
            </a:xfrm>
            <a:custGeom>
              <a:avLst/>
              <a:pathLst>
                <a:path w="1339394" h="432254">
                  <a:moveTo>
                    <a:pt x="1339394" y="365011"/>
                  </a:moveTo>
                  <a:lnTo>
                    <a:pt x="1278157" y="347630"/>
                  </a:lnTo>
                  <a:lnTo>
                    <a:pt x="1216920" y="330248"/>
                  </a:lnTo>
                  <a:lnTo>
                    <a:pt x="1155684" y="312867"/>
                  </a:lnTo>
                  <a:lnTo>
                    <a:pt x="1094447" y="295485"/>
                  </a:lnTo>
                  <a:lnTo>
                    <a:pt x="1033210" y="278104"/>
                  </a:lnTo>
                  <a:lnTo>
                    <a:pt x="971973" y="260722"/>
                  </a:lnTo>
                  <a:lnTo>
                    <a:pt x="910736" y="243341"/>
                  </a:lnTo>
                  <a:lnTo>
                    <a:pt x="849500" y="225959"/>
                  </a:lnTo>
                  <a:lnTo>
                    <a:pt x="788263" y="208578"/>
                  </a:lnTo>
                  <a:lnTo>
                    <a:pt x="727026" y="191196"/>
                  </a:lnTo>
                  <a:lnTo>
                    <a:pt x="665789" y="173815"/>
                  </a:lnTo>
                  <a:lnTo>
                    <a:pt x="604553" y="156433"/>
                  </a:lnTo>
                  <a:lnTo>
                    <a:pt x="543316" y="139052"/>
                  </a:lnTo>
                  <a:lnTo>
                    <a:pt x="482079" y="121670"/>
                  </a:lnTo>
                  <a:lnTo>
                    <a:pt x="420842" y="104289"/>
                  </a:lnTo>
                  <a:lnTo>
                    <a:pt x="359606" y="86907"/>
                  </a:lnTo>
                  <a:lnTo>
                    <a:pt x="298369" y="69526"/>
                  </a:lnTo>
                  <a:lnTo>
                    <a:pt x="237132" y="52144"/>
                  </a:lnTo>
                  <a:lnTo>
                    <a:pt x="175895" y="34763"/>
                  </a:lnTo>
                  <a:lnTo>
                    <a:pt x="114659" y="17381"/>
                  </a:lnTo>
                  <a:lnTo>
                    <a:pt x="53422" y="0"/>
                  </a:lnTo>
                  <a:lnTo>
                    <a:pt x="36503" y="64061"/>
                  </a:lnTo>
                  <a:lnTo>
                    <a:pt x="21947" y="128701"/>
                  </a:lnTo>
                  <a:lnTo>
                    <a:pt x="9774" y="193832"/>
                  </a:lnTo>
                  <a:lnTo>
                    <a:pt x="0" y="259366"/>
                  </a:lnTo>
                  <a:lnTo>
                    <a:pt x="63121" y="267599"/>
                  </a:lnTo>
                  <a:lnTo>
                    <a:pt x="126242" y="275831"/>
                  </a:lnTo>
                  <a:lnTo>
                    <a:pt x="189363" y="284064"/>
                  </a:lnTo>
                  <a:lnTo>
                    <a:pt x="252484" y="292297"/>
                  </a:lnTo>
                  <a:lnTo>
                    <a:pt x="315605" y="300530"/>
                  </a:lnTo>
                  <a:lnTo>
                    <a:pt x="378726" y="308762"/>
                  </a:lnTo>
                  <a:lnTo>
                    <a:pt x="441848" y="316995"/>
                  </a:lnTo>
                  <a:lnTo>
                    <a:pt x="504969" y="325228"/>
                  </a:lnTo>
                  <a:lnTo>
                    <a:pt x="568090" y="333461"/>
                  </a:lnTo>
                  <a:lnTo>
                    <a:pt x="631211" y="341694"/>
                  </a:lnTo>
                  <a:lnTo>
                    <a:pt x="694332" y="349926"/>
                  </a:lnTo>
                  <a:lnTo>
                    <a:pt x="757453" y="358159"/>
                  </a:lnTo>
                  <a:lnTo>
                    <a:pt x="820574" y="366392"/>
                  </a:lnTo>
                  <a:lnTo>
                    <a:pt x="883696" y="374625"/>
                  </a:lnTo>
                  <a:lnTo>
                    <a:pt x="946817" y="382857"/>
                  </a:lnTo>
                  <a:lnTo>
                    <a:pt x="1009938" y="391090"/>
                  </a:lnTo>
                  <a:lnTo>
                    <a:pt x="1073059" y="399323"/>
                  </a:lnTo>
                  <a:lnTo>
                    <a:pt x="1136180" y="407556"/>
                  </a:lnTo>
                  <a:lnTo>
                    <a:pt x="1199301" y="415789"/>
                  </a:lnTo>
                  <a:lnTo>
                    <a:pt x="1262422" y="424021"/>
                  </a:lnTo>
                  <a:lnTo>
                    <a:pt x="1325544" y="43225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794059" y="3205294"/>
              <a:ext cx="1309509" cy="613730"/>
            </a:xfrm>
            <a:custGeom>
              <a:avLst/>
              <a:pathLst>
                <a:path w="1309509" h="613730">
                  <a:moveTo>
                    <a:pt x="1309509" y="549247"/>
                  </a:moveTo>
                  <a:lnTo>
                    <a:pt x="1251475" y="523093"/>
                  </a:lnTo>
                  <a:lnTo>
                    <a:pt x="1193440" y="496938"/>
                  </a:lnTo>
                  <a:lnTo>
                    <a:pt x="1135406" y="470783"/>
                  </a:lnTo>
                  <a:lnTo>
                    <a:pt x="1077371" y="444629"/>
                  </a:lnTo>
                  <a:lnTo>
                    <a:pt x="1019337" y="418474"/>
                  </a:lnTo>
                  <a:lnTo>
                    <a:pt x="961303" y="392319"/>
                  </a:lnTo>
                  <a:lnTo>
                    <a:pt x="903268" y="366165"/>
                  </a:lnTo>
                  <a:lnTo>
                    <a:pt x="845234" y="340010"/>
                  </a:lnTo>
                  <a:lnTo>
                    <a:pt x="787199" y="313855"/>
                  </a:lnTo>
                  <a:lnTo>
                    <a:pt x="729165" y="287701"/>
                  </a:lnTo>
                  <a:lnTo>
                    <a:pt x="671131" y="261546"/>
                  </a:lnTo>
                  <a:lnTo>
                    <a:pt x="613096" y="235391"/>
                  </a:lnTo>
                  <a:lnTo>
                    <a:pt x="555062" y="209237"/>
                  </a:lnTo>
                  <a:lnTo>
                    <a:pt x="497027" y="183082"/>
                  </a:lnTo>
                  <a:lnTo>
                    <a:pt x="438993" y="156927"/>
                  </a:lnTo>
                  <a:lnTo>
                    <a:pt x="380959" y="130773"/>
                  </a:lnTo>
                  <a:lnTo>
                    <a:pt x="322924" y="104618"/>
                  </a:lnTo>
                  <a:lnTo>
                    <a:pt x="264890" y="78463"/>
                  </a:lnTo>
                  <a:lnTo>
                    <a:pt x="206855" y="52309"/>
                  </a:lnTo>
                  <a:lnTo>
                    <a:pt x="148821" y="26154"/>
                  </a:lnTo>
                  <a:lnTo>
                    <a:pt x="90787" y="0"/>
                  </a:lnTo>
                  <a:lnTo>
                    <a:pt x="64680" y="60887"/>
                  </a:lnTo>
                  <a:lnTo>
                    <a:pt x="40825" y="122692"/>
                  </a:lnTo>
                  <a:lnTo>
                    <a:pt x="19256" y="185331"/>
                  </a:lnTo>
                  <a:lnTo>
                    <a:pt x="0" y="248719"/>
                  </a:lnTo>
                  <a:lnTo>
                    <a:pt x="61236" y="266100"/>
                  </a:lnTo>
                  <a:lnTo>
                    <a:pt x="122473" y="283482"/>
                  </a:lnTo>
                  <a:lnTo>
                    <a:pt x="183710" y="300863"/>
                  </a:lnTo>
                  <a:lnTo>
                    <a:pt x="244947" y="318245"/>
                  </a:lnTo>
                  <a:lnTo>
                    <a:pt x="306183" y="335626"/>
                  </a:lnTo>
                  <a:lnTo>
                    <a:pt x="367420" y="353008"/>
                  </a:lnTo>
                  <a:lnTo>
                    <a:pt x="428657" y="370389"/>
                  </a:lnTo>
                  <a:lnTo>
                    <a:pt x="489894" y="387771"/>
                  </a:lnTo>
                  <a:lnTo>
                    <a:pt x="551130" y="405152"/>
                  </a:lnTo>
                  <a:lnTo>
                    <a:pt x="612367" y="422534"/>
                  </a:lnTo>
                  <a:lnTo>
                    <a:pt x="673604" y="439915"/>
                  </a:lnTo>
                  <a:lnTo>
                    <a:pt x="734841" y="457297"/>
                  </a:lnTo>
                  <a:lnTo>
                    <a:pt x="796077" y="474678"/>
                  </a:lnTo>
                  <a:lnTo>
                    <a:pt x="857314" y="492060"/>
                  </a:lnTo>
                  <a:lnTo>
                    <a:pt x="918551" y="509441"/>
                  </a:lnTo>
                  <a:lnTo>
                    <a:pt x="979788" y="526823"/>
                  </a:lnTo>
                  <a:lnTo>
                    <a:pt x="1041025" y="544204"/>
                  </a:lnTo>
                  <a:lnTo>
                    <a:pt x="1102261" y="561586"/>
                  </a:lnTo>
                  <a:lnTo>
                    <a:pt x="1163498" y="578967"/>
                  </a:lnTo>
                  <a:lnTo>
                    <a:pt x="1224735" y="596349"/>
                  </a:lnTo>
                  <a:lnTo>
                    <a:pt x="1285972" y="613730"/>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884846" y="2984091"/>
              <a:ext cx="1249536" cy="770450"/>
            </a:xfrm>
            <a:custGeom>
              <a:avLst/>
              <a:pathLst>
                <a:path w="1249536" h="770450">
                  <a:moveTo>
                    <a:pt x="1249536" y="713101"/>
                  </a:moveTo>
                  <a:lnTo>
                    <a:pt x="1195694" y="679144"/>
                  </a:lnTo>
                  <a:lnTo>
                    <a:pt x="1141852" y="645187"/>
                  </a:lnTo>
                  <a:lnTo>
                    <a:pt x="1088010" y="611230"/>
                  </a:lnTo>
                  <a:lnTo>
                    <a:pt x="1034168" y="577272"/>
                  </a:lnTo>
                  <a:lnTo>
                    <a:pt x="980326" y="543315"/>
                  </a:lnTo>
                  <a:lnTo>
                    <a:pt x="926484" y="509358"/>
                  </a:lnTo>
                  <a:lnTo>
                    <a:pt x="872642" y="475401"/>
                  </a:lnTo>
                  <a:lnTo>
                    <a:pt x="818800" y="441444"/>
                  </a:lnTo>
                  <a:lnTo>
                    <a:pt x="764957" y="407486"/>
                  </a:lnTo>
                  <a:lnTo>
                    <a:pt x="711115" y="373529"/>
                  </a:lnTo>
                  <a:lnTo>
                    <a:pt x="657273" y="339572"/>
                  </a:lnTo>
                  <a:lnTo>
                    <a:pt x="603431" y="305615"/>
                  </a:lnTo>
                  <a:lnTo>
                    <a:pt x="549589" y="271657"/>
                  </a:lnTo>
                  <a:lnTo>
                    <a:pt x="495747" y="237700"/>
                  </a:lnTo>
                  <a:lnTo>
                    <a:pt x="441905" y="203743"/>
                  </a:lnTo>
                  <a:lnTo>
                    <a:pt x="388063" y="169786"/>
                  </a:lnTo>
                  <a:lnTo>
                    <a:pt x="334221" y="135828"/>
                  </a:lnTo>
                  <a:lnTo>
                    <a:pt x="280379" y="101871"/>
                  </a:lnTo>
                  <a:lnTo>
                    <a:pt x="226537" y="67914"/>
                  </a:lnTo>
                  <a:lnTo>
                    <a:pt x="172695" y="33957"/>
                  </a:lnTo>
                  <a:lnTo>
                    <a:pt x="118853" y="0"/>
                  </a:lnTo>
                  <a:lnTo>
                    <a:pt x="86269" y="53714"/>
                  </a:lnTo>
                  <a:lnTo>
                    <a:pt x="55574" y="108531"/>
                  </a:lnTo>
                  <a:lnTo>
                    <a:pt x="26806" y="164383"/>
                  </a:lnTo>
                  <a:lnTo>
                    <a:pt x="0" y="221202"/>
                  </a:lnTo>
                  <a:lnTo>
                    <a:pt x="58034" y="247357"/>
                  </a:lnTo>
                  <a:lnTo>
                    <a:pt x="116068" y="273512"/>
                  </a:lnTo>
                  <a:lnTo>
                    <a:pt x="174103" y="299666"/>
                  </a:lnTo>
                  <a:lnTo>
                    <a:pt x="232137" y="325821"/>
                  </a:lnTo>
                  <a:lnTo>
                    <a:pt x="290171" y="351976"/>
                  </a:lnTo>
                  <a:lnTo>
                    <a:pt x="348206" y="378130"/>
                  </a:lnTo>
                  <a:lnTo>
                    <a:pt x="406240" y="404285"/>
                  </a:lnTo>
                  <a:lnTo>
                    <a:pt x="464275" y="430440"/>
                  </a:lnTo>
                  <a:lnTo>
                    <a:pt x="522309" y="456594"/>
                  </a:lnTo>
                  <a:lnTo>
                    <a:pt x="580343" y="482749"/>
                  </a:lnTo>
                  <a:lnTo>
                    <a:pt x="638378" y="508904"/>
                  </a:lnTo>
                  <a:lnTo>
                    <a:pt x="696412" y="535058"/>
                  </a:lnTo>
                  <a:lnTo>
                    <a:pt x="754447" y="561213"/>
                  </a:lnTo>
                  <a:lnTo>
                    <a:pt x="812481" y="587368"/>
                  </a:lnTo>
                  <a:lnTo>
                    <a:pt x="870515" y="613522"/>
                  </a:lnTo>
                  <a:lnTo>
                    <a:pt x="928550" y="639677"/>
                  </a:lnTo>
                  <a:lnTo>
                    <a:pt x="986584" y="665832"/>
                  </a:lnTo>
                  <a:lnTo>
                    <a:pt x="1044619" y="691986"/>
                  </a:lnTo>
                  <a:lnTo>
                    <a:pt x="1102653" y="718141"/>
                  </a:lnTo>
                  <a:lnTo>
                    <a:pt x="1160687" y="744296"/>
                  </a:lnTo>
                  <a:lnTo>
                    <a:pt x="1218722" y="77045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003700" y="2796731"/>
              <a:ext cx="1165862" cy="900461"/>
            </a:xfrm>
            <a:custGeom>
              <a:avLst/>
              <a:pathLst>
                <a:path w="1165862" h="900461">
                  <a:moveTo>
                    <a:pt x="1165862" y="851887"/>
                  </a:moveTo>
                  <a:lnTo>
                    <a:pt x="1116807" y="811321"/>
                  </a:lnTo>
                  <a:lnTo>
                    <a:pt x="1067751" y="770754"/>
                  </a:lnTo>
                  <a:lnTo>
                    <a:pt x="1018696" y="730188"/>
                  </a:lnTo>
                  <a:lnTo>
                    <a:pt x="969640" y="689622"/>
                  </a:lnTo>
                  <a:lnTo>
                    <a:pt x="920584" y="649056"/>
                  </a:lnTo>
                  <a:lnTo>
                    <a:pt x="871529" y="608490"/>
                  </a:lnTo>
                  <a:lnTo>
                    <a:pt x="822473" y="567924"/>
                  </a:lnTo>
                  <a:lnTo>
                    <a:pt x="773417" y="527358"/>
                  </a:lnTo>
                  <a:lnTo>
                    <a:pt x="724362" y="486792"/>
                  </a:lnTo>
                  <a:lnTo>
                    <a:pt x="675306" y="446226"/>
                  </a:lnTo>
                  <a:lnTo>
                    <a:pt x="626251" y="405660"/>
                  </a:lnTo>
                  <a:lnTo>
                    <a:pt x="577195" y="365094"/>
                  </a:lnTo>
                  <a:lnTo>
                    <a:pt x="528139" y="324528"/>
                  </a:lnTo>
                  <a:lnTo>
                    <a:pt x="479084" y="283962"/>
                  </a:lnTo>
                  <a:lnTo>
                    <a:pt x="430028" y="243396"/>
                  </a:lnTo>
                  <a:lnTo>
                    <a:pt x="380972" y="202830"/>
                  </a:lnTo>
                  <a:lnTo>
                    <a:pt x="331917" y="162264"/>
                  </a:lnTo>
                  <a:lnTo>
                    <a:pt x="282861" y="121698"/>
                  </a:lnTo>
                  <a:lnTo>
                    <a:pt x="233806" y="81132"/>
                  </a:lnTo>
                  <a:lnTo>
                    <a:pt x="184750" y="40566"/>
                  </a:lnTo>
                  <a:lnTo>
                    <a:pt x="135694" y="0"/>
                  </a:lnTo>
                  <a:lnTo>
                    <a:pt x="87805" y="60499"/>
                  </a:lnTo>
                  <a:lnTo>
                    <a:pt x="42546" y="122991"/>
                  </a:lnTo>
                  <a:lnTo>
                    <a:pt x="0" y="187360"/>
                  </a:lnTo>
                  <a:lnTo>
                    <a:pt x="53842" y="221317"/>
                  </a:lnTo>
                  <a:lnTo>
                    <a:pt x="107684" y="255274"/>
                  </a:lnTo>
                  <a:lnTo>
                    <a:pt x="161526" y="289231"/>
                  </a:lnTo>
                  <a:lnTo>
                    <a:pt x="215368" y="323188"/>
                  </a:lnTo>
                  <a:lnTo>
                    <a:pt x="269210" y="357146"/>
                  </a:lnTo>
                  <a:lnTo>
                    <a:pt x="323052" y="391103"/>
                  </a:lnTo>
                  <a:lnTo>
                    <a:pt x="376894" y="425060"/>
                  </a:lnTo>
                  <a:lnTo>
                    <a:pt x="430736" y="459017"/>
                  </a:lnTo>
                  <a:lnTo>
                    <a:pt x="484578" y="492975"/>
                  </a:lnTo>
                  <a:lnTo>
                    <a:pt x="538420" y="526932"/>
                  </a:lnTo>
                  <a:lnTo>
                    <a:pt x="592262" y="560889"/>
                  </a:lnTo>
                  <a:lnTo>
                    <a:pt x="646104" y="594846"/>
                  </a:lnTo>
                  <a:lnTo>
                    <a:pt x="699946" y="628804"/>
                  </a:lnTo>
                  <a:lnTo>
                    <a:pt x="753788" y="662761"/>
                  </a:lnTo>
                  <a:lnTo>
                    <a:pt x="807630" y="696718"/>
                  </a:lnTo>
                  <a:lnTo>
                    <a:pt x="861472" y="730675"/>
                  </a:lnTo>
                  <a:lnTo>
                    <a:pt x="915314" y="764633"/>
                  </a:lnTo>
                  <a:lnTo>
                    <a:pt x="969156" y="798590"/>
                  </a:lnTo>
                  <a:lnTo>
                    <a:pt x="1022998" y="832547"/>
                  </a:lnTo>
                  <a:lnTo>
                    <a:pt x="1076840" y="866504"/>
                  </a:lnTo>
                  <a:lnTo>
                    <a:pt x="1130682" y="900461"/>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39394" y="2630726"/>
              <a:ext cx="1070592" cy="1017892"/>
            </a:xfrm>
            <a:custGeom>
              <a:avLst/>
              <a:pathLst>
                <a:path w="1070592" h="1017892">
                  <a:moveTo>
                    <a:pt x="1070592" y="974853"/>
                  </a:moveTo>
                  <a:lnTo>
                    <a:pt x="1027037" y="928432"/>
                  </a:lnTo>
                  <a:lnTo>
                    <a:pt x="983481" y="882010"/>
                  </a:lnTo>
                  <a:lnTo>
                    <a:pt x="939926" y="835589"/>
                  </a:lnTo>
                  <a:lnTo>
                    <a:pt x="896370" y="789167"/>
                  </a:lnTo>
                  <a:lnTo>
                    <a:pt x="852814" y="742745"/>
                  </a:lnTo>
                  <a:lnTo>
                    <a:pt x="809259" y="696324"/>
                  </a:lnTo>
                  <a:lnTo>
                    <a:pt x="765703" y="649902"/>
                  </a:lnTo>
                  <a:lnTo>
                    <a:pt x="722148" y="603481"/>
                  </a:lnTo>
                  <a:lnTo>
                    <a:pt x="678592" y="557059"/>
                  </a:lnTo>
                  <a:lnTo>
                    <a:pt x="635036" y="510637"/>
                  </a:lnTo>
                  <a:lnTo>
                    <a:pt x="591481" y="464216"/>
                  </a:lnTo>
                  <a:lnTo>
                    <a:pt x="547925" y="417794"/>
                  </a:lnTo>
                  <a:lnTo>
                    <a:pt x="504369" y="371372"/>
                  </a:lnTo>
                  <a:lnTo>
                    <a:pt x="460814" y="324951"/>
                  </a:lnTo>
                  <a:lnTo>
                    <a:pt x="417258" y="278529"/>
                  </a:lnTo>
                  <a:lnTo>
                    <a:pt x="373703" y="232108"/>
                  </a:lnTo>
                  <a:lnTo>
                    <a:pt x="330147" y="185686"/>
                  </a:lnTo>
                  <a:lnTo>
                    <a:pt x="286591" y="139264"/>
                  </a:lnTo>
                  <a:lnTo>
                    <a:pt x="243036" y="92843"/>
                  </a:lnTo>
                  <a:lnTo>
                    <a:pt x="199480" y="46421"/>
                  </a:lnTo>
                  <a:lnTo>
                    <a:pt x="155925" y="0"/>
                  </a:lnTo>
                  <a:lnTo>
                    <a:pt x="101635" y="53130"/>
                  </a:lnTo>
                  <a:lnTo>
                    <a:pt x="49629" y="108497"/>
                  </a:lnTo>
                  <a:lnTo>
                    <a:pt x="0" y="166005"/>
                  </a:lnTo>
                  <a:lnTo>
                    <a:pt x="49055" y="206571"/>
                  </a:lnTo>
                  <a:lnTo>
                    <a:pt x="98111" y="247137"/>
                  </a:lnTo>
                  <a:lnTo>
                    <a:pt x="147166" y="287703"/>
                  </a:lnTo>
                  <a:lnTo>
                    <a:pt x="196222" y="328269"/>
                  </a:lnTo>
                  <a:lnTo>
                    <a:pt x="245278" y="368835"/>
                  </a:lnTo>
                  <a:lnTo>
                    <a:pt x="294333" y="409401"/>
                  </a:lnTo>
                  <a:lnTo>
                    <a:pt x="343389" y="449967"/>
                  </a:lnTo>
                  <a:lnTo>
                    <a:pt x="392444" y="490533"/>
                  </a:lnTo>
                  <a:lnTo>
                    <a:pt x="441500" y="531099"/>
                  </a:lnTo>
                  <a:lnTo>
                    <a:pt x="490556" y="571665"/>
                  </a:lnTo>
                  <a:lnTo>
                    <a:pt x="539611" y="612231"/>
                  </a:lnTo>
                  <a:lnTo>
                    <a:pt x="588667" y="652797"/>
                  </a:lnTo>
                  <a:lnTo>
                    <a:pt x="637723" y="693363"/>
                  </a:lnTo>
                  <a:lnTo>
                    <a:pt x="686778" y="733930"/>
                  </a:lnTo>
                  <a:lnTo>
                    <a:pt x="735834" y="774496"/>
                  </a:lnTo>
                  <a:lnTo>
                    <a:pt x="784889" y="815062"/>
                  </a:lnTo>
                  <a:lnTo>
                    <a:pt x="833945" y="855628"/>
                  </a:lnTo>
                  <a:lnTo>
                    <a:pt x="883001" y="896194"/>
                  </a:lnTo>
                  <a:lnTo>
                    <a:pt x="932056" y="936760"/>
                  </a:lnTo>
                  <a:lnTo>
                    <a:pt x="981112" y="977326"/>
                  </a:lnTo>
                  <a:lnTo>
                    <a:pt x="1030167" y="101789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295319" y="2520420"/>
              <a:ext cx="948178" cy="1085159"/>
            </a:xfrm>
            <a:custGeom>
              <a:avLst/>
              <a:pathLst>
                <a:path w="948178" h="1085159">
                  <a:moveTo>
                    <a:pt x="948178" y="1056561"/>
                  </a:moveTo>
                  <a:lnTo>
                    <a:pt x="909182" y="1006249"/>
                  </a:lnTo>
                  <a:lnTo>
                    <a:pt x="870185" y="955936"/>
                  </a:lnTo>
                  <a:lnTo>
                    <a:pt x="831189" y="905624"/>
                  </a:lnTo>
                  <a:lnTo>
                    <a:pt x="792193" y="855311"/>
                  </a:lnTo>
                  <a:lnTo>
                    <a:pt x="753196" y="804999"/>
                  </a:lnTo>
                  <a:lnTo>
                    <a:pt x="714200" y="754686"/>
                  </a:lnTo>
                  <a:lnTo>
                    <a:pt x="675204" y="704374"/>
                  </a:lnTo>
                  <a:lnTo>
                    <a:pt x="636207" y="654062"/>
                  </a:lnTo>
                  <a:lnTo>
                    <a:pt x="597211" y="603749"/>
                  </a:lnTo>
                  <a:lnTo>
                    <a:pt x="558215" y="553437"/>
                  </a:lnTo>
                  <a:lnTo>
                    <a:pt x="519218" y="503124"/>
                  </a:lnTo>
                  <a:lnTo>
                    <a:pt x="480222" y="452812"/>
                  </a:lnTo>
                  <a:lnTo>
                    <a:pt x="441226" y="402499"/>
                  </a:lnTo>
                  <a:lnTo>
                    <a:pt x="402229" y="352187"/>
                  </a:lnTo>
                  <a:lnTo>
                    <a:pt x="363233" y="301874"/>
                  </a:lnTo>
                  <a:lnTo>
                    <a:pt x="324237" y="251562"/>
                  </a:lnTo>
                  <a:lnTo>
                    <a:pt x="285241" y="201249"/>
                  </a:lnTo>
                  <a:lnTo>
                    <a:pt x="246244" y="150937"/>
                  </a:lnTo>
                  <a:lnTo>
                    <a:pt x="207248" y="100624"/>
                  </a:lnTo>
                  <a:lnTo>
                    <a:pt x="168252" y="50312"/>
                  </a:lnTo>
                  <a:lnTo>
                    <a:pt x="129255" y="0"/>
                  </a:lnTo>
                  <a:lnTo>
                    <a:pt x="63328" y="53630"/>
                  </a:lnTo>
                  <a:lnTo>
                    <a:pt x="0" y="110305"/>
                  </a:lnTo>
                  <a:lnTo>
                    <a:pt x="43555" y="156727"/>
                  </a:lnTo>
                  <a:lnTo>
                    <a:pt x="87111" y="203148"/>
                  </a:lnTo>
                  <a:lnTo>
                    <a:pt x="130666" y="249570"/>
                  </a:lnTo>
                  <a:lnTo>
                    <a:pt x="174222" y="295992"/>
                  </a:lnTo>
                  <a:lnTo>
                    <a:pt x="217778" y="342413"/>
                  </a:lnTo>
                  <a:lnTo>
                    <a:pt x="261333" y="388835"/>
                  </a:lnTo>
                  <a:lnTo>
                    <a:pt x="304889" y="435256"/>
                  </a:lnTo>
                  <a:lnTo>
                    <a:pt x="348444" y="481678"/>
                  </a:lnTo>
                  <a:lnTo>
                    <a:pt x="392000" y="528100"/>
                  </a:lnTo>
                  <a:lnTo>
                    <a:pt x="435556" y="574521"/>
                  </a:lnTo>
                  <a:lnTo>
                    <a:pt x="479111" y="620943"/>
                  </a:lnTo>
                  <a:lnTo>
                    <a:pt x="522667" y="667364"/>
                  </a:lnTo>
                  <a:lnTo>
                    <a:pt x="566222" y="713786"/>
                  </a:lnTo>
                  <a:lnTo>
                    <a:pt x="609778" y="760208"/>
                  </a:lnTo>
                  <a:lnTo>
                    <a:pt x="653334" y="806629"/>
                  </a:lnTo>
                  <a:lnTo>
                    <a:pt x="696889" y="853051"/>
                  </a:lnTo>
                  <a:lnTo>
                    <a:pt x="740445" y="899473"/>
                  </a:lnTo>
                  <a:lnTo>
                    <a:pt x="784001" y="945894"/>
                  </a:lnTo>
                  <a:lnTo>
                    <a:pt x="827556" y="992316"/>
                  </a:lnTo>
                  <a:lnTo>
                    <a:pt x="871112" y="1038737"/>
                  </a:lnTo>
                  <a:lnTo>
                    <a:pt x="914667" y="1085159"/>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424575" y="2428449"/>
              <a:ext cx="852664" cy="1148532"/>
            </a:xfrm>
            <a:custGeom>
              <a:avLst/>
              <a:pathLst>
                <a:path w="852664" h="1148532">
                  <a:moveTo>
                    <a:pt x="852664" y="1124688"/>
                  </a:moveTo>
                  <a:lnTo>
                    <a:pt x="818258" y="1071131"/>
                  </a:lnTo>
                  <a:lnTo>
                    <a:pt x="783853" y="1017575"/>
                  </a:lnTo>
                  <a:lnTo>
                    <a:pt x="749447" y="964018"/>
                  </a:lnTo>
                  <a:lnTo>
                    <a:pt x="715041" y="910462"/>
                  </a:lnTo>
                  <a:lnTo>
                    <a:pt x="680636" y="856905"/>
                  </a:lnTo>
                  <a:lnTo>
                    <a:pt x="646230" y="803348"/>
                  </a:lnTo>
                  <a:lnTo>
                    <a:pt x="611824" y="749792"/>
                  </a:lnTo>
                  <a:lnTo>
                    <a:pt x="577419" y="696235"/>
                  </a:lnTo>
                  <a:lnTo>
                    <a:pt x="543013" y="642679"/>
                  </a:lnTo>
                  <a:lnTo>
                    <a:pt x="508607" y="589122"/>
                  </a:lnTo>
                  <a:lnTo>
                    <a:pt x="474202" y="535565"/>
                  </a:lnTo>
                  <a:lnTo>
                    <a:pt x="439796" y="482009"/>
                  </a:lnTo>
                  <a:lnTo>
                    <a:pt x="405390" y="428452"/>
                  </a:lnTo>
                  <a:lnTo>
                    <a:pt x="370985" y="374896"/>
                  </a:lnTo>
                  <a:lnTo>
                    <a:pt x="336579" y="321339"/>
                  </a:lnTo>
                  <a:lnTo>
                    <a:pt x="302173" y="267782"/>
                  </a:lnTo>
                  <a:lnTo>
                    <a:pt x="267768" y="214226"/>
                  </a:lnTo>
                  <a:lnTo>
                    <a:pt x="233362" y="160669"/>
                  </a:lnTo>
                  <a:lnTo>
                    <a:pt x="198956" y="107113"/>
                  </a:lnTo>
                  <a:lnTo>
                    <a:pt x="164551" y="53556"/>
                  </a:lnTo>
                  <a:lnTo>
                    <a:pt x="130145" y="0"/>
                  </a:lnTo>
                  <a:lnTo>
                    <a:pt x="64056" y="44548"/>
                  </a:lnTo>
                  <a:lnTo>
                    <a:pt x="0" y="91970"/>
                  </a:lnTo>
                  <a:lnTo>
                    <a:pt x="38996" y="142283"/>
                  </a:lnTo>
                  <a:lnTo>
                    <a:pt x="77992" y="192595"/>
                  </a:lnTo>
                  <a:lnTo>
                    <a:pt x="116988" y="242908"/>
                  </a:lnTo>
                  <a:lnTo>
                    <a:pt x="155985" y="293220"/>
                  </a:lnTo>
                  <a:lnTo>
                    <a:pt x="194981" y="343533"/>
                  </a:lnTo>
                  <a:lnTo>
                    <a:pt x="233977" y="393845"/>
                  </a:lnTo>
                  <a:lnTo>
                    <a:pt x="272974" y="444158"/>
                  </a:lnTo>
                  <a:lnTo>
                    <a:pt x="311970" y="494470"/>
                  </a:lnTo>
                  <a:lnTo>
                    <a:pt x="350966" y="544783"/>
                  </a:lnTo>
                  <a:lnTo>
                    <a:pt x="389963" y="595095"/>
                  </a:lnTo>
                  <a:lnTo>
                    <a:pt x="428959" y="645408"/>
                  </a:lnTo>
                  <a:lnTo>
                    <a:pt x="467955" y="695720"/>
                  </a:lnTo>
                  <a:lnTo>
                    <a:pt x="506952" y="746032"/>
                  </a:lnTo>
                  <a:lnTo>
                    <a:pt x="545948" y="796345"/>
                  </a:lnTo>
                  <a:lnTo>
                    <a:pt x="584944" y="846657"/>
                  </a:lnTo>
                  <a:lnTo>
                    <a:pt x="623941" y="896970"/>
                  </a:lnTo>
                  <a:lnTo>
                    <a:pt x="662937" y="947282"/>
                  </a:lnTo>
                  <a:lnTo>
                    <a:pt x="701933" y="997595"/>
                  </a:lnTo>
                  <a:lnTo>
                    <a:pt x="740930" y="1047907"/>
                  </a:lnTo>
                  <a:lnTo>
                    <a:pt x="779926" y="1098220"/>
                  </a:lnTo>
                  <a:lnTo>
                    <a:pt x="818922" y="114853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554721" y="2353157"/>
              <a:ext cx="755855" cy="1199981"/>
            </a:xfrm>
            <a:custGeom>
              <a:avLst/>
              <a:pathLst>
                <a:path w="755855" h="1199981">
                  <a:moveTo>
                    <a:pt x="755855" y="1180460"/>
                  </a:moveTo>
                  <a:lnTo>
                    <a:pt x="725985" y="1124248"/>
                  </a:lnTo>
                  <a:lnTo>
                    <a:pt x="696115" y="1068035"/>
                  </a:lnTo>
                  <a:lnTo>
                    <a:pt x="666245" y="1011823"/>
                  </a:lnTo>
                  <a:lnTo>
                    <a:pt x="636375" y="955611"/>
                  </a:lnTo>
                  <a:lnTo>
                    <a:pt x="606504" y="899398"/>
                  </a:lnTo>
                  <a:lnTo>
                    <a:pt x="576634" y="843186"/>
                  </a:lnTo>
                  <a:lnTo>
                    <a:pt x="546764" y="786973"/>
                  </a:lnTo>
                  <a:lnTo>
                    <a:pt x="516894" y="730761"/>
                  </a:lnTo>
                  <a:lnTo>
                    <a:pt x="487024" y="674548"/>
                  </a:lnTo>
                  <a:lnTo>
                    <a:pt x="457154" y="618336"/>
                  </a:lnTo>
                  <a:lnTo>
                    <a:pt x="427284" y="562124"/>
                  </a:lnTo>
                  <a:lnTo>
                    <a:pt x="397414" y="505911"/>
                  </a:lnTo>
                  <a:lnTo>
                    <a:pt x="367544" y="449699"/>
                  </a:lnTo>
                  <a:lnTo>
                    <a:pt x="337674" y="393486"/>
                  </a:lnTo>
                  <a:lnTo>
                    <a:pt x="307804" y="337274"/>
                  </a:lnTo>
                  <a:lnTo>
                    <a:pt x="277933" y="281062"/>
                  </a:lnTo>
                  <a:lnTo>
                    <a:pt x="248063" y="224849"/>
                  </a:lnTo>
                  <a:lnTo>
                    <a:pt x="218193" y="168637"/>
                  </a:lnTo>
                  <a:lnTo>
                    <a:pt x="188323" y="112424"/>
                  </a:lnTo>
                  <a:lnTo>
                    <a:pt x="158453" y="56212"/>
                  </a:lnTo>
                  <a:lnTo>
                    <a:pt x="128583" y="0"/>
                  </a:lnTo>
                  <a:lnTo>
                    <a:pt x="63514" y="36318"/>
                  </a:lnTo>
                  <a:lnTo>
                    <a:pt x="0" y="75292"/>
                  </a:lnTo>
                  <a:lnTo>
                    <a:pt x="34405" y="128849"/>
                  </a:lnTo>
                  <a:lnTo>
                    <a:pt x="68811" y="182405"/>
                  </a:lnTo>
                  <a:lnTo>
                    <a:pt x="103216" y="235962"/>
                  </a:lnTo>
                  <a:lnTo>
                    <a:pt x="137622" y="289519"/>
                  </a:lnTo>
                  <a:lnTo>
                    <a:pt x="172028" y="343075"/>
                  </a:lnTo>
                  <a:lnTo>
                    <a:pt x="206433" y="396632"/>
                  </a:lnTo>
                  <a:lnTo>
                    <a:pt x="240839" y="450188"/>
                  </a:lnTo>
                  <a:lnTo>
                    <a:pt x="275245" y="503745"/>
                  </a:lnTo>
                  <a:lnTo>
                    <a:pt x="309650" y="557301"/>
                  </a:lnTo>
                  <a:lnTo>
                    <a:pt x="344056" y="610858"/>
                  </a:lnTo>
                  <a:lnTo>
                    <a:pt x="378462" y="664415"/>
                  </a:lnTo>
                  <a:lnTo>
                    <a:pt x="412867" y="717971"/>
                  </a:lnTo>
                  <a:lnTo>
                    <a:pt x="447273" y="771528"/>
                  </a:lnTo>
                  <a:lnTo>
                    <a:pt x="481679" y="825084"/>
                  </a:lnTo>
                  <a:lnTo>
                    <a:pt x="516084" y="878641"/>
                  </a:lnTo>
                  <a:lnTo>
                    <a:pt x="550490" y="932198"/>
                  </a:lnTo>
                  <a:lnTo>
                    <a:pt x="584896" y="985754"/>
                  </a:lnTo>
                  <a:lnTo>
                    <a:pt x="619301" y="1039311"/>
                  </a:lnTo>
                  <a:lnTo>
                    <a:pt x="653707" y="1092867"/>
                  </a:lnTo>
                  <a:lnTo>
                    <a:pt x="688113" y="1146424"/>
                  </a:lnTo>
                  <a:lnTo>
                    <a:pt x="722518" y="119998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683304" y="2293952"/>
              <a:ext cx="658984" cy="1239665"/>
            </a:xfrm>
            <a:custGeom>
              <a:avLst/>
              <a:pathLst>
                <a:path w="658984" h="1239665">
                  <a:moveTo>
                    <a:pt x="658984" y="1224315"/>
                  </a:moveTo>
                  <a:lnTo>
                    <a:pt x="633429" y="1166015"/>
                  </a:lnTo>
                  <a:lnTo>
                    <a:pt x="607873" y="1107714"/>
                  </a:lnTo>
                  <a:lnTo>
                    <a:pt x="582318" y="1049413"/>
                  </a:lnTo>
                  <a:lnTo>
                    <a:pt x="556762" y="991112"/>
                  </a:lnTo>
                  <a:lnTo>
                    <a:pt x="531207" y="932812"/>
                  </a:lnTo>
                  <a:lnTo>
                    <a:pt x="505652" y="874511"/>
                  </a:lnTo>
                  <a:lnTo>
                    <a:pt x="480096" y="816210"/>
                  </a:lnTo>
                  <a:lnTo>
                    <a:pt x="454541" y="757909"/>
                  </a:lnTo>
                  <a:lnTo>
                    <a:pt x="428985" y="699609"/>
                  </a:lnTo>
                  <a:lnTo>
                    <a:pt x="403430" y="641308"/>
                  </a:lnTo>
                  <a:lnTo>
                    <a:pt x="377874" y="583007"/>
                  </a:lnTo>
                  <a:lnTo>
                    <a:pt x="352319" y="524706"/>
                  </a:lnTo>
                  <a:lnTo>
                    <a:pt x="326764" y="466406"/>
                  </a:lnTo>
                  <a:lnTo>
                    <a:pt x="301208" y="408105"/>
                  </a:lnTo>
                  <a:lnTo>
                    <a:pt x="275653" y="349804"/>
                  </a:lnTo>
                  <a:lnTo>
                    <a:pt x="250097" y="291503"/>
                  </a:lnTo>
                  <a:lnTo>
                    <a:pt x="224542" y="233203"/>
                  </a:lnTo>
                  <a:lnTo>
                    <a:pt x="198986" y="174902"/>
                  </a:lnTo>
                  <a:lnTo>
                    <a:pt x="173431" y="116601"/>
                  </a:lnTo>
                  <a:lnTo>
                    <a:pt x="147875" y="58300"/>
                  </a:lnTo>
                  <a:lnTo>
                    <a:pt x="122320" y="0"/>
                  </a:lnTo>
                  <a:lnTo>
                    <a:pt x="60602" y="28450"/>
                  </a:lnTo>
                  <a:lnTo>
                    <a:pt x="0" y="59204"/>
                  </a:lnTo>
                  <a:lnTo>
                    <a:pt x="29870" y="115416"/>
                  </a:lnTo>
                  <a:lnTo>
                    <a:pt x="59740" y="171629"/>
                  </a:lnTo>
                  <a:lnTo>
                    <a:pt x="89610" y="227841"/>
                  </a:lnTo>
                  <a:lnTo>
                    <a:pt x="119480" y="284054"/>
                  </a:lnTo>
                  <a:lnTo>
                    <a:pt x="149350" y="340266"/>
                  </a:lnTo>
                  <a:lnTo>
                    <a:pt x="179220" y="396478"/>
                  </a:lnTo>
                  <a:lnTo>
                    <a:pt x="209090" y="452691"/>
                  </a:lnTo>
                  <a:lnTo>
                    <a:pt x="238960" y="508903"/>
                  </a:lnTo>
                  <a:lnTo>
                    <a:pt x="268830" y="565116"/>
                  </a:lnTo>
                  <a:lnTo>
                    <a:pt x="298700" y="621328"/>
                  </a:lnTo>
                  <a:lnTo>
                    <a:pt x="328571" y="677540"/>
                  </a:lnTo>
                  <a:lnTo>
                    <a:pt x="358441" y="733753"/>
                  </a:lnTo>
                  <a:lnTo>
                    <a:pt x="388311" y="789965"/>
                  </a:lnTo>
                  <a:lnTo>
                    <a:pt x="418181" y="846178"/>
                  </a:lnTo>
                  <a:lnTo>
                    <a:pt x="448051" y="902390"/>
                  </a:lnTo>
                  <a:lnTo>
                    <a:pt x="477921" y="958603"/>
                  </a:lnTo>
                  <a:lnTo>
                    <a:pt x="507791" y="1014815"/>
                  </a:lnTo>
                  <a:lnTo>
                    <a:pt x="537661" y="1071027"/>
                  </a:lnTo>
                  <a:lnTo>
                    <a:pt x="567531" y="1127240"/>
                  </a:lnTo>
                  <a:lnTo>
                    <a:pt x="597401" y="1183452"/>
                  </a:lnTo>
                  <a:lnTo>
                    <a:pt x="627271" y="123966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805625" y="2252778"/>
              <a:ext cx="563193" cy="1265489"/>
            </a:xfrm>
            <a:custGeom>
              <a:avLst/>
              <a:pathLst>
                <a:path w="563193" h="1265489">
                  <a:moveTo>
                    <a:pt x="563193" y="1254815"/>
                  </a:moveTo>
                  <a:lnTo>
                    <a:pt x="541247" y="1195061"/>
                  </a:lnTo>
                  <a:lnTo>
                    <a:pt x="519301" y="1135308"/>
                  </a:lnTo>
                  <a:lnTo>
                    <a:pt x="497355" y="1075555"/>
                  </a:lnTo>
                  <a:lnTo>
                    <a:pt x="475409" y="1015802"/>
                  </a:lnTo>
                  <a:lnTo>
                    <a:pt x="453463" y="956049"/>
                  </a:lnTo>
                  <a:lnTo>
                    <a:pt x="431517" y="896296"/>
                  </a:lnTo>
                  <a:lnTo>
                    <a:pt x="409571" y="836543"/>
                  </a:lnTo>
                  <a:lnTo>
                    <a:pt x="387625" y="776790"/>
                  </a:lnTo>
                  <a:lnTo>
                    <a:pt x="365680" y="717037"/>
                  </a:lnTo>
                  <a:lnTo>
                    <a:pt x="343734" y="657284"/>
                  </a:lnTo>
                  <a:lnTo>
                    <a:pt x="321788" y="597530"/>
                  </a:lnTo>
                  <a:lnTo>
                    <a:pt x="299842" y="537777"/>
                  </a:lnTo>
                  <a:lnTo>
                    <a:pt x="277896" y="478024"/>
                  </a:lnTo>
                  <a:lnTo>
                    <a:pt x="255950" y="418271"/>
                  </a:lnTo>
                  <a:lnTo>
                    <a:pt x="234004" y="358518"/>
                  </a:lnTo>
                  <a:lnTo>
                    <a:pt x="212058" y="298765"/>
                  </a:lnTo>
                  <a:lnTo>
                    <a:pt x="190112" y="239012"/>
                  </a:lnTo>
                  <a:lnTo>
                    <a:pt x="168166" y="179259"/>
                  </a:lnTo>
                  <a:lnTo>
                    <a:pt x="146220" y="119506"/>
                  </a:lnTo>
                  <a:lnTo>
                    <a:pt x="124274" y="59753"/>
                  </a:lnTo>
                  <a:lnTo>
                    <a:pt x="102328" y="0"/>
                  </a:lnTo>
                  <a:lnTo>
                    <a:pt x="0" y="41173"/>
                  </a:lnTo>
                  <a:lnTo>
                    <a:pt x="25555" y="99474"/>
                  </a:lnTo>
                  <a:lnTo>
                    <a:pt x="51110" y="157775"/>
                  </a:lnTo>
                  <a:lnTo>
                    <a:pt x="76666" y="216076"/>
                  </a:lnTo>
                  <a:lnTo>
                    <a:pt x="102221" y="274376"/>
                  </a:lnTo>
                  <a:lnTo>
                    <a:pt x="127777" y="332677"/>
                  </a:lnTo>
                  <a:lnTo>
                    <a:pt x="153332" y="390978"/>
                  </a:lnTo>
                  <a:lnTo>
                    <a:pt x="178888" y="449279"/>
                  </a:lnTo>
                  <a:lnTo>
                    <a:pt x="204443" y="507579"/>
                  </a:lnTo>
                  <a:lnTo>
                    <a:pt x="229998" y="565880"/>
                  </a:lnTo>
                  <a:lnTo>
                    <a:pt x="255554" y="624181"/>
                  </a:lnTo>
                  <a:lnTo>
                    <a:pt x="281109" y="682482"/>
                  </a:lnTo>
                  <a:lnTo>
                    <a:pt x="306665" y="740783"/>
                  </a:lnTo>
                  <a:lnTo>
                    <a:pt x="332220" y="799083"/>
                  </a:lnTo>
                  <a:lnTo>
                    <a:pt x="357776" y="857384"/>
                  </a:lnTo>
                  <a:lnTo>
                    <a:pt x="383331" y="915685"/>
                  </a:lnTo>
                  <a:lnTo>
                    <a:pt x="408886" y="973986"/>
                  </a:lnTo>
                  <a:lnTo>
                    <a:pt x="434442" y="1032286"/>
                  </a:lnTo>
                  <a:lnTo>
                    <a:pt x="459997" y="1090587"/>
                  </a:lnTo>
                  <a:lnTo>
                    <a:pt x="485553" y="1148888"/>
                  </a:lnTo>
                  <a:lnTo>
                    <a:pt x="511108" y="1207189"/>
                  </a:lnTo>
                  <a:lnTo>
                    <a:pt x="536664" y="126548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907953" y="2221724"/>
              <a:ext cx="484756" cy="1285869"/>
            </a:xfrm>
            <a:custGeom>
              <a:avLst/>
              <a:pathLst>
                <a:path w="484756" h="1285869">
                  <a:moveTo>
                    <a:pt x="484756" y="1277818"/>
                  </a:moveTo>
                  <a:lnTo>
                    <a:pt x="466061" y="1216970"/>
                  </a:lnTo>
                  <a:lnTo>
                    <a:pt x="447366" y="1156121"/>
                  </a:lnTo>
                  <a:lnTo>
                    <a:pt x="428670" y="1095273"/>
                  </a:lnTo>
                  <a:lnTo>
                    <a:pt x="409975" y="1034424"/>
                  </a:lnTo>
                  <a:lnTo>
                    <a:pt x="391279" y="973576"/>
                  </a:lnTo>
                  <a:lnTo>
                    <a:pt x="372584" y="912727"/>
                  </a:lnTo>
                  <a:lnTo>
                    <a:pt x="353889" y="851879"/>
                  </a:lnTo>
                  <a:lnTo>
                    <a:pt x="335193" y="791030"/>
                  </a:lnTo>
                  <a:lnTo>
                    <a:pt x="316498" y="730182"/>
                  </a:lnTo>
                  <a:lnTo>
                    <a:pt x="297802" y="669333"/>
                  </a:lnTo>
                  <a:lnTo>
                    <a:pt x="279107" y="608485"/>
                  </a:lnTo>
                  <a:lnTo>
                    <a:pt x="260412" y="547636"/>
                  </a:lnTo>
                  <a:lnTo>
                    <a:pt x="241716" y="486788"/>
                  </a:lnTo>
                  <a:lnTo>
                    <a:pt x="223021" y="425939"/>
                  </a:lnTo>
                  <a:lnTo>
                    <a:pt x="204325" y="365091"/>
                  </a:lnTo>
                  <a:lnTo>
                    <a:pt x="185630" y="304242"/>
                  </a:lnTo>
                  <a:lnTo>
                    <a:pt x="166935" y="243394"/>
                  </a:lnTo>
                  <a:lnTo>
                    <a:pt x="148239" y="182545"/>
                  </a:lnTo>
                  <a:lnTo>
                    <a:pt x="129544" y="121697"/>
                  </a:lnTo>
                  <a:lnTo>
                    <a:pt x="110848" y="60848"/>
                  </a:lnTo>
                  <a:lnTo>
                    <a:pt x="92153" y="0"/>
                  </a:lnTo>
                  <a:lnTo>
                    <a:pt x="0" y="31054"/>
                  </a:lnTo>
                  <a:lnTo>
                    <a:pt x="21945" y="90807"/>
                  </a:lnTo>
                  <a:lnTo>
                    <a:pt x="43891" y="150560"/>
                  </a:lnTo>
                  <a:lnTo>
                    <a:pt x="65837" y="210313"/>
                  </a:lnTo>
                  <a:lnTo>
                    <a:pt x="87783" y="270067"/>
                  </a:lnTo>
                  <a:lnTo>
                    <a:pt x="109729" y="329820"/>
                  </a:lnTo>
                  <a:lnTo>
                    <a:pt x="131675" y="389573"/>
                  </a:lnTo>
                  <a:lnTo>
                    <a:pt x="153621" y="449326"/>
                  </a:lnTo>
                  <a:lnTo>
                    <a:pt x="175567" y="509079"/>
                  </a:lnTo>
                  <a:lnTo>
                    <a:pt x="197513" y="568832"/>
                  </a:lnTo>
                  <a:lnTo>
                    <a:pt x="219459" y="628585"/>
                  </a:lnTo>
                  <a:lnTo>
                    <a:pt x="241405" y="688338"/>
                  </a:lnTo>
                  <a:lnTo>
                    <a:pt x="263351" y="748091"/>
                  </a:lnTo>
                  <a:lnTo>
                    <a:pt x="285297" y="807844"/>
                  </a:lnTo>
                  <a:lnTo>
                    <a:pt x="307243" y="867598"/>
                  </a:lnTo>
                  <a:lnTo>
                    <a:pt x="329189" y="927351"/>
                  </a:lnTo>
                  <a:lnTo>
                    <a:pt x="351135" y="987104"/>
                  </a:lnTo>
                  <a:lnTo>
                    <a:pt x="373081" y="1046857"/>
                  </a:lnTo>
                  <a:lnTo>
                    <a:pt x="395027" y="1106610"/>
                  </a:lnTo>
                  <a:lnTo>
                    <a:pt x="416973" y="1166363"/>
                  </a:lnTo>
                  <a:lnTo>
                    <a:pt x="438919" y="1226116"/>
                  </a:lnTo>
                  <a:lnTo>
                    <a:pt x="460865" y="128586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2000106" y="2197159"/>
              <a:ext cx="415364" cy="1302383"/>
            </a:xfrm>
            <a:custGeom>
              <a:avLst/>
              <a:pathLst>
                <a:path w="415364" h="1302383">
                  <a:moveTo>
                    <a:pt x="415364" y="1296014"/>
                  </a:moveTo>
                  <a:lnTo>
                    <a:pt x="399765" y="1234299"/>
                  </a:lnTo>
                  <a:lnTo>
                    <a:pt x="384166" y="1172584"/>
                  </a:lnTo>
                  <a:lnTo>
                    <a:pt x="368567" y="1110869"/>
                  </a:lnTo>
                  <a:lnTo>
                    <a:pt x="352969" y="1049154"/>
                  </a:lnTo>
                  <a:lnTo>
                    <a:pt x="337370" y="987439"/>
                  </a:lnTo>
                  <a:lnTo>
                    <a:pt x="321771" y="925724"/>
                  </a:lnTo>
                  <a:lnTo>
                    <a:pt x="306173" y="864009"/>
                  </a:lnTo>
                  <a:lnTo>
                    <a:pt x="290574" y="802294"/>
                  </a:lnTo>
                  <a:lnTo>
                    <a:pt x="274975" y="740579"/>
                  </a:lnTo>
                  <a:lnTo>
                    <a:pt x="259376" y="678864"/>
                  </a:lnTo>
                  <a:lnTo>
                    <a:pt x="243778" y="617149"/>
                  </a:lnTo>
                  <a:lnTo>
                    <a:pt x="228179" y="555434"/>
                  </a:lnTo>
                  <a:lnTo>
                    <a:pt x="212580" y="493719"/>
                  </a:lnTo>
                  <a:lnTo>
                    <a:pt x="196981" y="432004"/>
                  </a:lnTo>
                  <a:lnTo>
                    <a:pt x="181383" y="370289"/>
                  </a:lnTo>
                  <a:lnTo>
                    <a:pt x="165784" y="308574"/>
                  </a:lnTo>
                  <a:lnTo>
                    <a:pt x="150185" y="246859"/>
                  </a:lnTo>
                  <a:lnTo>
                    <a:pt x="134587" y="185144"/>
                  </a:lnTo>
                  <a:lnTo>
                    <a:pt x="118988" y="123429"/>
                  </a:lnTo>
                  <a:lnTo>
                    <a:pt x="103389" y="61714"/>
                  </a:lnTo>
                  <a:lnTo>
                    <a:pt x="87790" y="0"/>
                  </a:lnTo>
                  <a:lnTo>
                    <a:pt x="0" y="24564"/>
                  </a:lnTo>
                  <a:lnTo>
                    <a:pt x="18695" y="85413"/>
                  </a:lnTo>
                  <a:lnTo>
                    <a:pt x="37390" y="146261"/>
                  </a:lnTo>
                  <a:lnTo>
                    <a:pt x="56086" y="207110"/>
                  </a:lnTo>
                  <a:lnTo>
                    <a:pt x="74781" y="267958"/>
                  </a:lnTo>
                  <a:lnTo>
                    <a:pt x="93477" y="328807"/>
                  </a:lnTo>
                  <a:lnTo>
                    <a:pt x="112172" y="389655"/>
                  </a:lnTo>
                  <a:lnTo>
                    <a:pt x="130867" y="450504"/>
                  </a:lnTo>
                  <a:lnTo>
                    <a:pt x="149563" y="511352"/>
                  </a:lnTo>
                  <a:lnTo>
                    <a:pt x="168258" y="572201"/>
                  </a:lnTo>
                  <a:lnTo>
                    <a:pt x="186954" y="633049"/>
                  </a:lnTo>
                  <a:lnTo>
                    <a:pt x="205649" y="693898"/>
                  </a:lnTo>
                  <a:lnTo>
                    <a:pt x="224344" y="754746"/>
                  </a:lnTo>
                  <a:lnTo>
                    <a:pt x="243040" y="815595"/>
                  </a:lnTo>
                  <a:lnTo>
                    <a:pt x="261735" y="876443"/>
                  </a:lnTo>
                  <a:lnTo>
                    <a:pt x="280431" y="937292"/>
                  </a:lnTo>
                  <a:lnTo>
                    <a:pt x="299126" y="998140"/>
                  </a:lnTo>
                  <a:lnTo>
                    <a:pt x="317821" y="1058989"/>
                  </a:lnTo>
                  <a:lnTo>
                    <a:pt x="336517" y="1119837"/>
                  </a:lnTo>
                  <a:lnTo>
                    <a:pt x="355212" y="1180686"/>
                  </a:lnTo>
                  <a:lnTo>
                    <a:pt x="373908" y="1241534"/>
                  </a:lnTo>
                  <a:lnTo>
                    <a:pt x="392603" y="130238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2087897" y="2181170"/>
              <a:ext cx="345441" cy="1312003"/>
            </a:xfrm>
            <a:custGeom>
              <a:avLst/>
              <a:pathLst>
                <a:path w="345441" h="1312003">
                  <a:moveTo>
                    <a:pt x="345441" y="1307858"/>
                  </a:moveTo>
                  <a:lnTo>
                    <a:pt x="332273" y="1245579"/>
                  </a:lnTo>
                  <a:lnTo>
                    <a:pt x="319105" y="1183300"/>
                  </a:lnTo>
                  <a:lnTo>
                    <a:pt x="305937" y="1121021"/>
                  </a:lnTo>
                  <a:lnTo>
                    <a:pt x="292770" y="1058742"/>
                  </a:lnTo>
                  <a:lnTo>
                    <a:pt x="279602" y="996463"/>
                  </a:lnTo>
                  <a:lnTo>
                    <a:pt x="266434" y="934184"/>
                  </a:lnTo>
                  <a:lnTo>
                    <a:pt x="253267" y="871905"/>
                  </a:lnTo>
                  <a:lnTo>
                    <a:pt x="240099" y="809626"/>
                  </a:lnTo>
                  <a:lnTo>
                    <a:pt x="226931" y="747347"/>
                  </a:lnTo>
                  <a:lnTo>
                    <a:pt x="213763" y="685068"/>
                  </a:lnTo>
                  <a:lnTo>
                    <a:pt x="200596" y="622789"/>
                  </a:lnTo>
                  <a:lnTo>
                    <a:pt x="187428" y="560510"/>
                  </a:lnTo>
                  <a:lnTo>
                    <a:pt x="174260" y="498231"/>
                  </a:lnTo>
                  <a:lnTo>
                    <a:pt x="161093" y="435952"/>
                  </a:lnTo>
                  <a:lnTo>
                    <a:pt x="147925" y="373673"/>
                  </a:lnTo>
                  <a:lnTo>
                    <a:pt x="134757" y="311394"/>
                  </a:lnTo>
                  <a:lnTo>
                    <a:pt x="121589" y="249115"/>
                  </a:lnTo>
                  <a:lnTo>
                    <a:pt x="108422" y="186836"/>
                  </a:lnTo>
                  <a:lnTo>
                    <a:pt x="95254" y="124557"/>
                  </a:lnTo>
                  <a:lnTo>
                    <a:pt x="82086" y="62278"/>
                  </a:lnTo>
                  <a:lnTo>
                    <a:pt x="68919" y="0"/>
                  </a:lnTo>
                  <a:lnTo>
                    <a:pt x="0" y="15989"/>
                  </a:lnTo>
                  <a:lnTo>
                    <a:pt x="15598" y="77704"/>
                  </a:lnTo>
                  <a:lnTo>
                    <a:pt x="31197" y="139419"/>
                  </a:lnTo>
                  <a:lnTo>
                    <a:pt x="46796" y="201134"/>
                  </a:lnTo>
                  <a:lnTo>
                    <a:pt x="62394" y="262849"/>
                  </a:lnTo>
                  <a:lnTo>
                    <a:pt x="77993" y="324563"/>
                  </a:lnTo>
                  <a:lnTo>
                    <a:pt x="93592" y="386278"/>
                  </a:lnTo>
                  <a:lnTo>
                    <a:pt x="109191" y="447993"/>
                  </a:lnTo>
                  <a:lnTo>
                    <a:pt x="124789" y="509708"/>
                  </a:lnTo>
                  <a:lnTo>
                    <a:pt x="140388" y="571423"/>
                  </a:lnTo>
                  <a:lnTo>
                    <a:pt x="155987" y="633138"/>
                  </a:lnTo>
                  <a:lnTo>
                    <a:pt x="171585" y="694853"/>
                  </a:lnTo>
                  <a:lnTo>
                    <a:pt x="187184" y="756568"/>
                  </a:lnTo>
                  <a:lnTo>
                    <a:pt x="202783" y="818283"/>
                  </a:lnTo>
                  <a:lnTo>
                    <a:pt x="218382" y="879998"/>
                  </a:lnTo>
                  <a:lnTo>
                    <a:pt x="233980" y="941713"/>
                  </a:lnTo>
                  <a:lnTo>
                    <a:pt x="249579" y="1003428"/>
                  </a:lnTo>
                  <a:lnTo>
                    <a:pt x="265178" y="1065143"/>
                  </a:lnTo>
                  <a:lnTo>
                    <a:pt x="280777" y="1126858"/>
                  </a:lnTo>
                  <a:lnTo>
                    <a:pt x="296375" y="1188573"/>
                  </a:lnTo>
                  <a:lnTo>
                    <a:pt x="311974" y="1250288"/>
                  </a:lnTo>
                  <a:lnTo>
                    <a:pt x="327573" y="131200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2156816" y="2168424"/>
              <a:ext cx="293739" cy="1320604"/>
            </a:xfrm>
            <a:custGeom>
              <a:avLst/>
              <a:pathLst>
                <a:path w="293739" h="1320604">
                  <a:moveTo>
                    <a:pt x="293739" y="1317299"/>
                  </a:moveTo>
                  <a:lnTo>
                    <a:pt x="282914" y="1254571"/>
                  </a:lnTo>
                  <a:lnTo>
                    <a:pt x="272089" y="1191842"/>
                  </a:lnTo>
                  <a:lnTo>
                    <a:pt x="261264" y="1129114"/>
                  </a:lnTo>
                  <a:lnTo>
                    <a:pt x="250438" y="1066385"/>
                  </a:lnTo>
                  <a:lnTo>
                    <a:pt x="239613" y="1003657"/>
                  </a:lnTo>
                  <a:lnTo>
                    <a:pt x="228788" y="940928"/>
                  </a:lnTo>
                  <a:lnTo>
                    <a:pt x="217963" y="878199"/>
                  </a:lnTo>
                  <a:lnTo>
                    <a:pt x="207138" y="815471"/>
                  </a:lnTo>
                  <a:lnTo>
                    <a:pt x="196313" y="752742"/>
                  </a:lnTo>
                  <a:lnTo>
                    <a:pt x="185487" y="690014"/>
                  </a:lnTo>
                  <a:lnTo>
                    <a:pt x="174662" y="627285"/>
                  </a:lnTo>
                  <a:lnTo>
                    <a:pt x="163837" y="564557"/>
                  </a:lnTo>
                  <a:lnTo>
                    <a:pt x="153012" y="501828"/>
                  </a:lnTo>
                  <a:lnTo>
                    <a:pt x="142187" y="439099"/>
                  </a:lnTo>
                  <a:lnTo>
                    <a:pt x="131361" y="376371"/>
                  </a:lnTo>
                  <a:lnTo>
                    <a:pt x="120536" y="313642"/>
                  </a:lnTo>
                  <a:lnTo>
                    <a:pt x="109711" y="250914"/>
                  </a:lnTo>
                  <a:lnTo>
                    <a:pt x="98886" y="188185"/>
                  </a:lnTo>
                  <a:lnTo>
                    <a:pt x="88061" y="125457"/>
                  </a:lnTo>
                  <a:lnTo>
                    <a:pt x="77236" y="62728"/>
                  </a:lnTo>
                  <a:lnTo>
                    <a:pt x="66410" y="0"/>
                  </a:lnTo>
                  <a:lnTo>
                    <a:pt x="0" y="12746"/>
                  </a:lnTo>
                  <a:lnTo>
                    <a:pt x="13167" y="75025"/>
                  </a:lnTo>
                  <a:lnTo>
                    <a:pt x="26335" y="137304"/>
                  </a:lnTo>
                  <a:lnTo>
                    <a:pt x="39503" y="199583"/>
                  </a:lnTo>
                  <a:lnTo>
                    <a:pt x="52670" y="261862"/>
                  </a:lnTo>
                  <a:lnTo>
                    <a:pt x="65838" y="324141"/>
                  </a:lnTo>
                  <a:lnTo>
                    <a:pt x="79006" y="386420"/>
                  </a:lnTo>
                  <a:lnTo>
                    <a:pt x="92174" y="448699"/>
                  </a:lnTo>
                  <a:lnTo>
                    <a:pt x="105341" y="510978"/>
                  </a:lnTo>
                  <a:lnTo>
                    <a:pt x="118509" y="573257"/>
                  </a:lnTo>
                  <a:lnTo>
                    <a:pt x="131677" y="635535"/>
                  </a:lnTo>
                  <a:lnTo>
                    <a:pt x="144844" y="697814"/>
                  </a:lnTo>
                  <a:lnTo>
                    <a:pt x="158012" y="760093"/>
                  </a:lnTo>
                  <a:lnTo>
                    <a:pt x="171180" y="822372"/>
                  </a:lnTo>
                  <a:lnTo>
                    <a:pt x="184348" y="884651"/>
                  </a:lnTo>
                  <a:lnTo>
                    <a:pt x="197515" y="946930"/>
                  </a:lnTo>
                  <a:lnTo>
                    <a:pt x="210683" y="1009209"/>
                  </a:lnTo>
                  <a:lnTo>
                    <a:pt x="223851" y="1071488"/>
                  </a:lnTo>
                  <a:lnTo>
                    <a:pt x="237018" y="1133767"/>
                  </a:lnTo>
                  <a:lnTo>
                    <a:pt x="250186" y="1196046"/>
                  </a:lnTo>
                  <a:lnTo>
                    <a:pt x="263354" y="1258325"/>
                  </a:lnTo>
                  <a:lnTo>
                    <a:pt x="276522" y="132060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223227" y="2158466"/>
              <a:ext cx="244097" cy="1327257"/>
            </a:xfrm>
            <a:custGeom>
              <a:avLst/>
              <a:pathLst>
                <a:path w="244097" h="1327257">
                  <a:moveTo>
                    <a:pt x="244097" y="1324676"/>
                  </a:moveTo>
                  <a:lnTo>
                    <a:pt x="235553" y="1261596"/>
                  </a:lnTo>
                  <a:lnTo>
                    <a:pt x="227009" y="1198516"/>
                  </a:lnTo>
                  <a:lnTo>
                    <a:pt x="218466" y="1135436"/>
                  </a:lnTo>
                  <a:lnTo>
                    <a:pt x="209922" y="1072356"/>
                  </a:lnTo>
                  <a:lnTo>
                    <a:pt x="201378" y="1009276"/>
                  </a:lnTo>
                  <a:lnTo>
                    <a:pt x="192834" y="946197"/>
                  </a:lnTo>
                  <a:lnTo>
                    <a:pt x="184291" y="883117"/>
                  </a:lnTo>
                  <a:lnTo>
                    <a:pt x="175747" y="820037"/>
                  </a:lnTo>
                  <a:lnTo>
                    <a:pt x="167203" y="756957"/>
                  </a:lnTo>
                  <a:lnTo>
                    <a:pt x="158659" y="693877"/>
                  </a:lnTo>
                  <a:lnTo>
                    <a:pt x="150116" y="630798"/>
                  </a:lnTo>
                  <a:lnTo>
                    <a:pt x="141572" y="567718"/>
                  </a:lnTo>
                  <a:lnTo>
                    <a:pt x="133028" y="504638"/>
                  </a:lnTo>
                  <a:lnTo>
                    <a:pt x="124484" y="441558"/>
                  </a:lnTo>
                  <a:lnTo>
                    <a:pt x="115941" y="378478"/>
                  </a:lnTo>
                  <a:lnTo>
                    <a:pt x="107397" y="315399"/>
                  </a:lnTo>
                  <a:lnTo>
                    <a:pt x="98853" y="252319"/>
                  </a:lnTo>
                  <a:lnTo>
                    <a:pt x="90309" y="189239"/>
                  </a:lnTo>
                  <a:lnTo>
                    <a:pt x="81766" y="126159"/>
                  </a:lnTo>
                  <a:lnTo>
                    <a:pt x="73222" y="63079"/>
                  </a:lnTo>
                  <a:lnTo>
                    <a:pt x="64678" y="0"/>
                  </a:lnTo>
                  <a:lnTo>
                    <a:pt x="0" y="9957"/>
                  </a:lnTo>
                  <a:lnTo>
                    <a:pt x="10825" y="72686"/>
                  </a:lnTo>
                  <a:lnTo>
                    <a:pt x="21650" y="135414"/>
                  </a:lnTo>
                  <a:lnTo>
                    <a:pt x="32475" y="198143"/>
                  </a:lnTo>
                  <a:lnTo>
                    <a:pt x="43300" y="260871"/>
                  </a:lnTo>
                  <a:lnTo>
                    <a:pt x="54125" y="323600"/>
                  </a:lnTo>
                  <a:lnTo>
                    <a:pt x="64951" y="386329"/>
                  </a:lnTo>
                  <a:lnTo>
                    <a:pt x="75776" y="449057"/>
                  </a:lnTo>
                  <a:lnTo>
                    <a:pt x="86601" y="511786"/>
                  </a:lnTo>
                  <a:lnTo>
                    <a:pt x="97426" y="574514"/>
                  </a:lnTo>
                  <a:lnTo>
                    <a:pt x="108251" y="637243"/>
                  </a:lnTo>
                  <a:lnTo>
                    <a:pt x="119076" y="699971"/>
                  </a:lnTo>
                  <a:lnTo>
                    <a:pt x="129902" y="762700"/>
                  </a:lnTo>
                  <a:lnTo>
                    <a:pt x="140727" y="825429"/>
                  </a:lnTo>
                  <a:lnTo>
                    <a:pt x="151552" y="888157"/>
                  </a:lnTo>
                  <a:lnTo>
                    <a:pt x="162377" y="950886"/>
                  </a:lnTo>
                  <a:lnTo>
                    <a:pt x="173202" y="1013614"/>
                  </a:lnTo>
                  <a:lnTo>
                    <a:pt x="184028" y="1076343"/>
                  </a:lnTo>
                  <a:lnTo>
                    <a:pt x="194853" y="1139071"/>
                  </a:lnTo>
                  <a:lnTo>
                    <a:pt x="205678" y="1201800"/>
                  </a:lnTo>
                  <a:lnTo>
                    <a:pt x="216503" y="1264529"/>
                  </a:lnTo>
                  <a:lnTo>
                    <a:pt x="227328" y="132725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287906" y="2151586"/>
              <a:ext cx="194399" cy="1331555"/>
            </a:xfrm>
            <a:custGeom>
              <a:avLst/>
              <a:pathLst>
                <a:path w="194399" h="1331555">
                  <a:moveTo>
                    <a:pt x="194399" y="1329772"/>
                  </a:moveTo>
                  <a:lnTo>
                    <a:pt x="187894" y="1266449"/>
                  </a:lnTo>
                  <a:lnTo>
                    <a:pt x="181388" y="1203127"/>
                  </a:lnTo>
                  <a:lnTo>
                    <a:pt x="174883" y="1139804"/>
                  </a:lnTo>
                  <a:lnTo>
                    <a:pt x="168377" y="1076482"/>
                  </a:lnTo>
                  <a:lnTo>
                    <a:pt x="161872" y="1013159"/>
                  </a:lnTo>
                  <a:lnTo>
                    <a:pt x="155366" y="949837"/>
                  </a:lnTo>
                  <a:lnTo>
                    <a:pt x="148861" y="886514"/>
                  </a:lnTo>
                  <a:lnTo>
                    <a:pt x="142355" y="823192"/>
                  </a:lnTo>
                  <a:lnTo>
                    <a:pt x="135850" y="759869"/>
                  </a:lnTo>
                  <a:lnTo>
                    <a:pt x="129345" y="696547"/>
                  </a:lnTo>
                  <a:lnTo>
                    <a:pt x="122839" y="633224"/>
                  </a:lnTo>
                  <a:lnTo>
                    <a:pt x="116334" y="569902"/>
                  </a:lnTo>
                  <a:lnTo>
                    <a:pt x="109828" y="506579"/>
                  </a:lnTo>
                  <a:lnTo>
                    <a:pt x="103323" y="443257"/>
                  </a:lnTo>
                  <a:lnTo>
                    <a:pt x="96817" y="379934"/>
                  </a:lnTo>
                  <a:lnTo>
                    <a:pt x="90312" y="316612"/>
                  </a:lnTo>
                  <a:lnTo>
                    <a:pt x="83806" y="253289"/>
                  </a:lnTo>
                  <a:lnTo>
                    <a:pt x="77301" y="189967"/>
                  </a:lnTo>
                  <a:lnTo>
                    <a:pt x="70795" y="126644"/>
                  </a:lnTo>
                  <a:lnTo>
                    <a:pt x="64290" y="63322"/>
                  </a:lnTo>
                  <a:lnTo>
                    <a:pt x="57784" y="0"/>
                  </a:lnTo>
                  <a:lnTo>
                    <a:pt x="0" y="6879"/>
                  </a:lnTo>
                  <a:lnTo>
                    <a:pt x="8543" y="69959"/>
                  </a:lnTo>
                  <a:lnTo>
                    <a:pt x="17087" y="133039"/>
                  </a:lnTo>
                  <a:lnTo>
                    <a:pt x="25631" y="196119"/>
                  </a:lnTo>
                  <a:lnTo>
                    <a:pt x="34174" y="259198"/>
                  </a:lnTo>
                  <a:lnTo>
                    <a:pt x="42718" y="322278"/>
                  </a:lnTo>
                  <a:lnTo>
                    <a:pt x="51262" y="385358"/>
                  </a:lnTo>
                  <a:lnTo>
                    <a:pt x="59806" y="448438"/>
                  </a:lnTo>
                  <a:lnTo>
                    <a:pt x="68349" y="511518"/>
                  </a:lnTo>
                  <a:lnTo>
                    <a:pt x="76893" y="574598"/>
                  </a:lnTo>
                  <a:lnTo>
                    <a:pt x="85437" y="637677"/>
                  </a:lnTo>
                  <a:lnTo>
                    <a:pt x="93981" y="700757"/>
                  </a:lnTo>
                  <a:lnTo>
                    <a:pt x="102524" y="763837"/>
                  </a:lnTo>
                  <a:lnTo>
                    <a:pt x="111068" y="826917"/>
                  </a:lnTo>
                  <a:lnTo>
                    <a:pt x="119612" y="889997"/>
                  </a:lnTo>
                  <a:lnTo>
                    <a:pt x="128156" y="953076"/>
                  </a:lnTo>
                  <a:lnTo>
                    <a:pt x="136699" y="1016156"/>
                  </a:lnTo>
                  <a:lnTo>
                    <a:pt x="145243" y="1079236"/>
                  </a:lnTo>
                  <a:lnTo>
                    <a:pt x="153787" y="1142316"/>
                  </a:lnTo>
                  <a:lnTo>
                    <a:pt x="162331" y="1205396"/>
                  </a:lnTo>
                  <a:lnTo>
                    <a:pt x="170874" y="1268475"/>
                  </a:lnTo>
                  <a:lnTo>
                    <a:pt x="179418" y="133155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345691" y="2147437"/>
              <a:ext cx="148598" cy="1333920"/>
            </a:xfrm>
            <a:custGeom>
              <a:avLst/>
              <a:pathLst>
                <a:path w="148598" h="1333920">
                  <a:moveTo>
                    <a:pt x="148598" y="1332845"/>
                  </a:moveTo>
                  <a:lnTo>
                    <a:pt x="143723" y="1269376"/>
                  </a:lnTo>
                  <a:lnTo>
                    <a:pt x="138848" y="1205907"/>
                  </a:lnTo>
                  <a:lnTo>
                    <a:pt x="133973" y="1142438"/>
                  </a:lnTo>
                  <a:lnTo>
                    <a:pt x="129098" y="1078969"/>
                  </a:lnTo>
                  <a:lnTo>
                    <a:pt x="124222" y="1015501"/>
                  </a:lnTo>
                  <a:lnTo>
                    <a:pt x="119347" y="952032"/>
                  </a:lnTo>
                  <a:lnTo>
                    <a:pt x="114472" y="888563"/>
                  </a:lnTo>
                  <a:lnTo>
                    <a:pt x="109597" y="825094"/>
                  </a:lnTo>
                  <a:lnTo>
                    <a:pt x="104722" y="761625"/>
                  </a:lnTo>
                  <a:lnTo>
                    <a:pt x="99847" y="698157"/>
                  </a:lnTo>
                  <a:lnTo>
                    <a:pt x="94972" y="634688"/>
                  </a:lnTo>
                  <a:lnTo>
                    <a:pt x="90097" y="571219"/>
                  </a:lnTo>
                  <a:lnTo>
                    <a:pt x="85222" y="507750"/>
                  </a:lnTo>
                  <a:lnTo>
                    <a:pt x="80346" y="444281"/>
                  </a:lnTo>
                  <a:lnTo>
                    <a:pt x="75471" y="380812"/>
                  </a:lnTo>
                  <a:lnTo>
                    <a:pt x="70596" y="317344"/>
                  </a:lnTo>
                  <a:lnTo>
                    <a:pt x="65721" y="253875"/>
                  </a:lnTo>
                  <a:lnTo>
                    <a:pt x="60846" y="190406"/>
                  </a:lnTo>
                  <a:lnTo>
                    <a:pt x="55971" y="126937"/>
                  </a:lnTo>
                  <a:lnTo>
                    <a:pt x="51096" y="63468"/>
                  </a:lnTo>
                  <a:lnTo>
                    <a:pt x="46221" y="0"/>
                  </a:lnTo>
                  <a:lnTo>
                    <a:pt x="0" y="4148"/>
                  </a:lnTo>
                  <a:lnTo>
                    <a:pt x="6505" y="67471"/>
                  </a:lnTo>
                  <a:lnTo>
                    <a:pt x="13010" y="130793"/>
                  </a:lnTo>
                  <a:lnTo>
                    <a:pt x="19516" y="194116"/>
                  </a:lnTo>
                  <a:lnTo>
                    <a:pt x="26021" y="257438"/>
                  </a:lnTo>
                  <a:lnTo>
                    <a:pt x="32527" y="320761"/>
                  </a:lnTo>
                  <a:lnTo>
                    <a:pt x="39032" y="384083"/>
                  </a:lnTo>
                  <a:lnTo>
                    <a:pt x="45538" y="447406"/>
                  </a:lnTo>
                  <a:lnTo>
                    <a:pt x="52043" y="510728"/>
                  </a:lnTo>
                  <a:lnTo>
                    <a:pt x="58549" y="574051"/>
                  </a:lnTo>
                  <a:lnTo>
                    <a:pt x="65054" y="637373"/>
                  </a:lnTo>
                  <a:lnTo>
                    <a:pt x="71560" y="700696"/>
                  </a:lnTo>
                  <a:lnTo>
                    <a:pt x="78065" y="764018"/>
                  </a:lnTo>
                  <a:lnTo>
                    <a:pt x="84571" y="827341"/>
                  </a:lnTo>
                  <a:lnTo>
                    <a:pt x="91076" y="890663"/>
                  </a:lnTo>
                  <a:lnTo>
                    <a:pt x="97582" y="953985"/>
                  </a:lnTo>
                  <a:lnTo>
                    <a:pt x="104087" y="1017308"/>
                  </a:lnTo>
                  <a:lnTo>
                    <a:pt x="110593" y="1080630"/>
                  </a:lnTo>
                  <a:lnTo>
                    <a:pt x="117098" y="1143953"/>
                  </a:lnTo>
                  <a:lnTo>
                    <a:pt x="123604" y="1207275"/>
                  </a:lnTo>
                  <a:lnTo>
                    <a:pt x="130109" y="1270598"/>
                  </a:lnTo>
                  <a:lnTo>
                    <a:pt x="136615" y="133392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391912" y="2144480"/>
              <a:ext cx="114376" cy="1335802"/>
            </a:xfrm>
            <a:custGeom>
              <a:avLst/>
              <a:pathLst>
                <a:path w="114376" h="1335802">
                  <a:moveTo>
                    <a:pt x="114376" y="1335035"/>
                  </a:moveTo>
                  <a:lnTo>
                    <a:pt x="111133" y="1271462"/>
                  </a:lnTo>
                  <a:lnTo>
                    <a:pt x="107891" y="1207889"/>
                  </a:lnTo>
                  <a:lnTo>
                    <a:pt x="104648" y="1144316"/>
                  </a:lnTo>
                  <a:lnTo>
                    <a:pt x="101406" y="1080743"/>
                  </a:lnTo>
                  <a:lnTo>
                    <a:pt x="98163" y="1017170"/>
                  </a:lnTo>
                  <a:lnTo>
                    <a:pt x="94920" y="953597"/>
                  </a:lnTo>
                  <a:lnTo>
                    <a:pt x="91678" y="890023"/>
                  </a:lnTo>
                  <a:lnTo>
                    <a:pt x="88435" y="826450"/>
                  </a:lnTo>
                  <a:lnTo>
                    <a:pt x="85193" y="762877"/>
                  </a:lnTo>
                  <a:lnTo>
                    <a:pt x="81950" y="699304"/>
                  </a:lnTo>
                  <a:lnTo>
                    <a:pt x="78707" y="635731"/>
                  </a:lnTo>
                  <a:lnTo>
                    <a:pt x="75465" y="572158"/>
                  </a:lnTo>
                  <a:lnTo>
                    <a:pt x="72222" y="508585"/>
                  </a:lnTo>
                  <a:lnTo>
                    <a:pt x="68980" y="445011"/>
                  </a:lnTo>
                  <a:lnTo>
                    <a:pt x="65737" y="381438"/>
                  </a:lnTo>
                  <a:lnTo>
                    <a:pt x="62494" y="317865"/>
                  </a:lnTo>
                  <a:lnTo>
                    <a:pt x="59252" y="254292"/>
                  </a:lnTo>
                  <a:lnTo>
                    <a:pt x="56009" y="190719"/>
                  </a:lnTo>
                  <a:lnTo>
                    <a:pt x="52767" y="127146"/>
                  </a:lnTo>
                  <a:lnTo>
                    <a:pt x="49524" y="63573"/>
                  </a:lnTo>
                  <a:lnTo>
                    <a:pt x="46281" y="0"/>
                  </a:lnTo>
                  <a:lnTo>
                    <a:pt x="0" y="2957"/>
                  </a:lnTo>
                  <a:lnTo>
                    <a:pt x="4875" y="66426"/>
                  </a:lnTo>
                  <a:lnTo>
                    <a:pt x="9750" y="129894"/>
                  </a:lnTo>
                  <a:lnTo>
                    <a:pt x="14625" y="193363"/>
                  </a:lnTo>
                  <a:lnTo>
                    <a:pt x="19500" y="256832"/>
                  </a:lnTo>
                  <a:lnTo>
                    <a:pt x="24375" y="320301"/>
                  </a:lnTo>
                  <a:lnTo>
                    <a:pt x="29250" y="383770"/>
                  </a:lnTo>
                  <a:lnTo>
                    <a:pt x="34125" y="447239"/>
                  </a:lnTo>
                  <a:lnTo>
                    <a:pt x="39000" y="510707"/>
                  </a:lnTo>
                  <a:lnTo>
                    <a:pt x="43876" y="574176"/>
                  </a:lnTo>
                  <a:lnTo>
                    <a:pt x="48751" y="637645"/>
                  </a:lnTo>
                  <a:lnTo>
                    <a:pt x="53626" y="701114"/>
                  </a:lnTo>
                  <a:lnTo>
                    <a:pt x="58501" y="764583"/>
                  </a:lnTo>
                  <a:lnTo>
                    <a:pt x="63376" y="828051"/>
                  </a:lnTo>
                  <a:lnTo>
                    <a:pt x="68251" y="891520"/>
                  </a:lnTo>
                  <a:lnTo>
                    <a:pt x="73126" y="954989"/>
                  </a:lnTo>
                  <a:lnTo>
                    <a:pt x="78001" y="1018458"/>
                  </a:lnTo>
                  <a:lnTo>
                    <a:pt x="82876" y="1081927"/>
                  </a:lnTo>
                  <a:lnTo>
                    <a:pt x="87752" y="1145396"/>
                  </a:lnTo>
                  <a:lnTo>
                    <a:pt x="92627" y="1208864"/>
                  </a:lnTo>
                  <a:lnTo>
                    <a:pt x="97502" y="1272333"/>
                  </a:lnTo>
                  <a:lnTo>
                    <a:pt x="102377" y="133580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438193" y="2142839"/>
              <a:ext cx="78879" cy="1336676"/>
            </a:xfrm>
            <a:custGeom>
              <a:avLst/>
              <a:pathLst>
                <a:path w="78879" h="1336676">
                  <a:moveTo>
                    <a:pt x="78879" y="1336251"/>
                  </a:moveTo>
                  <a:lnTo>
                    <a:pt x="77104" y="1272620"/>
                  </a:lnTo>
                  <a:lnTo>
                    <a:pt x="75328" y="1208989"/>
                  </a:lnTo>
                  <a:lnTo>
                    <a:pt x="73553" y="1145358"/>
                  </a:lnTo>
                  <a:lnTo>
                    <a:pt x="71778" y="1081727"/>
                  </a:lnTo>
                  <a:lnTo>
                    <a:pt x="70003" y="1018096"/>
                  </a:lnTo>
                  <a:lnTo>
                    <a:pt x="68227" y="954465"/>
                  </a:lnTo>
                  <a:lnTo>
                    <a:pt x="66452" y="890834"/>
                  </a:lnTo>
                  <a:lnTo>
                    <a:pt x="64677" y="827203"/>
                  </a:lnTo>
                  <a:lnTo>
                    <a:pt x="62901" y="763572"/>
                  </a:lnTo>
                  <a:lnTo>
                    <a:pt x="61126" y="699941"/>
                  </a:lnTo>
                  <a:lnTo>
                    <a:pt x="59351" y="636310"/>
                  </a:lnTo>
                  <a:lnTo>
                    <a:pt x="57576" y="572679"/>
                  </a:lnTo>
                  <a:lnTo>
                    <a:pt x="55800" y="509048"/>
                  </a:lnTo>
                  <a:lnTo>
                    <a:pt x="54025" y="445417"/>
                  </a:lnTo>
                  <a:lnTo>
                    <a:pt x="52250" y="381786"/>
                  </a:lnTo>
                  <a:lnTo>
                    <a:pt x="50475" y="318155"/>
                  </a:lnTo>
                  <a:lnTo>
                    <a:pt x="48699" y="254524"/>
                  </a:lnTo>
                  <a:lnTo>
                    <a:pt x="46924" y="190893"/>
                  </a:lnTo>
                  <a:lnTo>
                    <a:pt x="45149" y="127262"/>
                  </a:lnTo>
                  <a:lnTo>
                    <a:pt x="43373" y="63631"/>
                  </a:lnTo>
                  <a:lnTo>
                    <a:pt x="41598" y="0"/>
                  </a:lnTo>
                  <a:lnTo>
                    <a:pt x="0" y="1640"/>
                  </a:lnTo>
                  <a:lnTo>
                    <a:pt x="3242" y="65214"/>
                  </a:lnTo>
                  <a:lnTo>
                    <a:pt x="6485" y="128787"/>
                  </a:lnTo>
                  <a:lnTo>
                    <a:pt x="9727" y="192360"/>
                  </a:lnTo>
                  <a:lnTo>
                    <a:pt x="12970" y="255933"/>
                  </a:lnTo>
                  <a:lnTo>
                    <a:pt x="16212" y="319506"/>
                  </a:lnTo>
                  <a:lnTo>
                    <a:pt x="19455" y="383079"/>
                  </a:lnTo>
                  <a:lnTo>
                    <a:pt x="22698" y="446652"/>
                  </a:lnTo>
                  <a:lnTo>
                    <a:pt x="25940" y="510226"/>
                  </a:lnTo>
                  <a:lnTo>
                    <a:pt x="29183" y="573799"/>
                  </a:lnTo>
                  <a:lnTo>
                    <a:pt x="32425" y="637372"/>
                  </a:lnTo>
                  <a:lnTo>
                    <a:pt x="35668" y="700945"/>
                  </a:lnTo>
                  <a:lnTo>
                    <a:pt x="38911" y="764518"/>
                  </a:lnTo>
                  <a:lnTo>
                    <a:pt x="42153" y="828091"/>
                  </a:lnTo>
                  <a:lnTo>
                    <a:pt x="45396" y="891664"/>
                  </a:lnTo>
                  <a:lnTo>
                    <a:pt x="48638" y="955238"/>
                  </a:lnTo>
                  <a:lnTo>
                    <a:pt x="51881" y="1018811"/>
                  </a:lnTo>
                  <a:lnTo>
                    <a:pt x="55124" y="1082384"/>
                  </a:lnTo>
                  <a:lnTo>
                    <a:pt x="58366" y="1145957"/>
                  </a:lnTo>
                  <a:lnTo>
                    <a:pt x="61609" y="1209530"/>
                  </a:lnTo>
                  <a:lnTo>
                    <a:pt x="64851" y="1273103"/>
                  </a:lnTo>
                  <a:lnTo>
                    <a:pt x="68094" y="133667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479792" y="2142208"/>
              <a:ext cx="46196" cy="1336882"/>
            </a:xfrm>
            <a:custGeom>
              <a:avLst/>
              <a:pathLst>
                <a:path w="46196" h="1336882">
                  <a:moveTo>
                    <a:pt x="46196" y="1336719"/>
                  </a:moveTo>
                  <a:lnTo>
                    <a:pt x="45633" y="1273065"/>
                  </a:lnTo>
                  <a:lnTo>
                    <a:pt x="45071" y="1209412"/>
                  </a:lnTo>
                  <a:lnTo>
                    <a:pt x="44509" y="1145759"/>
                  </a:lnTo>
                  <a:lnTo>
                    <a:pt x="43947" y="1082106"/>
                  </a:lnTo>
                  <a:lnTo>
                    <a:pt x="43384" y="1018452"/>
                  </a:lnTo>
                  <a:lnTo>
                    <a:pt x="42822" y="954799"/>
                  </a:lnTo>
                  <a:lnTo>
                    <a:pt x="42260" y="891146"/>
                  </a:lnTo>
                  <a:lnTo>
                    <a:pt x="41697" y="827492"/>
                  </a:lnTo>
                  <a:lnTo>
                    <a:pt x="41135" y="763839"/>
                  </a:lnTo>
                  <a:lnTo>
                    <a:pt x="40573" y="700186"/>
                  </a:lnTo>
                  <a:lnTo>
                    <a:pt x="40011" y="636532"/>
                  </a:lnTo>
                  <a:lnTo>
                    <a:pt x="39448" y="572879"/>
                  </a:lnTo>
                  <a:lnTo>
                    <a:pt x="38886" y="509226"/>
                  </a:lnTo>
                  <a:lnTo>
                    <a:pt x="38324" y="445573"/>
                  </a:lnTo>
                  <a:lnTo>
                    <a:pt x="37761" y="381919"/>
                  </a:lnTo>
                  <a:lnTo>
                    <a:pt x="37199" y="318266"/>
                  </a:lnTo>
                  <a:lnTo>
                    <a:pt x="36637" y="254613"/>
                  </a:lnTo>
                  <a:lnTo>
                    <a:pt x="36075" y="190959"/>
                  </a:lnTo>
                  <a:lnTo>
                    <a:pt x="35512" y="127306"/>
                  </a:lnTo>
                  <a:lnTo>
                    <a:pt x="34950" y="63653"/>
                  </a:lnTo>
                  <a:lnTo>
                    <a:pt x="34388" y="0"/>
                  </a:lnTo>
                  <a:lnTo>
                    <a:pt x="0" y="631"/>
                  </a:lnTo>
                  <a:lnTo>
                    <a:pt x="1775" y="64262"/>
                  </a:lnTo>
                  <a:lnTo>
                    <a:pt x="3550" y="127893"/>
                  </a:lnTo>
                  <a:lnTo>
                    <a:pt x="5325" y="191524"/>
                  </a:lnTo>
                  <a:lnTo>
                    <a:pt x="7101" y="255155"/>
                  </a:lnTo>
                  <a:lnTo>
                    <a:pt x="8876" y="318786"/>
                  </a:lnTo>
                  <a:lnTo>
                    <a:pt x="10651" y="382417"/>
                  </a:lnTo>
                  <a:lnTo>
                    <a:pt x="12426" y="446048"/>
                  </a:lnTo>
                  <a:lnTo>
                    <a:pt x="14202" y="509679"/>
                  </a:lnTo>
                  <a:lnTo>
                    <a:pt x="15977" y="573310"/>
                  </a:lnTo>
                  <a:lnTo>
                    <a:pt x="17752" y="636941"/>
                  </a:lnTo>
                  <a:lnTo>
                    <a:pt x="19527" y="700572"/>
                  </a:lnTo>
                  <a:lnTo>
                    <a:pt x="21303" y="764203"/>
                  </a:lnTo>
                  <a:lnTo>
                    <a:pt x="23078" y="827834"/>
                  </a:lnTo>
                  <a:lnTo>
                    <a:pt x="24853" y="891465"/>
                  </a:lnTo>
                  <a:lnTo>
                    <a:pt x="26629" y="955096"/>
                  </a:lnTo>
                  <a:lnTo>
                    <a:pt x="28404" y="1018727"/>
                  </a:lnTo>
                  <a:lnTo>
                    <a:pt x="30179" y="1082358"/>
                  </a:lnTo>
                  <a:lnTo>
                    <a:pt x="31954" y="1145989"/>
                  </a:lnTo>
                  <a:lnTo>
                    <a:pt x="33730" y="1209620"/>
                  </a:lnTo>
                  <a:lnTo>
                    <a:pt x="35505" y="1273251"/>
                  </a:lnTo>
                  <a:lnTo>
                    <a:pt x="37280" y="133688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514181" y="2142138"/>
              <a:ext cx="15418" cy="1336788"/>
            </a:xfrm>
            <a:custGeom>
              <a:avLst/>
              <a:pathLst>
                <a:path w="15418" h="1336788">
                  <a:moveTo>
                    <a:pt x="15418" y="1336770"/>
                  </a:moveTo>
                  <a:lnTo>
                    <a:pt x="15347" y="1273114"/>
                  </a:lnTo>
                  <a:lnTo>
                    <a:pt x="15276" y="1209459"/>
                  </a:lnTo>
                  <a:lnTo>
                    <a:pt x="15205" y="1145803"/>
                  </a:lnTo>
                  <a:lnTo>
                    <a:pt x="15134" y="1082147"/>
                  </a:lnTo>
                  <a:lnTo>
                    <a:pt x="15063" y="1018491"/>
                  </a:lnTo>
                  <a:lnTo>
                    <a:pt x="14992" y="954836"/>
                  </a:lnTo>
                  <a:lnTo>
                    <a:pt x="14921" y="891180"/>
                  </a:lnTo>
                  <a:lnTo>
                    <a:pt x="14850" y="827524"/>
                  </a:lnTo>
                  <a:lnTo>
                    <a:pt x="14779" y="763868"/>
                  </a:lnTo>
                  <a:lnTo>
                    <a:pt x="14708" y="700213"/>
                  </a:lnTo>
                  <a:lnTo>
                    <a:pt x="14637" y="636557"/>
                  </a:lnTo>
                  <a:lnTo>
                    <a:pt x="14566" y="572901"/>
                  </a:lnTo>
                  <a:lnTo>
                    <a:pt x="14495" y="509245"/>
                  </a:lnTo>
                  <a:lnTo>
                    <a:pt x="14424" y="445590"/>
                  </a:lnTo>
                  <a:lnTo>
                    <a:pt x="14353" y="381934"/>
                  </a:lnTo>
                  <a:lnTo>
                    <a:pt x="14282" y="318278"/>
                  </a:lnTo>
                  <a:lnTo>
                    <a:pt x="14211" y="254622"/>
                  </a:lnTo>
                  <a:lnTo>
                    <a:pt x="14140" y="190967"/>
                  </a:lnTo>
                  <a:lnTo>
                    <a:pt x="14069" y="127311"/>
                  </a:lnTo>
                  <a:lnTo>
                    <a:pt x="13998" y="63655"/>
                  </a:lnTo>
                  <a:lnTo>
                    <a:pt x="13927" y="0"/>
                  </a:lnTo>
                  <a:lnTo>
                    <a:pt x="0" y="69"/>
                  </a:lnTo>
                  <a:lnTo>
                    <a:pt x="562" y="63722"/>
                  </a:lnTo>
                  <a:lnTo>
                    <a:pt x="1124" y="127375"/>
                  </a:lnTo>
                  <a:lnTo>
                    <a:pt x="1686" y="191029"/>
                  </a:lnTo>
                  <a:lnTo>
                    <a:pt x="2249" y="254682"/>
                  </a:lnTo>
                  <a:lnTo>
                    <a:pt x="2811" y="318335"/>
                  </a:lnTo>
                  <a:lnTo>
                    <a:pt x="3373" y="381989"/>
                  </a:lnTo>
                  <a:lnTo>
                    <a:pt x="3935" y="445642"/>
                  </a:lnTo>
                  <a:lnTo>
                    <a:pt x="4498" y="509295"/>
                  </a:lnTo>
                  <a:lnTo>
                    <a:pt x="5060" y="572948"/>
                  </a:lnTo>
                  <a:lnTo>
                    <a:pt x="5622" y="636602"/>
                  </a:lnTo>
                  <a:lnTo>
                    <a:pt x="6185" y="700255"/>
                  </a:lnTo>
                  <a:lnTo>
                    <a:pt x="6747" y="763908"/>
                  </a:lnTo>
                  <a:lnTo>
                    <a:pt x="7309" y="827562"/>
                  </a:lnTo>
                  <a:lnTo>
                    <a:pt x="7871" y="891215"/>
                  </a:lnTo>
                  <a:lnTo>
                    <a:pt x="8434" y="954868"/>
                  </a:lnTo>
                  <a:lnTo>
                    <a:pt x="8996" y="1018521"/>
                  </a:lnTo>
                  <a:lnTo>
                    <a:pt x="9558" y="1082175"/>
                  </a:lnTo>
                  <a:lnTo>
                    <a:pt x="10121" y="1145828"/>
                  </a:lnTo>
                  <a:lnTo>
                    <a:pt x="10683" y="1209481"/>
                  </a:lnTo>
                  <a:lnTo>
                    <a:pt x="11245" y="1273135"/>
                  </a:lnTo>
                  <a:lnTo>
                    <a:pt x="11807" y="13367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528108" y="2142137"/>
              <a:ext cx="2013" cy="1336771"/>
            </a:xfrm>
            <a:custGeom>
              <a:avLst/>
              <a:pathLst>
                <a:path w="2013" h="1336771">
                  <a:moveTo>
                    <a:pt x="2013" y="1336771"/>
                  </a:moveTo>
                  <a:lnTo>
                    <a:pt x="2013" y="1273115"/>
                  </a:lnTo>
                  <a:lnTo>
                    <a:pt x="2013" y="1209459"/>
                  </a:lnTo>
                  <a:lnTo>
                    <a:pt x="2013" y="1145804"/>
                  </a:lnTo>
                  <a:lnTo>
                    <a:pt x="2013" y="1082148"/>
                  </a:lnTo>
                  <a:lnTo>
                    <a:pt x="2013" y="1018492"/>
                  </a:lnTo>
                  <a:lnTo>
                    <a:pt x="2013" y="954836"/>
                  </a:lnTo>
                  <a:lnTo>
                    <a:pt x="2013" y="891180"/>
                  </a:lnTo>
                  <a:lnTo>
                    <a:pt x="2013" y="827525"/>
                  </a:lnTo>
                  <a:lnTo>
                    <a:pt x="2013" y="763869"/>
                  </a:lnTo>
                  <a:lnTo>
                    <a:pt x="2013" y="700213"/>
                  </a:lnTo>
                  <a:lnTo>
                    <a:pt x="2013" y="636557"/>
                  </a:lnTo>
                  <a:lnTo>
                    <a:pt x="2013" y="572902"/>
                  </a:lnTo>
                  <a:lnTo>
                    <a:pt x="2013" y="509246"/>
                  </a:lnTo>
                  <a:lnTo>
                    <a:pt x="2013" y="445590"/>
                  </a:lnTo>
                  <a:lnTo>
                    <a:pt x="2013" y="381934"/>
                  </a:lnTo>
                  <a:lnTo>
                    <a:pt x="2013" y="318278"/>
                  </a:lnTo>
                  <a:lnTo>
                    <a:pt x="2013" y="254623"/>
                  </a:lnTo>
                  <a:lnTo>
                    <a:pt x="2013" y="190967"/>
                  </a:lnTo>
                  <a:lnTo>
                    <a:pt x="2013" y="127311"/>
                  </a:lnTo>
                  <a:lnTo>
                    <a:pt x="2013" y="63655"/>
                  </a:lnTo>
                  <a:lnTo>
                    <a:pt x="2013" y="0"/>
                  </a:lnTo>
                  <a:lnTo>
                    <a:pt x="0" y="1"/>
                  </a:lnTo>
                  <a:lnTo>
                    <a:pt x="71" y="63656"/>
                  </a:lnTo>
                  <a:lnTo>
                    <a:pt x="142" y="127312"/>
                  </a:lnTo>
                  <a:lnTo>
                    <a:pt x="213" y="190968"/>
                  </a:lnTo>
                  <a:lnTo>
                    <a:pt x="284" y="254624"/>
                  </a:lnTo>
                  <a:lnTo>
                    <a:pt x="355" y="318279"/>
                  </a:lnTo>
                  <a:lnTo>
                    <a:pt x="426" y="381935"/>
                  </a:lnTo>
                  <a:lnTo>
                    <a:pt x="497" y="445591"/>
                  </a:lnTo>
                  <a:lnTo>
                    <a:pt x="568" y="509247"/>
                  </a:lnTo>
                  <a:lnTo>
                    <a:pt x="639" y="572902"/>
                  </a:lnTo>
                  <a:lnTo>
                    <a:pt x="710" y="636558"/>
                  </a:lnTo>
                  <a:lnTo>
                    <a:pt x="781" y="700214"/>
                  </a:lnTo>
                  <a:lnTo>
                    <a:pt x="852" y="763869"/>
                  </a:lnTo>
                  <a:lnTo>
                    <a:pt x="923" y="827525"/>
                  </a:lnTo>
                  <a:lnTo>
                    <a:pt x="994" y="891181"/>
                  </a:lnTo>
                  <a:lnTo>
                    <a:pt x="1065" y="954837"/>
                  </a:lnTo>
                  <a:lnTo>
                    <a:pt x="1136" y="1018492"/>
                  </a:lnTo>
                  <a:lnTo>
                    <a:pt x="1207" y="1082148"/>
                  </a:lnTo>
                  <a:lnTo>
                    <a:pt x="1278" y="1145804"/>
                  </a:lnTo>
                  <a:lnTo>
                    <a:pt x="1349" y="1209460"/>
                  </a:lnTo>
                  <a:lnTo>
                    <a:pt x="1420" y="1273115"/>
                  </a:lnTo>
                  <a:lnTo>
                    <a:pt x="1491" y="133677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222928"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10.7m</a:t>
              </a:r>
            </a:p>
          </p:txBody>
        </p:sp>
        <p:sp>
          <p:nvSpPr>
            <p:cNvPr id="36" name="tx36"/>
            <p:cNvSpPr/>
            <p:nvPr/>
          </p:nvSpPr>
          <p:spPr>
            <a:xfrm>
              <a:off x="4857923"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866923"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866923"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866923"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866923"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866923"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866923"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866923"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866923"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866923"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866923"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866923"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866923"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866923"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866923"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866923"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866923"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853737"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853737"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853737"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853737"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853737"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853737"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853737"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853737"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853737"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853737"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853737"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853737"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853737"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853737"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853737"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5146968"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(25.7%) </a:t>
              </a:r>
            </a:p>
          </p:txBody>
        </p:sp>
        <p:sp>
          <p:nvSpPr>
            <p:cNvPr id="69" name="tx69"/>
            <p:cNvSpPr/>
            <p:nvPr/>
          </p:nvSpPr>
          <p:spPr>
            <a:xfrm>
              <a:off x="5146968" y="2579844"/>
              <a:ext cx="13913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(14.3%) </a:t>
              </a:r>
            </a:p>
          </p:txBody>
        </p:sp>
        <p:sp>
          <p:nvSpPr>
            <p:cNvPr id="70" name="tx70"/>
            <p:cNvSpPr/>
            <p:nvPr/>
          </p:nvSpPr>
          <p:spPr>
            <a:xfrm>
              <a:off x="5146968" y="2799300"/>
              <a:ext cx="14169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930,000 (8.7%) </a:t>
              </a:r>
            </a:p>
          </p:txBody>
        </p:sp>
        <p:sp>
          <p:nvSpPr>
            <p:cNvPr id="71" name="tx71"/>
            <p:cNvSpPr/>
            <p:nvPr/>
          </p:nvSpPr>
          <p:spPr>
            <a:xfrm>
              <a:off x="5146968" y="301875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Yemen: 832,000 (7.8%) </a:t>
              </a:r>
            </a:p>
          </p:txBody>
        </p:sp>
        <p:sp>
          <p:nvSpPr>
            <p:cNvPr id="72" name="tx72"/>
            <p:cNvSpPr/>
            <p:nvPr/>
          </p:nvSpPr>
          <p:spPr>
            <a:xfrm>
              <a:off x="5146968" y="323821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Afghanistan: 568,000 (5.3%) </a:t>
              </a:r>
            </a:p>
          </p:txBody>
        </p:sp>
        <p:sp>
          <p:nvSpPr>
            <p:cNvPr id="73" name="tx73"/>
            <p:cNvSpPr/>
            <p:nvPr/>
          </p:nvSpPr>
          <p:spPr>
            <a:xfrm>
              <a:off x="5146968" y="3457668"/>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Philippines: 526,000 (4.9%) </a:t>
              </a:r>
            </a:p>
          </p:txBody>
        </p:sp>
        <p:sp>
          <p:nvSpPr>
            <p:cNvPr id="74" name="tx74"/>
            <p:cNvSpPr/>
            <p:nvPr/>
          </p:nvSpPr>
          <p:spPr>
            <a:xfrm>
              <a:off x="5146968" y="3677124"/>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Sudan: 465,000 (4.3%) </a:t>
              </a:r>
            </a:p>
          </p:txBody>
        </p:sp>
        <p:sp>
          <p:nvSpPr>
            <p:cNvPr id="75" name="tx75"/>
            <p:cNvSpPr/>
            <p:nvPr/>
          </p:nvSpPr>
          <p:spPr>
            <a:xfrm>
              <a:off x="5146968" y="389658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Mozambique: 376,000 (3.5%) </a:t>
              </a:r>
            </a:p>
          </p:txBody>
        </p:sp>
        <p:sp>
          <p:nvSpPr>
            <p:cNvPr id="76" name="tx76"/>
            <p:cNvSpPr/>
            <p:nvPr/>
          </p:nvSpPr>
          <p:spPr>
            <a:xfrm>
              <a:off x="5146968" y="4116036"/>
              <a:ext cx="1578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Bangladesh: 271,000 (2.5%) </a:t>
              </a:r>
            </a:p>
          </p:txBody>
        </p:sp>
        <p:sp>
          <p:nvSpPr>
            <p:cNvPr id="77" name="tx77"/>
            <p:cNvSpPr/>
            <p:nvPr/>
          </p:nvSpPr>
          <p:spPr>
            <a:xfrm>
              <a:off x="5146968" y="4335492"/>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Myanmar: 250,000 (2.3%) </a:t>
              </a:r>
            </a:p>
          </p:txBody>
        </p:sp>
        <p:sp>
          <p:nvSpPr>
            <p:cNvPr id="78" name="tx78"/>
            <p:cNvSpPr/>
            <p:nvPr/>
          </p:nvSpPr>
          <p:spPr>
            <a:xfrm>
              <a:off x="5146968" y="4554948"/>
              <a:ext cx="13093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Chad: 250,000 (2.3%) </a:t>
              </a:r>
            </a:p>
          </p:txBody>
        </p:sp>
        <p:sp>
          <p:nvSpPr>
            <p:cNvPr id="79" name="tx79"/>
            <p:cNvSpPr/>
            <p:nvPr/>
          </p:nvSpPr>
          <p:spPr>
            <a:xfrm>
              <a:off x="5146968" y="4774404"/>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Syria: 237,000 (2.2%) </a:t>
              </a:r>
            </a:p>
          </p:txBody>
        </p:sp>
        <p:sp>
          <p:nvSpPr>
            <p:cNvPr id="80" name="tx80"/>
            <p:cNvSpPr/>
            <p:nvPr/>
          </p:nvSpPr>
          <p:spPr>
            <a:xfrm>
              <a:off x="5146968" y="4993860"/>
              <a:ext cx="13609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Somalia: 219,000 (2%) </a:t>
              </a:r>
            </a:p>
          </p:txBody>
        </p:sp>
        <p:sp>
          <p:nvSpPr>
            <p:cNvPr id="81" name="tx81"/>
            <p:cNvSpPr/>
            <p:nvPr/>
          </p:nvSpPr>
          <p:spPr>
            <a:xfrm>
              <a:off x="5146968" y="5213316"/>
              <a:ext cx="1479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Venezuela: 215,000 (2%) </a:t>
              </a:r>
            </a:p>
          </p:txBody>
        </p:sp>
        <p:sp>
          <p:nvSpPr>
            <p:cNvPr id="82" name="tx82"/>
            <p:cNvSpPr/>
            <p:nvPr/>
          </p:nvSpPr>
          <p:spPr>
            <a:xfrm>
              <a:off x="5146968" y="5432772"/>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Cameroon: 161,000 (1.5%) </a:t>
              </a:r>
            </a:p>
          </p:txBody>
        </p:sp>
        <p:sp>
          <p:nvSpPr>
            <p:cNvPr id="83" name="tx83"/>
            <p:cNvSpPr/>
            <p:nvPr/>
          </p:nvSpPr>
          <p:spPr>
            <a:xfrm>
              <a:off x="5146968" y="5652228"/>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Mali: 151,000 (1.4%) </a:t>
              </a:r>
            </a:p>
          </p:txBody>
        </p:sp>
        <p:sp>
          <p:nvSpPr>
            <p:cNvPr id="84" name="tx84"/>
            <p:cNvSpPr/>
            <p:nvPr/>
          </p:nvSpPr>
          <p:spPr>
            <a:xfrm>
              <a:off x="7133783" y="2360388"/>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Niger: 141,000 (1.3%) </a:t>
              </a:r>
            </a:p>
          </p:txBody>
        </p:sp>
        <p:sp>
          <p:nvSpPr>
            <p:cNvPr id="85" name="tx85"/>
            <p:cNvSpPr/>
            <p:nvPr/>
          </p:nvSpPr>
          <p:spPr>
            <a:xfrm>
              <a:off x="7133783" y="2579844"/>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CAR: 128,000 (1.2%) </a:t>
              </a:r>
            </a:p>
          </p:txBody>
        </p:sp>
        <p:sp>
          <p:nvSpPr>
            <p:cNvPr id="86" name="tx86"/>
            <p:cNvSpPr/>
            <p:nvPr/>
          </p:nvSpPr>
          <p:spPr>
            <a:xfrm>
              <a:off x="7133783" y="2799300"/>
              <a:ext cx="11806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Haiti: 104,000 (1%) </a:t>
              </a:r>
            </a:p>
          </p:txBody>
        </p:sp>
        <p:sp>
          <p:nvSpPr>
            <p:cNvPr id="87" name="tx87"/>
            <p:cNvSpPr/>
            <p:nvPr/>
          </p:nvSpPr>
          <p:spPr>
            <a:xfrm>
              <a:off x="7133783" y="3018756"/>
              <a:ext cx="1606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South Sudan: 92,000 (&lt;1%) </a:t>
              </a:r>
            </a:p>
          </p:txBody>
        </p:sp>
        <p:sp>
          <p:nvSpPr>
            <p:cNvPr id="88" name="tx88"/>
            <p:cNvSpPr/>
            <p:nvPr/>
          </p:nvSpPr>
          <p:spPr>
            <a:xfrm>
              <a:off x="7133783" y="3238212"/>
              <a:ext cx="1507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Guatemala: 86,000 (&lt;1%) </a:t>
              </a:r>
            </a:p>
          </p:txBody>
        </p:sp>
        <p:sp>
          <p:nvSpPr>
            <p:cNvPr id="89" name="tx89"/>
            <p:cNvSpPr/>
            <p:nvPr/>
          </p:nvSpPr>
          <p:spPr>
            <a:xfrm>
              <a:off x="7133783" y="3457668"/>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Malawi: 67,000 (&lt;1%) </a:t>
              </a:r>
            </a:p>
          </p:txBody>
        </p:sp>
        <p:sp>
          <p:nvSpPr>
            <p:cNvPr id="90" name="tx90"/>
            <p:cNvSpPr/>
            <p:nvPr/>
          </p:nvSpPr>
          <p:spPr>
            <a:xfrm>
              <a:off x="7133783" y="3677124"/>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Burkina Faso: 64,000 (&lt;1%) </a:t>
              </a:r>
            </a:p>
          </p:txBody>
        </p:sp>
        <p:sp>
          <p:nvSpPr>
            <p:cNvPr id="91" name="tx91"/>
            <p:cNvSpPr/>
            <p:nvPr/>
          </p:nvSpPr>
          <p:spPr>
            <a:xfrm>
              <a:off x="7133783" y="3896580"/>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Zambia: 62,000 (&lt;1%) </a:t>
              </a:r>
            </a:p>
          </p:txBody>
        </p:sp>
        <p:sp>
          <p:nvSpPr>
            <p:cNvPr id="92" name="tx92"/>
            <p:cNvSpPr/>
            <p:nvPr/>
          </p:nvSpPr>
          <p:spPr>
            <a:xfrm>
              <a:off x="7133783" y="4116036"/>
              <a:ext cx="1432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Colombia: 55,000 (&lt;1%) </a:t>
              </a:r>
            </a:p>
          </p:txBody>
        </p:sp>
        <p:sp>
          <p:nvSpPr>
            <p:cNvPr id="93" name="tx93"/>
            <p:cNvSpPr/>
            <p:nvPr/>
          </p:nvSpPr>
          <p:spPr>
            <a:xfrm>
              <a:off x="7133783" y="4335492"/>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Zimbabwe: 44,000 (&lt;1%) </a:t>
              </a:r>
            </a:p>
          </p:txBody>
        </p:sp>
        <p:sp>
          <p:nvSpPr>
            <p:cNvPr id="94" name="tx94"/>
            <p:cNvSpPr/>
            <p:nvPr/>
          </p:nvSpPr>
          <p:spPr>
            <a:xfrm>
              <a:off x="7133783" y="4554948"/>
              <a:ext cx="13955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Lebanon: 44,000 (&lt;1%) </a:t>
              </a:r>
            </a:p>
          </p:txBody>
        </p:sp>
        <p:sp>
          <p:nvSpPr>
            <p:cNvPr id="95" name="tx95"/>
            <p:cNvSpPr/>
            <p:nvPr/>
          </p:nvSpPr>
          <p:spPr>
            <a:xfrm>
              <a:off x="7133783" y="4774404"/>
              <a:ext cx="14178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Viet Nam: 39,000 (&lt;1%) </a:t>
              </a:r>
            </a:p>
          </p:txBody>
        </p:sp>
        <p:sp>
          <p:nvSpPr>
            <p:cNvPr id="96" name="tx96"/>
            <p:cNvSpPr/>
            <p:nvPr/>
          </p:nvSpPr>
          <p:spPr>
            <a:xfrm>
              <a:off x="7133783" y="4993860"/>
              <a:ext cx="144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Honduras: 32,000 (&lt;1%) </a:t>
              </a:r>
            </a:p>
          </p:txBody>
        </p:sp>
        <p:sp>
          <p:nvSpPr>
            <p:cNvPr id="97" name="tx97"/>
            <p:cNvSpPr/>
            <p:nvPr/>
          </p:nvSpPr>
          <p:spPr>
            <a:xfrm>
              <a:off x="7133783" y="5213316"/>
              <a:ext cx="1345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Ukraine: 13,000 (&lt;1%) </a:t>
              </a:r>
            </a:p>
          </p:txBody>
        </p:sp>
        <p:sp>
          <p:nvSpPr>
            <p:cNvPr id="98" name="tx98"/>
            <p:cNvSpPr/>
            <p:nvPr/>
          </p:nvSpPr>
          <p:spPr>
            <a:xfrm>
              <a:off x="7133783" y="5432772"/>
              <a:ext cx="20102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2 countries: 2,000 (&lt;1%) </a:t>
              </a:r>
            </a:p>
          </p:txBody>
        </p:sp>
        <p:sp>
          <p:nvSpPr>
            <p:cNvPr id="99" name="tx99"/>
            <p:cNvSpPr/>
            <p:nvPr/>
          </p:nvSpPr>
          <p:spPr>
            <a:xfrm>
              <a:off x="274320" y="153580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623940" y="627216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740434" y="639287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1169379" y="651357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(56.5%) of all un- and under-vaccinated children in FCV countries.
Nigeria had the highest number of children who did not receive DTP3 (n=2.8 million), which is approximately 25.7% of all un- and under-vaccinated children in FCV countries (n=10.7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un- and under-vaccinated children in FCV countries,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4836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959160"/>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16995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35376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56455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177535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06134" y="3614785"/>
              <a:ext cx="238470" cy="528180"/>
            </a:xfrm>
            <a:prstGeom prst="rect">
              <a:avLst/>
            </a:prstGeom>
            <a:solidFill>
              <a:srgbClr val="E2231A">
                <a:alpha val="100000"/>
              </a:srgbClr>
            </a:solidFill>
          </p:spPr>
          <p:txBody>
            <a:bodyPr/>
            <a:lstStyle/>
            <a:p/>
          </p:txBody>
        </p:sp>
        <p:sp>
          <p:nvSpPr>
            <p:cNvPr id="24" name="rc24"/>
            <p:cNvSpPr/>
            <p:nvPr/>
          </p:nvSpPr>
          <p:spPr>
            <a:xfrm>
              <a:off x="1571101" y="3633070"/>
              <a:ext cx="238470" cy="509896"/>
            </a:xfrm>
            <a:prstGeom prst="rect">
              <a:avLst/>
            </a:prstGeom>
            <a:solidFill>
              <a:srgbClr val="E2231A">
                <a:alpha val="100000"/>
              </a:srgbClr>
            </a:solidFill>
          </p:spPr>
          <p:txBody>
            <a:bodyPr/>
            <a:lstStyle/>
            <a:p/>
          </p:txBody>
        </p:sp>
        <p:sp>
          <p:nvSpPr>
            <p:cNvPr id="25" name="rc25"/>
            <p:cNvSpPr/>
            <p:nvPr/>
          </p:nvSpPr>
          <p:spPr>
            <a:xfrm>
              <a:off x="1836069" y="3624361"/>
              <a:ext cx="238470" cy="518605"/>
            </a:xfrm>
            <a:prstGeom prst="rect">
              <a:avLst/>
            </a:prstGeom>
            <a:solidFill>
              <a:srgbClr val="E2231A">
                <a:alpha val="100000"/>
              </a:srgbClr>
            </a:solidFill>
          </p:spPr>
          <p:txBody>
            <a:bodyPr/>
            <a:lstStyle/>
            <a:p/>
          </p:txBody>
        </p:sp>
        <p:sp>
          <p:nvSpPr>
            <p:cNvPr id="26" name="rc26"/>
            <p:cNvSpPr/>
            <p:nvPr/>
          </p:nvSpPr>
          <p:spPr>
            <a:xfrm>
              <a:off x="2101036" y="3651837"/>
              <a:ext cx="238470" cy="491128"/>
            </a:xfrm>
            <a:prstGeom prst="rect">
              <a:avLst/>
            </a:prstGeom>
            <a:solidFill>
              <a:srgbClr val="E2231A">
                <a:alpha val="100000"/>
              </a:srgbClr>
            </a:solidFill>
          </p:spPr>
          <p:txBody>
            <a:bodyPr/>
            <a:lstStyle/>
            <a:p/>
          </p:txBody>
        </p:sp>
        <p:sp>
          <p:nvSpPr>
            <p:cNvPr id="27" name="rc27"/>
            <p:cNvSpPr/>
            <p:nvPr/>
          </p:nvSpPr>
          <p:spPr>
            <a:xfrm>
              <a:off x="2366003" y="3687525"/>
              <a:ext cx="238470" cy="455441"/>
            </a:xfrm>
            <a:prstGeom prst="rect">
              <a:avLst/>
            </a:prstGeom>
            <a:solidFill>
              <a:srgbClr val="E2231A">
                <a:alpha val="100000"/>
              </a:srgbClr>
            </a:solidFill>
          </p:spPr>
          <p:txBody>
            <a:bodyPr/>
            <a:lstStyle/>
            <a:p/>
          </p:txBody>
        </p:sp>
        <p:sp>
          <p:nvSpPr>
            <p:cNvPr id="28" name="rc28"/>
            <p:cNvSpPr/>
            <p:nvPr/>
          </p:nvSpPr>
          <p:spPr>
            <a:xfrm>
              <a:off x="2630970" y="3704211"/>
              <a:ext cx="238470" cy="438755"/>
            </a:xfrm>
            <a:prstGeom prst="rect">
              <a:avLst/>
            </a:prstGeom>
            <a:solidFill>
              <a:srgbClr val="E2231A">
                <a:alpha val="100000"/>
              </a:srgbClr>
            </a:solidFill>
          </p:spPr>
          <p:txBody>
            <a:bodyPr/>
            <a:lstStyle/>
            <a:p/>
          </p:txBody>
        </p:sp>
        <p:sp>
          <p:nvSpPr>
            <p:cNvPr id="29" name="rc29"/>
            <p:cNvSpPr/>
            <p:nvPr/>
          </p:nvSpPr>
          <p:spPr>
            <a:xfrm>
              <a:off x="2895938" y="3696575"/>
              <a:ext cx="238470" cy="446391"/>
            </a:xfrm>
            <a:prstGeom prst="rect">
              <a:avLst/>
            </a:prstGeom>
            <a:solidFill>
              <a:srgbClr val="E2231A">
                <a:alpha val="100000"/>
              </a:srgbClr>
            </a:solidFill>
          </p:spPr>
          <p:txBody>
            <a:bodyPr/>
            <a:lstStyle/>
            <a:p/>
          </p:txBody>
        </p:sp>
        <p:sp>
          <p:nvSpPr>
            <p:cNvPr id="30" name="rc30"/>
            <p:cNvSpPr/>
            <p:nvPr/>
          </p:nvSpPr>
          <p:spPr>
            <a:xfrm>
              <a:off x="3160905" y="3688409"/>
              <a:ext cx="238470" cy="454557"/>
            </a:xfrm>
            <a:prstGeom prst="rect">
              <a:avLst/>
            </a:prstGeom>
            <a:solidFill>
              <a:srgbClr val="E2231A">
                <a:alpha val="100000"/>
              </a:srgbClr>
            </a:solidFill>
          </p:spPr>
          <p:txBody>
            <a:bodyPr/>
            <a:lstStyle/>
            <a:p/>
          </p:txBody>
        </p:sp>
        <p:sp>
          <p:nvSpPr>
            <p:cNvPr id="31" name="rc31"/>
            <p:cNvSpPr/>
            <p:nvPr/>
          </p:nvSpPr>
          <p:spPr>
            <a:xfrm>
              <a:off x="3425872" y="3718715"/>
              <a:ext cx="238470" cy="424251"/>
            </a:xfrm>
            <a:prstGeom prst="rect">
              <a:avLst/>
            </a:prstGeom>
            <a:solidFill>
              <a:srgbClr val="E2231A">
                <a:alpha val="100000"/>
              </a:srgbClr>
            </a:solidFill>
          </p:spPr>
          <p:txBody>
            <a:bodyPr/>
            <a:lstStyle/>
            <a:p/>
          </p:txBody>
        </p:sp>
        <p:sp>
          <p:nvSpPr>
            <p:cNvPr id="32" name="rc32"/>
            <p:cNvSpPr/>
            <p:nvPr/>
          </p:nvSpPr>
          <p:spPr>
            <a:xfrm>
              <a:off x="3690840" y="3747490"/>
              <a:ext cx="238470" cy="395475"/>
            </a:xfrm>
            <a:prstGeom prst="rect">
              <a:avLst/>
            </a:prstGeom>
            <a:solidFill>
              <a:srgbClr val="E2231A">
                <a:alpha val="100000"/>
              </a:srgbClr>
            </a:solidFill>
          </p:spPr>
          <p:txBody>
            <a:bodyPr/>
            <a:lstStyle/>
            <a:p/>
          </p:txBody>
        </p:sp>
        <p:sp>
          <p:nvSpPr>
            <p:cNvPr id="33" name="rc33"/>
            <p:cNvSpPr/>
            <p:nvPr/>
          </p:nvSpPr>
          <p:spPr>
            <a:xfrm>
              <a:off x="3955807" y="3724322"/>
              <a:ext cx="238470" cy="418644"/>
            </a:xfrm>
            <a:prstGeom prst="rect">
              <a:avLst/>
            </a:prstGeom>
            <a:solidFill>
              <a:srgbClr val="E2231A">
                <a:alpha val="100000"/>
              </a:srgbClr>
            </a:solidFill>
          </p:spPr>
          <p:txBody>
            <a:bodyPr/>
            <a:lstStyle/>
            <a:p/>
          </p:txBody>
        </p:sp>
        <p:sp>
          <p:nvSpPr>
            <p:cNvPr id="34" name="rc34"/>
            <p:cNvSpPr/>
            <p:nvPr/>
          </p:nvSpPr>
          <p:spPr>
            <a:xfrm>
              <a:off x="4220774" y="3703218"/>
              <a:ext cx="238470" cy="439747"/>
            </a:xfrm>
            <a:prstGeom prst="rect">
              <a:avLst/>
            </a:prstGeom>
            <a:solidFill>
              <a:srgbClr val="E2231A">
                <a:alpha val="100000"/>
              </a:srgbClr>
            </a:solidFill>
          </p:spPr>
          <p:txBody>
            <a:bodyPr/>
            <a:lstStyle/>
            <a:p/>
          </p:txBody>
        </p:sp>
        <p:sp>
          <p:nvSpPr>
            <p:cNvPr id="35" name="rc35"/>
            <p:cNvSpPr/>
            <p:nvPr/>
          </p:nvSpPr>
          <p:spPr>
            <a:xfrm>
              <a:off x="4485741" y="3681544"/>
              <a:ext cx="238470" cy="461421"/>
            </a:xfrm>
            <a:prstGeom prst="rect">
              <a:avLst/>
            </a:prstGeom>
            <a:solidFill>
              <a:srgbClr val="E2231A">
                <a:alpha val="100000"/>
              </a:srgbClr>
            </a:solidFill>
          </p:spPr>
          <p:txBody>
            <a:bodyPr/>
            <a:lstStyle/>
            <a:p/>
          </p:txBody>
        </p:sp>
        <p:sp>
          <p:nvSpPr>
            <p:cNvPr id="36" name="rc36"/>
            <p:cNvSpPr/>
            <p:nvPr/>
          </p:nvSpPr>
          <p:spPr>
            <a:xfrm>
              <a:off x="4750709" y="3687863"/>
              <a:ext cx="238470" cy="455103"/>
            </a:xfrm>
            <a:prstGeom prst="rect">
              <a:avLst/>
            </a:prstGeom>
            <a:solidFill>
              <a:srgbClr val="E2231A">
                <a:alpha val="100000"/>
              </a:srgbClr>
            </a:solidFill>
          </p:spPr>
          <p:txBody>
            <a:bodyPr/>
            <a:lstStyle/>
            <a:p/>
          </p:txBody>
        </p:sp>
        <p:sp>
          <p:nvSpPr>
            <p:cNvPr id="37" name="rc37"/>
            <p:cNvSpPr/>
            <p:nvPr/>
          </p:nvSpPr>
          <p:spPr>
            <a:xfrm>
              <a:off x="5015676" y="3690228"/>
              <a:ext cx="238470" cy="452737"/>
            </a:xfrm>
            <a:prstGeom prst="rect">
              <a:avLst/>
            </a:prstGeom>
            <a:solidFill>
              <a:srgbClr val="E2231A">
                <a:alpha val="100000"/>
              </a:srgbClr>
            </a:solidFill>
          </p:spPr>
          <p:txBody>
            <a:bodyPr/>
            <a:lstStyle/>
            <a:p/>
          </p:txBody>
        </p:sp>
        <p:sp>
          <p:nvSpPr>
            <p:cNvPr id="38" name="rc38"/>
            <p:cNvSpPr/>
            <p:nvPr/>
          </p:nvSpPr>
          <p:spPr>
            <a:xfrm>
              <a:off x="5280643" y="3696515"/>
              <a:ext cx="238470" cy="446451"/>
            </a:xfrm>
            <a:prstGeom prst="rect">
              <a:avLst/>
            </a:prstGeom>
            <a:solidFill>
              <a:srgbClr val="E2231A">
                <a:alpha val="100000"/>
              </a:srgbClr>
            </a:solidFill>
          </p:spPr>
          <p:txBody>
            <a:bodyPr/>
            <a:lstStyle/>
            <a:p/>
          </p:txBody>
        </p:sp>
        <p:sp>
          <p:nvSpPr>
            <p:cNvPr id="39" name="rc39"/>
            <p:cNvSpPr/>
            <p:nvPr/>
          </p:nvSpPr>
          <p:spPr>
            <a:xfrm>
              <a:off x="5545610" y="3712884"/>
              <a:ext cx="238470" cy="430082"/>
            </a:xfrm>
            <a:prstGeom prst="rect">
              <a:avLst/>
            </a:prstGeom>
            <a:solidFill>
              <a:srgbClr val="E2231A">
                <a:alpha val="100000"/>
              </a:srgbClr>
            </a:solidFill>
          </p:spPr>
          <p:txBody>
            <a:bodyPr/>
            <a:lstStyle/>
            <a:p/>
          </p:txBody>
        </p:sp>
        <p:sp>
          <p:nvSpPr>
            <p:cNvPr id="40" name="rc40"/>
            <p:cNvSpPr/>
            <p:nvPr/>
          </p:nvSpPr>
          <p:spPr>
            <a:xfrm>
              <a:off x="5810578" y="3738306"/>
              <a:ext cx="238470" cy="404660"/>
            </a:xfrm>
            <a:prstGeom prst="rect">
              <a:avLst/>
            </a:prstGeom>
            <a:solidFill>
              <a:srgbClr val="E2231A">
                <a:alpha val="100000"/>
              </a:srgbClr>
            </a:solidFill>
          </p:spPr>
          <p:txBody>
            <a:bodyPr/>
            <a:lstStyle/>
            <a:p/>
          </p:txBody>
        </p:sp>
        <p:sp>
          <p:nvSpPr>
            <p:cNvPr id="41" name="rc41"/>
            <p:cNvSpPr/>
            <p:nvPr/>
          </p:nvSpPr>
          <p:spPr>
            <a:xfrm>
              <a:off x="6075545" y="3743568"/>
              <a:ext cx="238470" cy="399398"/>
            </a:xfrm>
            <a:prstGeom prst="rect">
              <a:avLst/>
            </a:prstGeom>
            <a:solidFill>
              <a:srgbClr val="E2231A">
                <a:alpha val="100000"/>
              </a:srgbClr>
            </a:solidFill>
          </p:spPr>
          <p:txBody>
            <a:bodyPr/>
            <a:lstStyle/>
            <a:p/>
          </p:txBody>
        </p:sp>
        <p:sp>
          <p:nvSpPr>
            <p:cNvPr id="42" name="rc42"/>
            <p:cNvSpPr/>
            <p:nvPr/>
          </p:nvSpPr>
          <p:spPr>
            <a:xfrm>
              <a:off x="6340512" y="3752501"/>
              <a:ext cx="238470" cy="390464"/>
            </a:xfrm>
            <a:prstGeom prst="rect">
              <a:avLst/>
            </a:prstGeom>
            <a:solidFill>
              <a:srgbClr val="E2231A">
                <a:alpha val="100000"/>
              </a:srgbClr>
            </a:solidFill>
          </p:spPr>
          <p:txBody>
            <a:bodyPr/>
            <a:lstStyle/>
            <a:p/>
          </p:txBody>
        </p:sp>
        <p:sp>
          <p:nvSpPr>
            <p:cNvPr id="43" name="rc43"/>
            <p:cNvSpPr/>
            <p:nvPr/>
          </p:nvSpPr>
          <p:spPr>
            <a:xfrm>
              <a:off x="6605479" y="3740695"/>
              <a:ext cx="238470" cy="402271"/>
            </a:xfrm>
            <a:prstGeom prst="rect">
              <a:avLst/>
            </a:prstGeom>
            <a:solidFill>
              <a:srgbClr val="E2231A">
                <a:alpha val="100000"/>
              </a:srgbClr>
            </a:solidFill>
          </p:spPr>
          <p:txBody>
            <a:bodyPr/>
            <a:lstStyle/>
            <a:p/>
          </p:txBody>
        </p:sp>
        <p:sp>
          <p:nvSpPr>
            <p:cNvPr id="44" name="rc44"/>
            <p:cNvSpPr/>
            <p:nvPr/>
          </p:nvSpPr>
          <p:spPr>
            <a:xfrm>
              <a:off x="6870447" y="3646094"/>
              <a:ext cx="238470" cy="496872"/>
            </a:xfrm>
            <a:prstGeom prst="rect">
              <a:avLst/>
            </a:prstGeom>
            <a:solidFill>
              <a:srgbClr val="E2231A">
                <a:alpha val="100000"/>
              </a:srgbClr>
            </a:solidFill>
          </p:spPr>
          <p:txBody>
            <a:bodyPr/>
            <a:lstStyle/>
            <a:p/>
          </p:txBody>
        </p:sp>
        <p:sp>
          <p:nvSpPr>
            <p:cNvPr id="45" name="rc45"/>
            <p:cNvSpPr/>
            <p:nvPr/>
          </p:nvSpPr>
          <p:spPr>
            <a:xfrm>
              <a:off x="7135414" y="3662627"/>
              <a:ext cx="238470" cy="480339"/>
            </a:xfrm>
            <a:prstGeom prst="rect">
              <a:avLst/>
            </a:prstGeom>
            <a:solidFill>
              <a:srgbClr val="E2231A">
                <a:alpha val="100000"/>
              </a:srgbClr>
            </a:solidFill>
          </p:spPr>
          <p:txBody>
            <a:bodyPr/>
            <a:lstStyle/>
            <a:p/>
          </p:txBody>
        </p:sp>
        <p:sp>
          <p:nvSpPr>
            <p:cNvPr id="46" name="rc46"/>
            <p:cNvSpPr/>
            <p:nvPr/>
          </p:nvSpPr>
          <p:spPr>
            <a:xfrm>
              <a:off x="7400381" y="3659027"/>
              <a:ext cx="238470" cy="483939"/>
            </a:xfrm>
            <a:prstGeom prst="rect">
              <a:avLst/>
            </a:prstGeom>
            <a:solidFill>
              <a:srgbClr val="E2231A">
                <a:alpha val="100000"/>
              </a:srgbClr>
            </a:solidFill>
          </p:spPr>
          <p:txBody>
            <a:bodyPr/>
            <a:lstStyle/>
            <a:p/>
          </p:txBody>
        </p:sp>
        <p:sp>
          <p:nvSpPr>
            <p:cNvPr id="47" name="rc47"/>
            <p:cNvSpPr/>
            <p:nvPr/>
          </p:nvSpPr>
          <p:spPr>
            <a:xfrm>
              <a:off x="7665348" y="3683940"/>
              <a:ext cx="238470" cy="459026"/>
            </a:xfrm>
            <a:prstGeom prst="rect">
              <a:avLst/>
            </a:prstGeom>
            <a:solidFill>
              <a:srgbClr val="E2231A">
                <a:alpha val="100000"/>
              </a:srgbClr>
            </a:solidFill>
          </p:spPr>
          <p:txBody>
            <a:bodyPr/>
            <a:lstStyle/>
            <a:p/>
          </p:txBody>
        </p:sp>
        <p:sp>
          <p:nvSpPr>
            <p:cNvPr id="48" name="rc48"/>
            <p:cNvSpPr/>
            <p:nvPr/>
          </p:nvSpPr>
          <p:spPr>
            <a:xfrm>
              <a:off x="7930316" y="3661217"/>
              <a:ext cx="238470" cy="481749"/>
            </a:xfrm>
            <a:prstGeom prst="rect">
              <a:avLst/>
            </a:prstGeom>
            <a:solidFill>
              <a:srgbClr val="E2231A">
                <a:alpha val="100000"/>
              </a:srgbClr>
            </a:solidFill>
          </p:spPr>
          <p:txBody>
            <a:bodyPr/>
            <a:lstStyle/>
            <a:p/>
          </p:txBody>
        </p:sp>
        <p:sp>
          <p:nvSpPr>
            <p:cNvPr id="49" name="rc49"/>
            <p:cNvSpPr/>
            <p:nvPr/>
          </p:nvSpPr>
          <p:spPr>
            <a:xfrm>
              <a:off x="1306134" y="3025809"/>
              <a:ext cx="238470" cy="588976"/>
            </a:xfrm>
            <a:prstGeom prst="rect">
              <a:avLst/>
            </a:prstGeom>
            <a:solidFill>
              <a:srgbClr val="B3B3B3">
                <a:alpha val="100000"/>
              </a:srgbClr>
            </a:solidFill>
          </p:spPr>
          <p:txBody>
            <a:bodyPr/>
            <a:lstStyle/>
            <a:p/>
          </p:txBody>
        </p:sp>
        <p:sp>
          <p:nvSpPr>
            <p:cNvPr id="50" name="rc50"/>
            <p:cNvSpPr/>
            <p:nvPr/>
          </p:nvSpPr>
          <p:spPr>
            <a:xfrm>
              <a:off x="1571101" y="3005465"/>
              <a:ext cx="238470" cy="627604"/>
            </a:xfrm>
            <a:prstGeom prst="rect">
              <a:avLst/>
            </a:prstGeom>
            <a:solidFill>
              <a:srgbClr val="B3B3B3">
                <a:alpha val="100000"/>
              </a:srgbClr>
            </a:solidFill>
          </p:spPr>
          <p:txBody>
            <a:bodyPr/>
            <a:lstStyle/>
            <a:p/>
          </p:txBody>
        </p:sp>
        <p:sp>
          <p:nvSpPr>
            <p:cNvPr id="51" name="rc51"/>
            <p:cNvSpPr/>
            <p:nvPr/>
          </p:nvSpPr>
          <p:spPr>
            <a:xfrm>
              <a:off x="1836069" y="2982401"/>
              <a:ext cx="238470" cy="641959"/>
            </a:xfrm>
            <a:prstGeom prst="rect">
              <a:avLst/>
            </a:prstGeom>
            <a:solidFill>
              <a:srgbClr val="B3B3B3">
                <a:alpha val="100000"/>
              </a:srgbClr>
            </a:solidFill>
          </p:spPr>
          <p:txBody>
            <a:bodyPr/>
            <a:lstStyle/>
            <a:p/>
          </p:txBody>
        </p:sp>
        <p:sp>
          <p:nvSpPr>
            <p:cNvPr id="52" name="rc52"/>
            <p:cNvSpPr/>
            <p:nvPr/>
          </p:nvSpPr>
          <p:spPr>
            <a:xfrm>
              <a:off x="2101036" y="2954027"/>
              <a:ext cx="238470" cy="697810"/>
            </a:xfrm>
            <a:prstGeom prst="rect">
              <a:avLst/>
            </a:prstGeom>
            <a:solidFill>
              <a:srgbClr val="B3B3B3">
                <a:alpha val="100000"/>
              </a:srgbClr>
            </a:solidFill>
          </p:spPr>
          <p:txBody>
            <a:bodyPr/>
            <a:lstStyle/>
            <a:p/>
          </p:txBody>
        </p:sp>
        <p:sp>
          <p:nvSpPr>
            <p:cNvPr id="53" name="rc53"/>
            <p:cNvSpPr/>
            <p:nvPr/>
          </p:nvSpPr>
          <p:spPr>
            <a:xfrm>
              <a:off x="2366003" y="2935690"/>
              <a:ext cx="238470" cy="751834"/>
            </a:xfrm>
            <a:prstGeom prst="rect">
              <a:avLst/>
            </a:prstGeom>
            <a:solidFill>
              <a:srgbClr val="B3B3B3">
                <a:alpha val="100000"/>
              </a:srgbClr>
            </a:solidFill>
          </p:spPr>
          <p:txBody>
            <a:bodyPr/>
            <a:lstStyle/>
            <a:p/>
          </p:txBody>
        </p:sp>
        <p:sp>
          <p:nvSpPr>
            <p:cNvPr id="54" name="rc54"/>
            <p:cNvSpPr/>
            <p:nvPr/>
          </p:nvSpPr>
          <p:spPr>
            <a:xfrm>
              <a:off x="2630970" y="2931783"/>
              <a:ext cx="238470" cy="772427"/>
            </a:xfrm>
            <a:prstGeom prst="rect">
              <a:avLst/>
            </a:prstGeom>
            <a:solidFill>
              <a:srgbClr val="B3B3B3">
                <a:alpha val="100000"/>
              </a:srgbClr>
            </a:solidFill>
          </p:spPr>
          <p:txBody>
            <a:bodyPr/>
            <a:lstStyle/>
            <a:p/>
          </p:txBody>
        </p:sp>
        <p:sp>
          <p:nvSpPr>
            <p:cNvPr id="55" name="rc55"/>
            <p:cNvSpPr/>
            <p:nvPr/>
          </p:nvSpPr>
          <p:spPr>
            <a:xfrm>
              <a:off x="2895938" y="2928158"/>
              <a:ext cx="238470" cy="768416"/>
            </a:xfrm>
            <a:prstGeom prst="rect">
              <a:avLst/>
            </a:prstGeom>
            <a:solidFill>
              <a:srgbClr val="B3B3B3">
                <a:alpha val="100000"/>
              </a:srgbClr>
            </a:solidFill>
          </p:spPr>
          <p:txBody>
            <a:bodyPr/>
            <a:lstStyle/>
            <a:p/>
          </p:txBody>
        </p:sp>
        <p:sp>
          <p:nvSpPr>
            <p:cNvPr id="56" name="rc56"/>
            <p:cNvSpPr/>
            <p:nvPr/>
          </p:nvSpPr>
          <p:spPr>
            <a:xfrm>
              <a:off x="3160905" y="2923155"/>
              <a:ext cx="238470" cy="765253"/>
            </a:xfrm>
            <a:prstGeom prst="rect">
              <a:avLst/>
            </a:prstGeom>
            <a:solidFill>
              <a:srgbClr val="B3B3B3">
                <a:alpha val="100000"/>
              </a:srgbClr>
            </a:solidFill>
          </p:spPr>
          <p:txBody>
            <a:bodyPr/>
            <a:lstStyle/>
            <a:p/>
          </p:txBody>
        </p:sp>
        <p:sp>
          <p:nvSpPr>
            <p:cNvPr id="57" name="rc57"/>
            <p:cNvSpPr/>
            <p:nvPr/>
          </p:nvSpPr>
          <p:spPr>
            <a:xfrm>
              <a:off x="3425872" y="2965403"/>
              <a:ext cx="238470" cy="753311"/>
            </a:xfrm>
            <a:prstGeom prst="rect">
              <a:avLst/>
            </a:prstGeom>
            <a:solidFill>
              <a:srgbClr val="B3B3B3">
                <a:alpha val="100000"/>
              </a:srgbClr>
            </a:solidFill>
          </p:spPr>
          <p:txBody>
            <a:bodyPr/>
            <a:lstStyle/>
            <a:p/>
          </p:txBody>
        </p:sp>
        <p:sp>
          <p:nvSpPr>
            <p:cNvPr id="58" name="rc58"/>
            <p:cNvSpPr/>
            <p:nvPr/>
          </p:nvSpPr>
          <p:spPr>
            <a:xfrm>
              <a:off x="3690840" y="3026814"/>
              <a:ext cx="238470" cy="720676"/>
            </a:xfrm>
            <a:prstGeom prst="rect">
              <a:avLst/>
            </a:prstGeom>
            <a:solidFill>
              <a:srgbClr val="B3B3B3">
                <a:alpha val="100000"/>
              </a:srgbClr>
            </a:solidFill>
          </p:spPr>
          <p:txBody>
            <a:bodyPr/>
            <a:lstStyle/>
            <a:p/>
          </p:txBody>
        </p:sp>
        <p:sp>
          <p:nvSpPr>
            <p:cNvPr id="59" name="rc59"/>
            <p:cNvSpPr/>
            <p:nvPr/>
          </p:nvSpPr>
          <p:spPr>
            <a:xfrm>
              <a:off x="3955807" y="3015244"/>
              <a:ext cx="238470" cy="709077"/>
            </a:xfrm>
            <a:prstGeom prst="rect">
              <a:avLst/>
            </a:prstGeom>
            <a:solidFill>
              <a:srgbClr val="B3B3B3">
                <a:alpha val="100000"/>
              </a:srgbClr>
            </a:solidFill>
          </p:spPr>
          <p:txBody>
            <a:bodyPr/>
            <a:lstStyle/>
            <a:p/>
          </p:txBody>
        </p:sp>
        <p:sp>
          <p:nvSpPr>
            <p:cNvPr id="60" name="rc60"/>
            <p:cNvSpPr/>
            <p:nvPr/>
          </p:nvSpPr>
          <p:spPr>
            <a:xfrm>
              <a:off x="4220774" y="3028395"/>
              <a:ext cx="238470" cy="674823"/>
            </a:xfrm>
            <a:prstGeom prst="rect">
              <a:avLst/>
            </a:prstGeom>
            <a:solidFill>
              <a:srgbClr val="B3B3B3">
                <a:alpha val="100000"/>
              </a:srgbClr>
            </a:solidFill>
          </p:spPr>
          <p:txBody>
            <a:bodyPr/>
            <a:lstStyle/>
            <a:p/>
          </p:txBody>
        </p:sp>
        <p:sp>
          <p:nvSpPr>
            <p:cNvPr id="61" name="rc61"/>
            <p:cNvSpPr/>
            <p:nvPr/>
          </p:nvSpPr>
          <p:spPr>
            <a:xfrm>
              <a:off x="4485741" y="3080546"/>
              <a:ext cx="238470" cy="600998"/>
            </a:xfrm>
            <a:prstGeom prst="rect">
              <a:avLst/>
            </a:prstGeom>
            <a:solidFill>
              <a:srgbClr val="B3B3B3">
                <a:alpha val="100000"/>
              </a:srgbClr>
            </a:solidFill>
          </p:spPr>
          <p:txBody>
            <a:bodyPr/>
            <a:lstStyle/>
            <a:p/>
          </p:txBody>
        </p:sp>
        <p:sp>
          <p:nvSpPr>
            <p:cNvPr id="62" name="rc62"/>
            <p:cNvSpPr/>
            <p:nvPr/>
          </p:nvSpPr>
          <p:spPr>
            <a:xfrm>
              <a:off x="4750709" y="3149034"/>
              <a:ext cx="238470" cy="538829"/>
            </a:xfrm>
            <a:prstGeom prst="rect">
              <a:avLst/>
            </a:prstGeom>
            <a:solidFill>
              <a:srgbClr val="B3B3B3">
                <a:alpha val="100000"/>
              </a:srgbClr>
            </a:solidFill>
          </p:spPr>
          <p:txBody>
            <a:bodyPr/>
            <a:lstStyle/>
            <a:p/>
          </p:txBody>
        </p:sp>
        <p:sp>
          <p:nvSpPr>
            <p:cNvPr id="63" name="rc63"/>
            <p:cNvSpPr/>
            <p:nvPr/>
          </p:nvSpPr>
          <p:spPr>
            <a:xfrm>
              <a:off x="5015676" y="3181282"/>
              <a:ext cx="238470" cy="508945"/>
            </a:xfrm>
            <a:prstGeom prst="rect">
              <a:avLst/>
            </a:prstGeom>
            <a:solidFill>
              <a:srgbClr val="B3B3B3">
                <a:alpha val="100000"/>
              </a:srgbClr>
            </a:solidFill>
          </p:spPr>
          <p:txBody>
            <a:bodyPr/>
            <a:lstStyle/>
            <a:p/>
          </p:txBody>
        </p:sp>
        <p:sp>
          <p:nvSpPr>
            <p:cNvPr id="64" name="rc64"/>
            <p:cNvSpPr/>
            <p:nvPr/>
          </p:nvSpPr>
          <p:spPr>
            <a:xfrm>
              <a:off x="5280643" y="3202439"/>
              <a:ext cx="238470" cy="494075"/>
            </a:xfrm>
            <a:prstGeom prst="rect">
              <a:avLst/>
            </a:prstGeom>
            <a:solidFill>
              <a:srgbClr val="B3B3B3">
                <a:alpha val="100000"/>
              </a:srgbClr>
            </a:solidFill>
          </p:spPr>
          <p:txBody>
            <a:bodyPr/>
            <a:lstStyle/>
            <a:p/>
          </p:txBody>
        </p:sp>
        <p:sp>
          <p:nvSpPr>
            <p:cNvPr id="65" name="rc65"/>
            <p:cNvSpPr/>
            <p:nvPr/>
          </p:nvSpPr>
          <p:spPr>
            <a:xfrm>
              <a:off x="5545610" y="3294835"/>
              <a:ext cx="238470" cy="418048"/>
            </a:xfrm>
            <a:prstGeom prst="rect">
              <a:avLst/>
            </a:prstGeom>
            <a:solidFill>
              <a:srgbClr val="B3B3B3">
                <a:alpha val="100000"/>
              </a:srgbClr>
            </a:solidFill>
          </p:spPr>
          <p:txBody>
            <a:bodyPr/>
            <a:lstStyle/>
            <a:p/>
          </p:txBody>
        </p:sp>
        <p:sp>
          <p:nvSpPr>
            <p:cNvPr id="66" name="rc66"/>
            <p:cNvSpPr/>
            <p:nvPr/>
          </p:nvSpPr>
          <p:spPr>
            <a:xfrm>
              <a:off x="5810578" y="3315117"/>
              <a:ext cx="238470" cy="423188"/>
            </a:xfrm>
            <a:prstGeom prst="rect">
              <a:avLst/>
            </a:prstGeom>
            <a:solidFill>
              <a:srgbClr val="B3B3B3">
                <a:alpha val="100000"/>
              </a:srgbClr>
            </a:solidFill>
          </p:spPr>
          <p:txBody>
            <a:bodyPr/>
            <a:lstStyle/>
            <a:p/>
          </p:txBody>
        </p:sp>
        <p:sp>
          <p:nvSpPr>
            <p:cNvPr id="67" name="rc67"/>
            <p:cNvSpPr/>
            <p:nvPr/>
          </p:nvSpPr>
          <p:spPr>
            <a:xfrm>
              <a:off x="6075545" y="3321961"/>
              <a:ext cx="238470" cy="421606"/>
            </a:xfrm>
            <a:prstGeom prst="rect">
              <a:avLst/>
            </a:prstGeom>
            <a:solidFill>
              <a:srgbClr val="B3B3B3">
                <a:alpha val="100000"/>
              </a:srgbClr>
            </a:solidFill>
          </p:spPr>
          <p:txBody>
            <a:bodyPr/>
            <a:lstStyle/>
            <a:p/>
          </p:txBody>
        </p:sp>
        <p:sp>
          <p:nvSpPr>
            <p:cNvPr id="68" name="rc68"/>
            <p:cNvSpPr/>
            <p:nvPr/>
          </p:nvSpPr>
          <p:spPr>
            <a:xfrm>
              <a:off x="6340512" y="3355481"/>
              <a:ext cx="238470" cy="397020"/>
            </a:xfrm>
            <a:prstGeom prst="rect">
              <a:avLst/>
            </a:prstGeom>
            <a:solidFill>
              <a:srgbClr val="B3B3B3">
                <a:alpha val="100000"/>
              </a:srgbClr>
            </a:solidFill>
          </p:spPr>
          <p:txBody>
            <a:bodyPr/>
            <a:lstStyle/>
            <a:p/>
          </p:txBody>
        </p:sp>
        <p:sp>
          <p:nvSpPr>
            <p:cNvPr id="69" name="rc69"/>
            <p:cNvSpPr/>
            <p:nvPr/>
          </p:nvSpPr>
          <p:spPr>
            <a:xfrm>
              <a:off x="6605479" y="3385277"/>
              <a:ext cx="238470" cy="355417"/>
            </a:xfrm>
            <a:prstGeom prst="rect">
              <a:avLst/>
            </a:prstGeom>
            <a:solidFill>
              <a:srgbClr val="B3B3B3">
                <a:alpha val="100000"/>
              </a:srgbClr>
            </a:solidFill>
          </p:spPr>
          <p:txBody>
            <a:bodyPr/>
            <a:lstStyle/>
            <a:p/>
          </p:txBody>
        </p:sp>
        <p:sp>
          <p:nvSpPr>
            <p:cNvPr id="70" name="rc70"/>
            <p:cNvSpPr/>
            <p:nvPr/>
          </p:nvSpPr>
          <p:spPr>
            <a:xfrm>
              <a:off x="6870447" y="3372538"/>
              <a:ext cx="238470" cy="273555"/>
            </a:xfrm>
            <a:prstGeom prst="rect">
              <a:avLst/>
            </a:prstGeom>
            <a:solidFill>
              <a:srgbClr val="B3B3B3">
                <a:alpha val="100000"/>
              </a:srgbClr>
            </a:solidFill>
          </p:spPr>
          <p:txBody>
            <a:bodyPr/>
            <a:lstStyle/>
            <a:p/>
          </p:txBody>
        </p:sp>
        <p:sp>
          <p:nvSpPr>
            <p:cNvPr id="71" name="rc71"/>
            <p:cNvSpPr/>
            <p:nvPr/>
          </p:nvSpPr>
          <p:spPr>
            <a:xfrm>
              <a:off x="7135414" y="3386172"/>
              <a:ext cx="238470" cy="276455"/>
            </a:xfrm>
            <a:prstGeom prst="rect">
              <a:avLst/>
            </a:prstGeom>
            <a:solidFill>
              <a:srgbClr val="B3B3B3">
                <a:alpha val="100000"/>
              </a:srgbClr>
            </a:solidFill>
          </p:spPr>
          <p:txBody>
            <a:bodyPr/>
            <a:lstStyle/>
            <a:p/>
          </p:txBody>
        </p:sp>
        <p:sp>
          <p:nvSpPr>
            <p:cNvPr id="72" name="rc72"/>
            <p:cNvSpPr/>
            <p:nvPr/>
          </p:nvSpPr>
          <p:spPr>
            <a:xfrm>
              <a:off x="7400381" y="3445238"/>
              <a:ext cx="238470" cy="213788"/>
            </a:xfrm>
            <a:prstGeom prst="rect">
              <a:avLst/>
            </a:prstGeom>
            <a:solidFill>
              <a:srgbClr val="B3B3B3">
                <a:alpha val="100000"/>
              </a:srgbClr>
            </a:solidFill>
          </p:spPr>
          <p:txBody>
            <a:bodyPr/>
            <a:lstStyle/>
            <a:p/>
          </p:txBody>
        </p:sp>
        <p:sp>
          <p:nvSpPr>
            <p:cNvPr id="73" name="rc73"/>
            <p:cNvSpPr/>
            <p:nvPr/>
          </p:nvSpPr>
          <p:spPr>
            <a:xfrm>
              <a:off x="7665348" y="3524482"/>
              <a:ext cx="238470" cy="159457"/>
            </a:xfrm>
            <a:prstGeom prst="rect">
              <a:avLst/>
            </a:prstGeom>
            <a:solidFill>
              <a:srgbClr val="B3B3B3">
                <a:alpha val="100000"/>
              </a:srgbClr>
            </a:solidFill>
          </p:spPr>
          <p:txBody>
            <a:bodyPr/>
            <a:lstStyle/>
            <a:p/>
          </p:txBody>
        </p:sp>
        <p:sp>
          <p:nvSpPr>
            <p:cNvPr id="74" name="rc74"/>
            <p:cNvSpPr/>
            <p:nvPr/>
          </p:nvSpPr>
          <p:spPr>
            <a:xfrm>
              <a:off x="7930316" y="3523370"/>
              <a:ext cx="238470" cy="137846"/>
            </a:xfrm>
            <a:prstGeom prst="rect">
              <a:avLst/>
            </a:prstGeom>
            <a:solidFill>
              <a:srgbClr val="B3B3B3">
                <a:alpha val="100000"/>
              </a:srgbClr>
            </a:solidFill>
          </p:spPr>
          <p:txBody>
            <a:bodyPr/>
            <a:lstStyle/>
            <a:p/>
          </p:txBody>
        </p:sp>
        <p:sp>
          <p:nvSpPr>
            <p:cNvPr id="75" name="pl75"/>
            <p:cNvSpPr/>
            <p:nvPr/>
          </p:nvSpPr>
          <p:spPr>
            <a:xfrm>
              <a:off x="1425369" y="2353227"/>
              <a:ext cx="6624181" cy="381810"/>
            </a:xfrm>
            <a:custGeom>
              <a:avLst/>
              <a:pathLst>
                <a:path w="6624181" h="381810">
                  <a:moveTo>
                    <a:pt x="0" y="381810"/>
                  </a:moveTo>
                  <a:lnTo>
                    <a:pt x="264967" y="334084"/>
                  </a:lnTo>
                  <a:lnTo>
                    <a:pt x="529934" y="334084"/>
                  </a:lnTo>
                  <a:lnTo>
                    <a:pt x="794901" y="262495"/>
                  </a:lnTo>
                  <a:lnTo>
                    <a:pt x="1059869" y="190905"/>
                  </a:lnTo>
                  <a:lnTo>
                    <a:pt x="1324836" y="167042"/>
                  </a:lnTo>
                  <a:lnTo>
                    <a:pt x="1589803" y="167042"/>
                  </a:lnTo>
                  <a:lnTo>
                    <a:pt x="1854770" y="167042"/>
                  </a:lnTo>
                  <a:lnTo>
                    <a:pt x="2119738" y="95452"/>
                  </a:lnTo>
                  <a:lnTo>
                    <a:pt x="2384705" y="47726"/>
                  </a:lnTo>
                  <a:lnTo>
                    <a:pt x="2649672" y="71589"/>
                  </a:lnTo>
                  <a:lnTo>
                    <a:pt x="2914639" y="95452"/>
                  </a:lnTo>
                  <a:lnTo>
                    <a:pt x="3179607" y="119315"/>
                  </a:lnTo>
                  <a:lnTo>
                    <a:pt x="3444574" y="95452"/>
                  </a:lnTo>
                  <a:lnTo>
                    <a:pt x="3709541" y="95452"/>
                  </a:lnTo>
                  <a:lnTo>
                    <a:pt x="3974508" y="95452"/>
                  </a:lnTo>
                  <a:lnTo>
                    <a:pt x="4239476" y="71589"/>
                  </a:lnTo>
                  <a:lnTo>
                    <a:pt x="4504443" y="23863"/>
                  </a:lnTo>
                  <a:lnTo>
                    <a:pt x="4769410" y="0"/>
                  </a:lnTo>
                  <a:lnTo>
                    <a:pt x="5034377" y="0"/>
                  </a:lnTo>
                  <a:lnTo>
                    <a:pt x="5299345" y="0"/>
                  </a:lnTo>
                  <a:lnTo>
                    <a:pt x="5564312" y="143179"/>
                  </a:lnTo>
                  <a:lnTo>
                    <a:pt x="5829279" y="119315"/>
                  </a:lnTo>
                  <a:lnTo>
                    <a:pt x="6094246" y="119315"/>
                  </a:lnTo>
                  <a:lnTo>
                    <a:pt x="6359214" y="71589"/>
                  </a:lnTo>
                  <a:lnTo>
                    <a:pt x="6624181" y="95452"/>
                  </a:lnTo>
                </a:path>
              </a:pathLst>
            </a:custGeom>
            <a:ln w="27101" cap="flat">
              <a:solidFill>
                <a:srgbClr val="0058AB">
                  <a:alpha val="80000"/>
                </a:srgbClr>
              </a:solidFill>
              <a:prstDash val="solid"/>
              <a:round/>
            </a:ln>
          </p:spPr>
          <p:txBody>
            <a:bodyPr/>
            <a:lstStyle/>
            <a:p/>
          </p:txBody>
        </p:sp>
        <p:sp>
          <p:nvSpPr>
            <p:cNvPr id="76" name="pl76"/>
            <p:cNvSpPr/>
            <p:nvPr/>
          </p:nvSpPr>
          <p:spPr>
            <a:xfrm>
              <a:off x="1425369" y="2687312"/>
              <a:ext cx="6624181" cy="1336338"/>
            </a:xfrm>
            <a:custGeom>
              <a:avLst/>
              <a:pathLst>
                <a:path w="6624181" h="1336338">
                  <a:moveTo>
                    <a:pt x="0" y="1312475"/>
                  </a:moveTo>
                  <a:lnTo>
                    <a:pt x="264967" y="1312475"/>
                  </a:lnTo>
                  <a:lnTo>
                    <a:pt x="529934" y="1312475"/>
                  </a:lnTo>
                  <a:lnTo>
                    <a:pt x="794901" y="1336338"/>
                  </a:lnTo>
                  <a:lnTo>
                    <a:pt x="1059869" y="1336338"/>
                  </a:lnTo>
                  <a:lnTo>
                    <a:pt x="1324836" y="1312475"/>
                  </a:lnTo>
                  <a:lnTo>
                    <a:pt x="1589803" y="1288611"/>
                  </a:lnTo>
                  <a:lnTo>
                    <a:pt x="1854770" y="1264748"/>
                  </a:lnTo>
                  <a:lnTo>
                    <a:pt x="2119738" y="1169295"/>
                  </a:lnTo>
                  <a:lnTo>
                    <a:pt x="2384705" y="1026116"/>
                  </a:lnTo>
                  <a:lnTo>
                    <a:pt x="2649672" y="1002253"/>
                  </a:lnTo>
                  <a:lnTo>
                    <a:pt x="2914639" y="930664"/>
                  </a:lnTo>
                  <a:lnTo>
                    <a:pt x="3179607" y="835211"/>
                  </a:lnTo>
                  <a:lnTo>
                    <a:pt x="3444574" y="692032"/>
                  </a:lnTo>
                  <a:lnTo>
                    <a:pt x="3709541" y="620442"/>
                  </a:lnTo>
                  <a:lnTo>
                    <a:pt x="3974508" y="572716"/>
                  </a:lnTo>
                  <a:lnTo>
                    <a:pt x="4239476" y="405674"/>
                  </a:lnTo>
                  <a:lnTo>
                    <a:pt x="4504443" y="381810"/>
                  </a:lnTo>
                  <a:lnTo>
                    <a:pt x="4769410" y="357947"/>
                  </a:lnTo>
                  <a:lnTo>
                    <a:pt x="5034377" y="286358"/>
                  </a:lnTo>
                  <a:lnTo>
                    <a:pt x="5299345" y="238631"/>
                  </a:lnTo>
                  <a:lnTo>
                    <a:pt x="5564312" y="262495"/>
                  </a:lnTo>
                  <a:lnTo>
                    <a:pt x="5829279" y="238631"/>
                  </a:lnTo>
                  <a:lnTo>
                    <a:pt x="6094246" y="143179"/>
                  </a:lnTo>
                  <a:lnTo>
                    <a:pt x="6359214" y="0"/>
                  </a:lnTo>
                  <a:lnTo>
                    <a:pt x="6624181" y="0"/>
                  </a:lnTo>
                </a:path>
              </a:pathLst>
            </a:custGeom>
            <a:ln w="27101" cap="flat">
              <a:solidFill>
                <a:srgbClr val="333333">
                  <a:alpha val="80000"/>
                </a:srgbClr>
              </a:solidFill>
              <a:prstDash val="solid"/>
              <a:round/>
            </a:ln>
          </p:spPr>
          <p:txBody>
            <a:bodyPr/>
            <a:lstStyle/>
            <a:p/>
          </p:txBody>
        </p:sp>
        <p:sp>
          <p:nvSpPr>
            <p:cNvPr id="77" name="tx77"/>
            <p:cNvSpPr/>
            <p:nvPr/>
          </p:nvSpPr>
          <p:spPr>
            <a:xfrm>
              <a:off x="1355052" y="25539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78" name="tx78"/>
            <p:cNvSpPr/>
            <p:nvPr/>
          </p:nvSpPr>
          <p:spPr>
            <a:xfrm>
              <a:off x="2679888" y="23392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79" name="tx79"/>
            <p:cNvSpPr/>
            <p:nvPr/>
          </p:nvSpPr>
          <p:spPr>
            <a:xfrm>
              <a:off x="4004725" y="22437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0" name="tx80"/>
            <p:cNvSpPr/>
            <p:nvPr/>
          </p:nvSpPr>
          <p:spPr>
            <a:xfrm>
              <a:off x="5329561"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6389430" y="21721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2" name="tx82"/>
            <p:cNvSpPr/>
            <p:nvPr/>
          </p:nvSpPr>
          <p:spPr>
            <a:xfrm>
              <a:off x="6654397" y="21721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3" name="tx83"/>
            <p:cNvSpPr/>
            <p:nvPr/>
          </p:nvSpPr>
          <p:spPr>
            <a:xfrm>
              <a:off x="6919365"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4" name="tx84"/>
            <p:cNvSpPr/>
            <p:nvPr/>
          </p:nvSpPr>
          <p:spPr>
            <a:xfrm>
              <a:off x="7184332" y="2291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5" name="tx85"/>
            <p:cNvSpPr/>
            <p:nvPr/>
          </p:nvSpPr>
          <p:spPr>
            <a:xfrm>
              <a:off x="7449299" y="2291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6" name="tx86"/>
            <p:cNvSpPr/>
            <p:nvPr/>
          </p:nvSpPr>
          <p:spPr>
            <a:xfrm>
              <a:off x="7714266" y="22437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7" name="tx87"/>
            <p:cNvSpPr/>
            <p:nvPr/>
          </p:nvSpPr>
          <p:spPr>
            <a:xfrm>
              <a:off x="7979234"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1390211" y="406315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89" name="tx89"/>
            <p:cNvSpPr/>
            <p:nvPr/>
          </p:nvSpPr>
          <p:spPr>
            <a:xfrm>
              <a:off x="2715047" y="406315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90" name="tx90"/>
            <p:cNvSpPr/>
            <p:nvPr/>
          </p:nvSpPr>
          <p:spPr>
            <a:xfrm>
              <a:off x="4004725" y="375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19</a:t>
              </a:r>
            </a:p>
          </p:txBody>
        </p:sp>
        <p:sp>
          <p:nvSpPr>
            <p:cNvPr id="91" name="tx91"/>
            <p:cNvSpPr/>
            <p:nvPr/>
          </p:nvSpPr>
          <p:spPr>
            <a:xfrm>
              <a:off x="5329561" y="33233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37</a:t>
              </a:r>
            </a:p>
          </p:txBody>
        </p:sp>
        <p:sp>
          <p:nvSpPr>
            <p:cNvPr id="92" name="tx92"/>
            <p:cNvSpPr/>
            <p:nvPr/>
          </p:nvSpPr>
          <p:spPr>
            <a:xfrm>
              <a:off x="6389430"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93" name="tx93"/>
            <p:cNvSpPr/>
            <p:nvPr/>
          </p:nvSpPr>
          <p:spPr>
            <a:xfrm>
              <a:off x="6654397" y="29893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94" name="tx94"/>
            <p:cNvSpPr/>
            <p:nvPr/>
          </p:nvSpPr>
          <p:spPr>
            <a:xfrm>
              <a:off x="6919365" y="301317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50</a:t>
              </a:r>
            </a:p>
          </p:txBody>
        </p:sp>
        <p:sp>
          <p:nvSpPr>
            <p:cNvPr id="95" name="tx95"/>
            <p:cNvSpPr/>
            <p:nvPr/>
          </p:nvSpPr>
          <p:spPr>
            <a:xfrm>
              <a:off x="7184332" y="29893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96" name="tx96"/>
            <p:cNvSpPr/>
            <p:nvPr/>
          </p:nvSpPr>
          <p:spPr>
            <a:xfrm>
              <a:off x="7449299" y="28938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97" name="tx97"/>
            <p:cNvSpPr/>
            <p:nvPr/>
          </p:nvSpPr>
          <p:spPr>
            <a:xfrm>
              <a:off x="7714266" y="27506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98" name="tx98"/>
            <p:cNvSpPr/>
            <p:nvPr/>
          </p:nvSpPr>
          <p:spPr>
            <a:xfrm>
              <a:off x="7979234" y="27506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99" name="tx99"/>
            <p:cNvSpPr/>
            <p:nvPr/>
          </p:nvSpPr>
          <p:spPr>
            <a:xfrm>
              <a:off x="1319939" y="38400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13.4</a:t>
              </a:r>
            </a:p>
          </p:txBody>
        </p:sp>
        <p:sp>
          <p:nvSpPr>
            <p:cNvPr id="100" name="tx100"/>
            <p:cNvSpPr/>
            <p:nvPr/>
          </p:nvSpPr>
          <p:spPr>
            <a:xfrm>
              <a:off x="2648799" y="388477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1" name="tx101"/>
            <p:cNvSpPr/>
            <p:nvPr/>
          </p:nvSpPr>
          <p:spPr>
            <a:xfrm>
              <a:off x="3969612" y="38948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102" name="tx102"/>
            <p:cNvSpPr/>
            <p:nvPr/>
          </p:nvSpPr>
          <p:spPr>
            <a:xfrm>
              <a:off x="5298471" y="388092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03" name="tx103"/>
            <p:cNvSpPr/>
            <p:nvPr/>
          </p:nvSpPr>
          <p:spPr>
            <a:xfrm>
              <a:off x="6384447" y="39089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104" name="tx104"/>
            <p:cNvSpPr/>
            <p:nvPr/>
          </p:nvSpPr>
          <p:spPr>
            <a:xfrm>
              <a:off x="6619284" y="39030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05" name="tx105"/>
            <p:cNvSpPr/>
            <p:nvPr/>
          </p:nvSpPr>
          <p:spPr>
            <a:xfrm>
              <a:off x="6884252" y="38557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12.6</a:t>
              </a:r>
            </a:p>
          </p:txBody>
        </p:sp>
        <p:sp>
          <p:nvSpPr>
            <p:cNvPr id="106" name="tx106"/>
            <p:cNvSpPr/>
            <p:nvPr/>
          </p:nvSpPr>
          <p:spPr>
            <a:xfrm>
              <a:off x="7149219" y="38639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07" name="tx107"/>
            <p:cNvSpPr/>
            <p:nvPr/>
          </p:nvSpPr>
          <p:spPr>
            <a:xfrm>
              <a:off x="7414186" y="38621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108" name="tx108"/>
            <p:cNvSpPr/>
            <p:nvPr/>
          </p:nvSpPr>
          <p:spPr>
            <a:xfrm>
              <a:off x="7683177" y="387463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9" name="tx109"/>
            <p:cNvSpPr/>
            <p:nvPr/>
          </p:nvSpPr>
          <p:spPr>
            <a:xfrm>
              <a:off x="7944121" y="386327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10" name="tx110"/>
            <p:cNvSpPr/>
            <p:nvPr/>
          </p:nvSpPr>
          <p:spPr>
            <a:xfrm>
              <a:off x="1319939" y="32814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14.9</a:t>
              </a:r>
            </a:p>
          </p:txBody>
        </p:sp>
        <p:sp>
          <p:nvSpPr>
            <p:cNvPr id="111" name="tx111"/>
            <p:cNvSpPr/>
            <p:nvPr/>
          </p:nvSpPr>
          <p:spPr>
            <a:xfrm>
              <a:off x="2644775" y="32791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19.6</a:t>
              </a:r>
            </a:p>
          </p:txBody>
        </p:sp>
        <p:sp>
          <p:nvSpPr>
            <p:cNvPr id="112" name="tx112"/>
            <p:cNvSpPr/>
            <p:nvPr/>
          </p:nvSpPr>
          <p:spPr>
            <a:xfrm>
              <a:off x="4014783" y="3330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3" name="tx113"/>
            <p:cNvSpPr/>
            <p:nvPr/>
          </p:nvSpPr>
          <p:spPr>
            <a:xfrm>
              <a:off x="5294448" y="34106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114" name="tx114"/>
            <p:cNvSpPr/>
            <p:nvPr/>
          </p:nvSpPr>
          <p:spPr>
            <a:xfrm>
              <a:off x="6354317" y="351517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15" name="tx115"/>
            <p:cNvSpPr/>
            <p:nvPr/>
          </p:nvSpPr>
          <p:spPr>
            <a:xfrm>
              <a:off x="6694585" y="35241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16" name="tx116"/>
            <p:cNvSpPr/>
            <p:nvPr/>
          </p:nvSpPr>
          <p:spPr>
            <a:xfrm>
              <a:off x="6914381" y="34705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17" name="tx117"/>
            <p:cNvSpPr/>
            <p:nvPr/>
          </p:nvSpPr>
          <p:spPr>
            <a:xfrm>
              <a:off x="7224520" y="34855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8" name="tx118"/>
            <p:cNvSpPr/>
            <p:nvPr/>
          </p:nvSpPr>
          <p:spPr>
            <a:xfrm>
              <a:off x="7444316" y="35133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9" name="tx119"/>
            <p:cNvSpPr/>
            <p:nvPr/>
          </p:nvSpPr>
          <p:spPr>
            <a:xfrm>
              <a:off x="7754454" y="3565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0" name="tx120"/>
            <p:cNvSpPr/>
            <p:nvPr/>
          </p:nvSpPr>
          <p:spPr>
            <a:xfrm>
              <a:off x="7974250" y="35534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1" name="tx121"/>
            <p:cNvSpPr/>
            <p:nvPr/>
          </p:nvSpPr>
          <p:spPr>
            <a:xfrm>
              <a:off x="1319939" y="29093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28.3</a:t>
              </a:r>
            </a:p>
          </p:txBody>
        </p:sp>
        <p:sp>
          <p:nvSpPr>
            <p:cNvPr id="122" name="tx122"/>
            <p:cNvSpPr/>
            <p:nvPr/>
          </p:nvSpPr>
          <p:spPr>
            <a:xfrm>
              <a:off x="2644775" y="28153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30.7</a:t>
              </a:r>
            </a:p>
          </p:txBody>
        </p:sp>
        <p:sp>
          <p:nvSpPr>
            <p:cNvPr id="123" name="tx123"/>
            <p:cNvSpPr/>
            <p:nvPr/>
          </p:nvSpPr>
          <p:spPr>
            <a:xfrm>
              <a:off x="3969612" y="289879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28.6</a:t>
              </a:r>
            </a:p>
          </p:txBody>
        </p:sp>
        <p:sp>
          <p:nvSpPr>
            <p:cNvPr id="124" name="tx124"/>
            <p:cNvSpPr/>
            <p:nvPr/>
          </p:nvSpPr>
          <p:spPr>
            <a:xfrm>
              <a:off x="5294448" y="30859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23.8</a:t>
              </a:r>
            </a:p>
          </p:txBody>
        </p:sp>
        <p:sp>
          <p:nvSpPr>
            <p:cNvPr id="125" name="tx125"/>
            <p:cNvSpPr/>
            <p:nvPr/>
          </p:nvSpPr>
          <p:spPr>
            <a:xfrm>
              <a:off x="6399488" y="3239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126" name="tx126"/>
            <p:cNvSpPr/>
            <p:nvPr/>
          </p:nvSpPr>
          <p:spPr>
            <a:xfrm>
              <a:off x="6619284" y="32688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27" name="tx127"/>
            <p:cNvSpPr/>
            <p:nvPr/>
          </p:nvSpPr>
          <p:spPr>
            <a:xfrm>
              <a:off x="6884252" y="32560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19.5</a:t>
              </a:r>
            </a:p>
          </p:txBody>
        </p:sp>
        <p:sp>
          <p:nvSpPr>
            <p:cNvPr id="128" name="tx128"/>
            <p:cNvSpPr/>
            <p:nvPr/>
          </p:nvSpPr>
          <p:spPr>
            <a:xfrm>
              <a:off x="7149219" y="32697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19.2</a:t>
              </a:r>
            </a:p>
          </p:txBody>
        </p:sp>
        <p:sp>
          <p:nvSpPr>
            <p:cNvPr id="129" name="tx129"/>
            <p:cNvSpPr/>
            <p:nvPr/>
          </p:nvSpPr>
          <p:spPr>
            <a:xfrm>
              <a:off x="7414186" y="33287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17.7</a:t>
              </a:r>
            </a:p>
          </p:txBody>
        </p:sp>
        <p:sp>
          <p:nvSpPr>
            <p:cNvPr id="130" name="tx130"/>
            <p:cNvSpPr/>
            <p:nvPr/>
          </p:nvSpPr>
          <p:spPr>
            <a:xfrm>
              <a:off x="7679153" y="34080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131" name="tx131"/>
            <p:cNvSpPr/>
            <p:nvPr/>
          </p:nvSpPr>
          <p:spPr>
            <a:xfrm>
              <a:off x="7944121" y="34069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132" name="tx132"/>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3" name="tx133"/>
            <p:cNvSpPr/>
            <p:nvPr/>
          </p:nvSpPr>
          <p:spPr>
            <a:xfrm>
              <a:off x="603832" y="329917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4" name="tx134"/>
            <p:cNvSpPr/>
            <p:nvPr/>
          </p:nvSpPr>
          <p:spPr>
            <a:xfrm>
              <a:off x="603832" y="2509968"/>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35" name="tx135"/>
            <p:cNvSpPr/>
            <p:nvPr/>
          </p:nvSpPr>
          <p:spPr>
            <a:xfrm>
              <a:off x="603832" y="1720764"/>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60M</a:t>
              </a:r>
            </a:p>
          </p:txBody>
        </p:sp>
        <p:sp>
          <p:nvSpPr>
            <p:cNvPr id="136" name="tx136"/>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7" name="tx137"/>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8" name="tx138"/>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9" name="tx139"/>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0" name="tx140"/>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1" name="tx141"/>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2" name="tx142"/>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3" name="tx143"/>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4" name="tx144"/>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5" name="tx145"/>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6" name="tx146"/>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7" name="tx147"/>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8" name="tx148"/>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9" name="tx149"/>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0" name="tx150"/>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1" name="tx151"/>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2" name="tx152"/>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3" name="tx153"/>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4" name="pl154"/>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7" name="tx157"/>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8" name="rc158"/>
            <p:cNvSpPr/>
            <p:nvPr/>
          </p:nvSpPr>
          <p:spPr>
            <a:xfrm>
              <a:off x="4648443" y="5056524"/>
              <a:ext cx="201456" cy="201456"/>
            </a:xfrm>
            <a:prstGeom prst="rect">
              <a:avLst/>
            </a:prstGeom>
            <a:solidFill>
              <a:srgbClr val="E2231A">
                <a:alpha val="100000"/>
              </a:srgbClr>
            </a:solidFill>
          </p:spPr>
          <p:txBody>
            <a:bodyPr/>
            <a:lstStyle/>
            <a:p/>
          </p:txBody>
        </p:sp>
        <p:sp>
          <p:nvSpPr>
            <p:cNvPr id="159" name="rc159"/>
            <p:cNvSpPr/>
            <p:nvPr/>
          </p:nvSpPr>
          <p:spPr>
            <a:xfrm>
              <a:off x="5667822" y="5056524"/>
              <a:ext cx="201456" cy="201456"/>
            </a:xfrm>
            <a:prstGeom prst="rect">
              <a:avLst/>
            </a:prstGeom>
            <a:solidFill>
              <a:srgbClr val="B3B3B3">
                <a:alpha val="100000"/>
              </a:srgbClr>
            </a:solidFill>
          </p:spPr>
          <p:txBody>
            <a:bodyPr/>
            <a:lstStyle/>
            <a:p/>
          </p:txBody>
        </p:sp>
        <p:sp>
          <p:nvSpPr>
            <p:cNvPr id="160" name="tx160"/>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1" name="tx161"/>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2" name="tx162"/>
            <p:cNvSpPr/>
            <p:nvPr/>
          </p:nvSpPr>
          <p:spPr>
            <a:xfrm>
              <a:off x="963002" y="1437626"/>
              <a:ext cx="78813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FCV countries, 2000-2025</a:t>
              </a:r>
            </a:p>
          </p:txBody>
        </p:sp>
        <p:sp>
          <p:nvSpPr>
            <p:cNvPr id="163" name="pl163"/>
            <p:cNvSpPr/>
            <p:nvPr/>
          </p:nvSpPr>
          <p:spPr>
            <a:xfrm>
              <a:off x="216583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88524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60465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2406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8" name="pl168"/>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2554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744951"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46435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18376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06134" y="5824947"/>
              <a:ext cx="3402762" cy="146176"/>
            </a:xfrm>
            <a:prstGeom prst="rect">
              <a:avLst/>
            </a:prstGeom>
            <a:solidFill>
              <a:srgbClr val="E2231A">
                <a:alpha val="100000"/>
              </a:srgbClr>
            </a:solidFill>
          </p:spPr>
          <p:txBody>
            <a:bodyPr/>
            <a:lstStyle/>
            <a:p/>
          </p:txBody>
        </p:sp>
        <p:sp>
          <p:nvSpPr>
            <p:cNvPr id="176" name="rc176"/>
            <p:cNvSpPr/>
            <p:nvPr/>
          </p:nvSpPr>
          <p:spPr>
            <a:xfrm>
              <a:off x="1306134" y="5662528"/>
              <a:ext cx="4000251" cy="146176"/>
            </a:xfrm>
            <a:prstGeom prst="rect">
              <a:avLst/>
            </a:prstGeom>
            <a:solidFill>
              <a:srgbClr val="E2231A">
                <a:alpha val="100000"/>
              </a:srgbClr>
            </a:solidFill>
          </p:spPr>
          <p:txBody>
            <a:bodyPr/>
            <a:lstStyle/>
            <a:p/>
          </p:txBody>
        </p:sp>
        <p:sp>
          <p:nvSpPr>
            <p:cNvPr id="177" name="rc177"/>
            <p:cNvSpPr/>
            <p:nvPr/>
          </p:nvSpPr>
          <p:spPr>
            <a:xfrm>
              <a:off x="1306134" y="5500109"/>
              <a:ext cx="4198274" cy="146176"/>
            </a:xfrm>
            <a:prstGeom prst="rect">
              <a:avLst/>
            </a:prstGeom>
            <a:solidFill>
              <a:srgbClr val="E2231A">
                <a:alpha val="100000"/>
              </a:srgbClr>
            </a:solidFill>
          </p:spPr>
          <p:txBody>
            <a:bodyPr/>
            <a:lstStyle/>
            <a:p/>
          </p:txBody>
        </p:sp>
        <p:sp>
          <p:nvSpPr>
            <p:cNvPr id="178" name="rc178"/>
            <p:cNvSpPr/>
            <p:nvPr/>
          </p:nvSpPr>
          <p:spPr>
            <a:xfrm>
              <a:off x="4708897" y="5824947"/>
              <a:ext cx="3459889" cy="146176"/>
            </a:xfrm>
            <a:prstGeom prst="rect">
              <a:avLst/>
            </a:prstGeom>
            <a:solidFill>
              <a:srgbClr val="B3B3B3">
                <a:alpha val="100000"/>
              </a:srgbClr>
            </a:solidFill>
          </p:spPr>
          <p:txBody>
            <a:bodyPr/>
            <a:lstStyle/>
            <a:p/>
          </p:txBody>
        </p:sp>
        <p:sp>
          <p:nvSpPr>
            <p:cNvPr id="179" name="rc179"/>
            <p:cNvSpPr/>
            <p:nvPr/>
          </p:nvSpPr>
          <p:spPr>
            <a:xfrm>
              <a:off x="5306386" y="5662528"/>
              <a:ext cx="1389617" cy="146176"/>
            </a:xfrm>
            <a:prstGeom prst="rect">
              <a:avLst/>
            </a:prstGeom>
            <a:solidFill>
              <a:srgbClr val="B3B3B3">
                <a:alpha val="100000"/>
              </a:srgbClr>
            </a:solidFill>
          </p:spPr>
          <p:txBody>
            <a:bodyPr/>
            <a:lstStyle/>
            <a:p/>
          </p:txBody>
        </p:sp>
        <p:sp>
          <p:nvSpPr>
            <p:cNvPr id="180" name="rc180"/>
            <p:cNvSpPr/>
            <p:nvPr/>
          </p:nvSpPr>
          <p:spPr>
            <a:xfrm>
              <a:off x="5504409" y="5500109"/>
              <a:ext cx="1201281" cy="146176"/>
            </a:xfrm>
            <a:prstGeom prst="rect">
              <a:avLst/>
            </a:prstGeom>
            <a:solidFill>
              <a:srgbClr val="B3B3B3">
                <a:alpha val="100000"/>
              </a:srgbClr>
            </a:solidFill>
          </p:spPr>
          <p:txBody>
            <a:bodyPr/>
            <a:lstStyle/>
            <a:p/>
          </p:txBody>
        </p:sp>
        <p:sp>
          <p:nvSpPr>
            <p:cNvPr id="181" name="tx181"/>
            <p:cNvSpPr/>
            <p:nvPr/>
          </p:nvSpPr>
          <p:spPr>
            <a:xfrm>
              <a:off x="262817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9.9</a:t>
              </a:r>
            </a:p>
          </p:txBody>
        </p:sp>
        <p:sp>
          <p:nvSpPr>
            <p:cNvPr id="182" name="tx182"/>
            <p:cNvSpPr/>
            <p:nvPr/>
          </p:nvSpPr>
          <p:spPr>
            <a:xfrm>
              <a:off x="2896472" y="5690354"/>
              <a:ext cx="8195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11.6</a:t>
              </a:r>
            </a:p>
          </p:txBody>
        </p:sp>
        <p:sp>
          <p:nvSpPr>
            <p:cNvPr id="183" name="tx183"/>
            <p:cNvSpPr/>
            <p:nvPr/>
          </p:nvSpPr>
          <p:spPr>
            <a:xfrm>
              <a:off x="2990774" y="5527935"/>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12.2</a:t>
              </a:r>
            </a:p>
          </p:txBody>
        </p:sp>
        <p:sp>
          <p:nvSpPr>
            <p:cNvPr id="184" name="tx184"/>
            <p:cNvSpPr/>
            <p:nvPr/>
          </p:nvSpPr>
          <p:spPr>
            <a:xfrm>
              <a:off x="6024344"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10.1</a:t>
              </a:r>
            </a:p>
          </p:txBody>
        </p:sp>
        <p:sp>
          <p:nvSpPr>
            <p:cNvPr id="185" name="tx185"/>
            <p:cNvSpPr/>
            <p:nvPr/>
          </p:nvSpPr>
          <p:spPr>
            <a:xfrm>
              <a:off x="5674571" y="5690354"/>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4</a:t>
              </a:r>
            </a:p>
          </p:txBody>
        </p:sp>
        <p:sp>
          <p:nvSpPr>
            <p:cNvPr id="186" name="tx186"/>
            <p:cNvSpPr/>
            <p:nvPr/>
          </p:nvSpPr>
          <p:spPr>
            <a:xfrm>
              <a:off x="572571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3.5</a:t>
              </a:r>
            </a:p>
          </p:txBody>
        </p:sp>
        <p:sp>
          <p:nvSpPr>
            <p:cNvPr id="187" name="tx187"/>
            <p:cNvSpPr/>
            <p:nvPr/>
          </p:nvSpPr>
          <p:spPr>
            <a:xfrm>
              <a:off x="8217012" y="584632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20</a:t>
              </a:r>
            </a:p>
          </p:txBody>
        </p:sp>
        <p:sp>
          <p:nvSpPr>
            <p:cNvPr id="188" name="tx188"/>
            <p:cNvSpPr/>
            <p:nvPr/>
          </p:nvSpPr>
          <p:spPr>
            <a:xfrm>
              <a:off x="6780384"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15.7</a:t>
              </a:r>
            </a:p>
          </p:txBody>
        </p:sp>
        <p:sp>
          <p:nvSpPr>
            <p:cNvPr id="189" name="tx189"/>
            <p:cNvSpPr/>
            <p:nvPr/>
          </p:nvSpPr>
          <p:spPr>
            <a:xfrm>
              <a:off x="6790071" y="5521489"/>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15.7</a:t>
              </a:r>
            </a:p>
          </p:txBody>
        </p:sp>
        <p:sp>
          <p:nvSpPr>
            <p:cNvPr id="190" name="tx190"/>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4" name="tx194"/>
            <p:cNvSpPr/>
            <p:nvPr/>
          </p:nvSpPr>
          <p:spPr>
            <a:xfrm>
              <a:off x="29090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5" name="tx195"/>
            <p:cNvSpPr/>
            <p:nvPr/>
          </p:nvSpPr>
          <p:spPr>
            <a:xfrm>
              <a:off x="458959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6" name="tx196"/>
            <p:cNvSpPr/>
            <p:nvPr/>
          </p:nvSpPr>
          <p:spPr>
            <a:xfrm>
              <a:off x="630900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7" name="tx197"/>
            <p:cNvSpPr/>
            <p:nvPr/>
          </p:nvSpPr>
          <p:spPr>
            <a:xfrm>
              <a:off x="802841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98" name="tx198"/>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71%. This is lower than in 2019, where coverage was 75%.
12.2 million children missed their routine first dose of measles vaccine.
MCV2 is typically administered to children between 18 months and five years old. MCV2 coverage remained constant at 61%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72% in 2025, leaving 12.2 million children without any protection against measles. MCV2 coverage remained constant 61% in 2025.</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41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590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2396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98886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766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415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0641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714842"/>
              <a:ext cx="239877" cy="496869"/>
            </a:xfrm>
            <a:prstGeom prst="rect">
              <a:avLst/>
            </a:prstGeom>
            <a:solidFill>
              <a:srgbClr val="80BD41">
                <a:alpha val="100000"/>
              </a:srgbClr>
            </a:solidFill>
          </p:spPr>
          <p:txBody>
            <a:bodyPr/>
            <a:lstStyle/>
            <a:p/>
          </p:txBody>
        </p:sp>
        <p:sp>
          <p:nvSpPr>
            <p:cNvPr id="25" name="rc25"/>
            <p:cNvSpPr/>
            <p:nvPr/>
          </p:nvSpPr>
          <p:spPr>
            <a:xfrm>
              <a:off x="1296454" y="3374806"/>
              <a:ext cx="239877" cy="340036"/>
            </a:xfrm>
            <a:prstGeom prst="rect">
              <a:avLst/>
            </a:prstGeom>
            <a:solidFill>
              <a:srgbClr val="E2231A">
                <a:alpha val="100000"/>
              </a:srgbClr>
            </a:solidFill>
          </p:spPr>
          <p:txBody>
            <a:bodyPr/>
            <a:lstStyle/>
            <a:p/>
          </p:txBody>
        </p:sp>
        <p:sp>
          <p:nvSpPr>
            <p:cNvPr id="26" name="rc26"/>
            <p:cNvSpPr/>
            <p:nvPr/>
          </p:nvSpPr>
          <p:spPr>
            <a:xfrm>
              <a:off x="1562984" y="3691227"/>
              <a:ext cx="239877" cy="520485"/>
            </a:xfrm>
            <a:prstGeom prst="rect">
              <a:avLst/>
            </a:prstGeom>
            <a:solidFill>
              <a:srgbClr val="80BD41">
                <a:alpha val="100000"/>
              </a:srgbClr>
            </a:solidFill>
          </p:spPr>
          <p:txBody>
            <a:bodyPr/>
            <a:lstStyle/>
            <a:p/>
          </p:txBody>
        </p:sp>
        <p:sp>
          <p:nvSpPr>
            <p:cNvPr id="27" name="rc27"/>
            <p:cNvSpPr/>
            <p:nvPr/>
          </p:nvSpPr>
          <p:spPr>
            <a:xfrm>
              <a:off x="1562984" y="3362962"/>
              <a:ext cx="239877" cy="328265"/>
            </a:xfrm>
            <a:prstGeom prst="rect">
              <a:avLst/>
            </a:prstGeom>
            <a:solidFill>
              <a:srgbClr val="E2231A">
                <a:alpha val="100000"/>
              </a:srgbClr>
            </a:solidFill>
          </p:spPr>
          <p:txBody>
            <a:bodyPr/>
            <a:lstStyle/>
            <a:p/>
          </p:txBody>
        </p:sp>
        <p:sp>
          <p:nvSpPr>
            <p:cNvPr id="28" name="rc28"/>
            <p:cNvSpPr/>
            <p:nvPr/>
          </p:nvSpPr>
          <p:spPr>
            <a:xfrm>
              <a:off x="1829515" y="3686868"/>
              <a:ext cx="239877" cy="524844"/>
            </a:xfrm>
            <a:prstGeom prst="rect">
              <a:avLst/>
            </a:prstGeom>
            <a:solidFill>
              <a:srgbClr val="80BD41">
                <a:alpha val="100000"/>
              </a:srgbClr>
            </a:solidFill>
          </p:spPr>
          <p:txBody>
            <a:bodyPr/>
            <a:lstStyle/>
            <a:p/>
          </p:txBody>
        </p:sp>
        <p:sp>
          <p:nvSpPr>
            <p:cNvPr id="29" name="rc29"/>
            <p:cNvSpPr/>
            <p:nvPr/>
          </p:nvSpPr>
          <p:spPr>
            <a:xfrm>
              <a:off x="1829515" y="3352996"/>
              <a:ext cx="239877" cy="333871"/>
            </a:xfrm>
            <a:prstGeom prst="rect">
              <a:avLst/>
            </a:prstGeom>
            <a:solidFill>
              <a:srgbClr val="E2231A">
                <a:alpha val="100000"/>
              </a:srgbClr>
            </a:solidFill>
          </p:spPr>
          <p:txBody>
            <a:bodyPr/>
            <a:lstStyle/>
            <a:p/>
          </p:txBody>
        </p:sp>
        <p:sp>
          <p:nvSpPr>
            <p:cNvPr id="30" name="rc30"/>
            <p:cNvSpPr/>
            <p:nvPr/>
          </p:nvSpPr>
          <p:spPr>
            <a:xfrm>
              <a:off x="2096045" y="3657360"/>
              <a:ext cx="239877" cy="554352"/>
            </a:xfrm>
            <a:prstGeom prst="rect">
              <a:avLst/>
            </a:prstGeom>
            <a:solidFill>
              <a:srgbClr val="80BD41">
                <a:alpha val="100000"/>
              </a:srgbClr>
            </a:solidFill>
          </p:spPr>
          <p:txBody>
            <a:bodyPr/>
            <a:lstStyle/>
            <a:p/>
          </p:txBody>
        </p:sp>
        <p:sp>
          <p:nvSpPr>
            <p:cNvPr id="31" name="rc31"/>
            <p:cNvSpPr/>
            <p:nvPr/>
          </p:nvSpPr>
          <p:spPr>
            <a:xfrm>
              <a:off x="2096045" y="3341177"/>
              <a:ext cx="239877" cy="316182"/>
            </a:xfrm>
            <a:prstGeom prst="rect">
              <a:avLst/>
            </a:prstGeom>
            <a:solidFill>
              <a:srgbClr val="E2231A">
                <a:alpha val="100000"/>
              </a:srgbClr>
            </a:solidFill>
          </p:spPr>
          <p:txBody>
            <a:bodyPr/>
            <a:lstStyle/>
            <a:p/>
          </p:txBody>
        </p:sp>
        <p:sp>
          <p:nvSpPr>
            <p:cNvPr id="32" name="rc32"/>
            <p:cNvSpPr/>
            <p:nvPr/>
          </p:nvSpPr>
          <p:spPr>
            <a:xfrm>
              <a:off x="2362575" y="3626544"/>
              <a:ext cx="239877" cy="585168"/>
            </a:xfrm>
            <a:prstGeom prst="rect">
              <a:avLst/>
            </a:prstGeom>
            <a:solidFill>
              <a:srgbClr val="80BD41">
                <a:alpha val="100000"/>
              </a:srgbClr>
            </a:solidFill>
          </p:spPr>
          <p:txBody>
            <a:bodyPr/>
            <a:lstStyle/>
            <a:p/>
          </p:txBody>
        </p:sp>
        <p:sp>
          <p:nvSpPr>
            <p:cNvPr id="33" name="rc33"/>
            <p:cNvSpPr/>
            <p:nvPr/>
          </p:nvSpPr>
          <p:spPr>
            <a:xfrm>
              <a:off x="2362575" y="3333336"/>
              <a:ext cx="239877" cy="293207"/>
            </a:xfrm>
            <a:prstGeom prst="rect">
              <a:avLst/>
            </a:prstGeom>
            <a:solidFill>
              <a:srgbClr val="E2231A">
                <a:alpha val="100000"/>
              </a:srgbClr>
            </a:solidFill>
          </p:spPr>
          <p:txBody>
            <a:bodyPr/>
            <a:lstStyle/>
            <a:p/>
          </p:txBody>
        </p:sp>
        <p:sp>
          <p:nvSpPr>
            <p:cNvPr id="34" name="rc34"/>
            <p:cNvSpPr/>
            <p:nvPr/>
          </p:nvSpPr>
          <p:spPr>
            <a:xfrm>
              <a:off x="2629106" y="3606213"/>
              <a:ext cx="239877" cy="605499"/>
            </a:xfrm>
            <a:prstGeom prst="rect">
              <a:avLst/>
            </a:prstGeom>
            <a:solidFill>
              <a:srgbClr val="80BD41">
                <a:alpha val="100000"/>
              </a:srgbClr>
            </a:solidFill>
          </p:spPr>
          <p:txBody>
            <a:bodyPr/>
            <a:lstStyle/>
            <a:p/>
          </p:txBody>
        </p:sp>
        <p:sp>
          <p:nvSpPr>
            <p:cNvPr id="35" name="rc35"/>
            <p:cNvSpPr/>
            <p:nvPr/>
          </p:nvSpPr>
          <p:spPr>
            <a:xfrm>
              <a:off x="2629106" y="3323748"/>
              <a:ext cx="239877" cy="282465"/>
            </a:xfrm>
            <a:prstGeom prst="rect">
              <a:avLst/>
            </a:prstGeom>
            <a:solidFill>
              <a:srgbClr val="E2231A">
                <a:alpha val="100000"/>
              </a:srgbClr>
            </a:solidFill>
          </p:spPr>
          <p:txBody>
            <a:bodyPr/>
            <a:lstStyle/>
            <a:p/>
          </p:txBody>
        </p:sp>
        <p:sp>
          <p:nvSpPr>
            <p:cNvPr id="36" name="rc36"/>
            <p:cNvSpPr/>
            <p:nvPr/>
          </p:nvSpPr>
          <p:spPr>
            <a:xfrm>
              <a:off x="2895636" y="3594171"/>
              <a:ext cx="239877" cy="617541"/>
            </a:xfrm>
            <a:prstGeom prst="rect">
              <a:avLst/>
            </a:prstGeom>
            <a:solidFill>
              <a:srgbClr val="80BD41">
                <a:alpha val="100000"/>
              </a:srgbClr>
            </a:solidFill>
          </p:spPr>
          <p:txBody>
            <a:bodyPr/>
            <a:lstStyle/>
            <a:p/>
          </p:txBody>
        </p:sp>
        <p:sp>
          <p:nvSpPr>
            <p:cNvPr id="37" name="rc37"/>
            <p:cNvSpPr/>
            <p:nvPr/>
          </p:nvSpPr>
          <p:spPr>
            <a:xfrm>
              <a:off x="2895636" y="3306790"/>
              <a:ext cx="239877" cy="287381"/>
            </a:xfrm>
            <a:prstGeom prst="rect">
              <a:avLst/>
            </a:prstGeom>
            <a:solidFill>
              <a:srgbClr val="E2231A">
                <a:alpha val="100000"/>
              </a:srgbClr>
            </a:solidFill>
          </p:spPr>
          <p:txBody>
            <a:bodyPr/>
            <a:lstStyle/>
            <a:p/>
          </p:txBody>
        </p:sp>
        <p:sp>
          <p:nvSpPr>
            <p:cNvPr id="38" name="rc38"/>
            <p:cNvSpPr/>
            <p:nvPr/>
          </p:nvSpPr>
          <p:spPr>
            <a:xfrm>
              <a:off x="3162166" y="3582579"/>
              <a:ext cx="239877" cy="629133"/>
            </a:xfrm>
            <a:prstGeom prst="rect">
              <a:avLst/>
            </a:prstGeom>
            <a:solidFill>
              <a:srgbClr val="80BD41">
                <a:alpha val="100000"/>
              </a:srgbClr>
            </a:solidFill>
          </p:spPr>
          <p:txBody>
            <a:bodyPr/>
            <a:lstStyle/>
            <a:p/>
          </p:txBody>
        </p:sp>
        <p:sp>
          <p:nvSpPr>
            <p:cNvPr id="39" name="rc39"/>
            <p:cNvSpPr/>
            <p:nvPr/>
          </p:nvSpPr>
          <p:spPr>
            <a:xfrm>
              <a:off x="3162166" y="3289940"/>
              <a:ext cx="239877" cy="292638"/>
            </a:xfrm>
            <a:prstGeom prst="rect">
              <a:avLst/>
            </a:prstGeom>
            <a:solidFill>
              <a:srgbClr val="E2231A">
                <a:alpha val="100000"/>
              </a:srgbClr>
            </a:solidFill>
          </p:spPr>
          <p:txBody>
            <a:bodyPr/>
            <a:lstStyle/>
            <a:p/>
          </p:txBody>
        </p:sp>
        <p:sp>
          <p:nvSpPr>
            <p:cNvPr id="40" name="rc40"/>
            <p:cNvSpPr/>
            <p:nvPr/>
          </p:nvSpPr>
          <p:spPr>
            <a:xfrm>
              <a:off x="3428696" y="3543366"/>
              <a:ext cx="239877" cy="668346"/>
            </a:xfrm>
            <a:prstGeom prst="rect">
              <a:avLst/>
            </a:prstGeom>
            <a:solidFill>
              <a:srgbClr val="80BD41">
                <a:alpha val="100000"/>
              </a:srgbClr>
            </a:solidFill>
          </p:spPr>
          <p:txBody>
            <a:bodyPr/>
            <a:lstStyle/>
            <a:p/>
          </p:txBody>
        </p:sp>
        <p:sp>
          <p:nvSpPr>
            <p:cNvPr id="41" name="rc41"/>
            <p:cNvSpPr/>
            <p:nvPr/>
          </p:nvSpPr>
          <p:spPr>
            <a:xfrm>
              <a:off x="3428696" y="3270238"/>
              <a:ext cx="239877" cy="273128"/>
            </a:xfrm>
            <a:prstGeom prst="rect">
              <a:avLst/>
            </a:prstGeom>
            <a:solidFill>
              <a:srgbClr val="E2231A">
                <a:alpha val="100000"/>
              </a:srgbClr>
            </a:solidFill>
          </p:spPr>
          <p:txBody>
            <a:bodyPr/>
            <a:lstStyle/>
            <a:p/>
          </p:txBody>
        </p:sp>
        <p:sp>
          <p:nvSpPr>
            <p:cNvPr id="42" name="rc42"/>
            <p:cNvSpPr/>
            <p:nvPr/>
          </p:nvSpPr>
          <p:spPr>
            <a:xfrm>
              <a:off x="3695227" y="3509897"/>
              <a:ext cx="239877" cy="701815"/>
            </a:xfrm>
            <a:prstGeom prst="rect">
              <a:avLst/>
            </a:prstGeom>
            <a:solidFill>
              <a:srgbClr val="80BD41">
                <a:alpha val="100000"/>
              </a:srgbClr>
            </a:solidFill>
          </p:spPr>
          <p:txBody>
            <a:bodyPr/>
            <a:lstStyle/>
            <a:p/>
          </p:txBody>
        </p:sp>
        <p:sp>
          <p:nvSpPr>
            <p:cNvPr id="43" name="rc43"/>
            <p:cNvSpPr/>
            <p:nvPr/>
          </p:nvSpPr>
          <p:spPr>
            <a:xfrm>
              <a:off x="3695227" y="3255294"/>
              <a:ext cx="239877" cy="254602"/>
            </a:xfrm>
            <a:prstGeom prst="rect">
              <a:avLst/>
            </a:prstGeom>
            <a:solidFill>
              <a:srgbClr val="E2231A">
                <a:alpha val="100000"/>
              </a:srgbClr>
            </a:solidFill>
          </p:spPr>
          <p:txBody>
            <a:bodyPr/>
            <a:lstStyle/>
            <a:p/>
          </p:txBody>
        </p:sp>
        <p:sp>
          <p:nvSpPr>
            <p:cNvPr id="44" name="rc44"/>
            <p:cNvSpPr/>
            <p:nvPr/>
          </p:nvSpPr>
          <p:spPr>
            <a:xfrm>
              <a:off x="3961757" y="3512812"/>
              <a:ext cx="239877" cy="698900"/>
            </a:xfrm>
            <a:prstGeom prst="rect">
              <a:avLst/>
            </a:prstGeom>
            <a:solidFill>
              <a:srgbClr val="80BD41">
                <a:alpha val="100000"/>
              </a:srgbClr>
            </a:solidFill>
          </p:spPr>
          <p:txBody>
            <a:bodyPr/>
            <a:lstStyle/>
            <a:p/>
          </p:txBody>
        </p:sp>
        <p:sp>
          <p:nvSpPr>
            <p:cNvPr id="45" name="rc45"/>
            <p:cNvSpPr/>
            <p:nvPr/>
          </p:nvSpPr>
          <p:spPr>
            <a:xfrm>
              <a:off x="3961757" y="3243293"/>
              <a:ext cx="239877" cy="269518"/>
            </a:xfrm>
            <a:prstGeom prst="rect">
              <a:avLst/>
            </a:prstGeom>
            <a:solidFill>
              <a:srgbClr val="E2231A">
                <a:alpha val="100000"/>
              </a:srgbClr>
            </a:solidFill>
          </p:spPr>
          <p:txBody>
            <a:bodyPr/>
            <a:lstStyle/>
            <a:p/>
          </p:txBody>
        </p:sp>
        <p:sp>
          <p:nvSpPr>
            <p:cNvPr id="46" name="rc46"/>
            <p:cNvSpPr/>
            <p:nvPr/>
          </p:nvSpPr>
          <p:spPr>
            <a:xfrm>
              <a:off x="4228287" y="3516211"/>
              <a:ext cx="239877" cy="695500"/>
            </a:xfrm>
            <a:prstGeom prst="rect">
              <a:avLst/>
            </a:prstGeom>
            <a:solidFill>
              <a:srgbClr val="80BD41">
                <a:alpha val="100000"/>
              </a:srgbClr>
            </a:solidFill>
          </p:spPr>
          <p:txBody>
            <a:bodyPr/>
            <a:lstStyle/>
            <a:p/>
          </p:txBody>
        </p:sp>
        <p:sp>
          <p:nvSpPr>
            <p:cNvPr id="47" name="rc47"/>
            <p:cNvSpPr/>
            <p:nvPr/>
          </p:nvSpPr>
          <p:spPr>
            <a:xfrm>
              <a:off x="4228287" y="3233107"/>
              <a:ext cx="239877" cy="283104"/>
            </a:xfrm>
            <a:prstGeom prst="rect">
              <a:avLst/>
            </a:prstGeom>
            <a:solidFill>
              <a:srgbClr val="E2231A">
                <a:alpha val="100000"/>
              </a:srgbClr>
            </a:solidFill>
          </p:spPr>
          <p:txBody>
            <a:bodyPr/>
            <a:lstStyle/>
            <a:p/>
          </p:txBody>
        </p:sp>
        <p:sp>
          <p:nvSpPr>
            <p:cNvPr id="48" name="rc48"/>
            <p:cNvSpPr/>
            <p:nvPr/>
          </p:nvSpPr>
          <p:spPr>
            <a:xfrm>
              <a:off x="4494818" y="3519209"/>
              <a:ext cx="239877" cy="692503"/>
            </a:xfrm>
            <a:prstGeom prst="rect">
              <a:avLst/>
            </a:prstGeom>
            <a:solidFill>
              <a:srgbClr val="80BD41">
                <a:alpha val="100000"/>
              </a:srgbClr>
            </a:solidFill>
          </p:spPr>
          <p:txBody>
            <a:bodyPr/>
            <a:lstStyle/>
            <a:p/>
          </p:txBody>
        </p:sp>
        <p:sp>
          <p:nvSpPr>
            <p:cNvPr id="49" name="rc49"/>
            <p:cNvSpPr/>
            <p:nvPr/>
          </p:nvSpPr>
          <p:spPr>
            <a:xfrm>
              <a:off x="4494818" y="3222151"/>
              <a:ext cx="239877" cy="297057"/>
            </a:xfrm>
            <a:prstGeom prst="rect">
              <a:avLst/>
            </a:prstGeom>
            <a:solidFill>
              <a:srgbClr val="E2231A">
                <a:alpha val="100000"/>
              </a:srgbClr>
            </a:solidFill>
          </p:spPr>
          <p:txBody>
            <a:bodyPr/>
            <a:lstStyle/>
            <a:p/>
          </p:txBody>
        </p:sp>
        <p:sp>
          <p:nvSpPr>
            <p:cNvPr id="50" name="rc50"/>
            <p:cNvSpPr/>
            <p:nvPr/>
          </p:nvSpPr>
          <p:spPr>
            <a:xfrm>
              <a:off x="4761348" y="3507460"/>
              <a:ext cx="239877" cy="704252"/>
            </a:xfrm>
            <a:prstGeom prst="rect">
              <a:avLst/>
            </a:prstGeom>
            <a:solidFill>
              <a:srgbClr val="80BD41">
                <a:alpha val="100000"/>
              </a:srgbClr>
            </a:solidFill>
          </p:spPr>
          <p:txBody>
            <a:bodyPr/>
            <a:lstStyle/>
            <a:p/>
          </p:txBody>
        </p:sp>
        <p:sp>
          <p:nvSpPr>
            <p:cNvPr id="51" name="rc51"/>
            <p:cNvSpPr/>
            <p:nvPr/>
          </p:nvSpPr>
          <p:spPr>
            <a:xfrm>
              <a:off x="4761348" y="3214470"/>
              <a:ext cx="239877" cy="292990"/>
            </a:xfrm>
            <a:prstGeom prst="rect">
              <a:avLst/>
            </a:prstGeom>
            <a:solidFill>
              <a:srgbClr val="E2231A">
                <a:alpha val="100000"/>
              </a:srgbClr>
            </a:solidFill>
          </p:spPr>
          <p:txBody>
            <a:bodyPr/>
            <a:lstStyle/>
            <a:p/>
          </p:txBody>
        </p:sp>
        <p:sp>
          <p:nvSpPr>
            <p:cNvPr id="52" name="rc52"/>
            <p:cNvSpPr/>
            <p:nvPr/>
          </p:nvSpPr>
          <p:spPr>
            <a:xfrm>
              <a:off x="5027878" y="3500093"/>
              <a:ext cx="239877" cy="711619"/>
            </a:xfrm>
            <a:prstGeom prst="rect">
              <a:avLst/>
            </a:prstGeom>
            <a:solidFill>
              <a:srgbClr val="80BD41">
                <a:alpha val="100000"/>
              </a:srgbClr>
            </a:solidFill>
          </p:spPr>
          <p:txBody>
            <a:bodyPr/>
            <a:lstStyle/>
            <a:p/>
          </p:txBody>
        </p:sp>
        <p:sp>
          <p:nvSpPr>
            <p:cNvPr id="53" name="rc53"/>
            <p:cNvSpPr/>
            <p:nvPr/>
          </p:nvSpPr>
          <p:spPr>
            <a:xfrm>
              <a:off x="5027878" y="3208626"/>
              <a:ext cx="239877" cy="291467"/>
            </a:xfrm>
            <a:prstGeom prst="rect">
              <a:avLst/>
            </a:prstGeom>
            <a:solidFill>
              <a:srgbClr val="E2231A">
                <a:alpha val="100000"/>
              </a:srgbClr>
            </a:solidFill>
          </p:spPr>
          <p:txBody>
            <a:bodyPr/>
            <a:lstStyle/>
            <a:p/>
          </p:txBody>
        </p:sp>
        <p:sp>
          <p:nvSpPr>
            <p:cNvPr id="54" name="rc54"/>
            <p:cNvSpPr/>
            <p:nvPr/>
          </p:nvSpPr>
          <p:spPr>
            <a:xfrm>
              <a:off x="5294409" y="3491352"/>
              <a:ext cx="239877" cy="720360"/>
            </a:xfrm>
            <a:prstGeom prst="rect">
              <a:avLst/>
            </a:prstGeom>
            <a:solidFill>
              <a:srgbClr val="80BD41">
                <a:alpha val="100000"/>
              </a:srgbClr>
            </a:solidFill>
          </p:spPr>
          <p:txBody>
            <a:bodyPr/>
            <a:lstStyle/>
            <a:p/>
          </p:txBody>
        </p:sp>
        <p:sp>
          <p:nvSpPr>
            <p:cNvPr id="55" name="rc55"/>
            <p:cNvSpPr/>
            <p:nvPr/>
          </p:nvSpPr>
          <p:spPr>
            <a:xfrm>
              <a:off x="5294409" y="3203932"/>
              <a:ext cx="239877" cy="287420"/>
            </a:xfrm>
            <a:prstGeom prst="rect">
              <a:avLst/>
            </a:prstGeom>
            <a:solidFill>
              <a:srgbClr val="E2231A">
                <a:alpha val="100000"/>
              </a:srgbClr>
            </a:solidFill>
          </p:spPr>
          <p:txBody>
            <a:bodyPr/>
            <a:lstStyle/>
            <a:p/>
          </p:txBody>
        </p:sp>
        <p:sp>
          <p:nvSpPr>
            <p:cNvPr id="56" name="rc56"/>
            <p:cNvSpPr/>
            <p:nvPr/>
          </p:nvSpPr>
          <p:spPr>
            <a:xfrm>
              <a:off x="5560939" y="3482239"/>
              <a:ext cx="239877" cy="729473"/>
            </a:xfrm>
            <a:prstGeom prst="rect">
              <a:avLst/>
            </a:prstGeom>
            <a:solidFill>
              <a:srgbClr val="80BD41">
                <a:alpha val="100000"/>
              </a:srgbClr>
            </a:solidFill>
          </p:spPr>
          <p:txBody>
            <a:bodyPr/>
            <a:lstStyle/>
            <a:p/>
          </p:txBody>
        </p:sp>
        <p:sp>
          <p:nvSpPr>
            <p:cNvPr id="57" name="rc57"/>
            <p:cNvSpPr/>
            <p:nvPr/>
          </p:nvSpPr>
          <p:spPr>
            <a:xfrm>
              <a:off x="5560939" y="3205356"/>
              <a:ext cx="239877" cy="276882"/>
            </a:xfrm>
            <a:prstGeom prst="rect">
              <a:avLst/>
            </a:prstGeom>
            <a:solidFill>
              <a:srgbClr val="E2231A">
                <a:alpha val="100000"/>
              </a:srgbClr>
            </a:solidFill>
          </p:spPr>
          <p:txBody>
            <a:bodyPr/>
            <a:lstStyle/>
            <a:p/>
          </p:txBody>
        </p:sp>
        <p:sp>
          <p:nvSpPr>
            <p:cNvPr id="58" name="rc58"/>
            <p:cNvSpPr/>
            <p:nvPr/>
          </p:nvSpPr>
          <p:spPr>
            <a:xfrm>
              <a:off x="5827469" y="3462623"/>
              <a:ext cx="239877" cy="749089"/>
            </a:xfrm>
            <a:prstGeom prst="rect">
              <a:avLst/>
            </a:prstGeom>
            <a:solidFill>
              <a:srgbClr val="80BD41">
                <a:alpha val="100000"/>
              </a:srgbClr>
            </a:solidFill>
          </p:spPr>
          <p:txBody>
            <a:bodyPr/>
            <a:lstStyle/>
            <a:p/>
          </p:txBody>
        </p:sp>
        <p:sp>
          <p:nvSpPr>
            <p:cNvPr id="59" name="rc59"/>
            <p:cNvSpPr/>
            <p:nvPr/>
          </p:nvSpPr>
          <p:spPr>
            <a:xfrm>
              <a:off x="5827469" y="3202108"/>
              <a:ext cx="239877" cy="260515"/>
            </a:xfrm>
            <a:prstGeom prst="rect">
              <a:avLst/>
            </a:prstGeom>
            <a:solidFill>
              <a:srgbClr val="E2231A">
                <a:alpha val="100000"/>
              </a:srgbClr>
            </a:solidFill>
          </p:spPr>
          <p:txBody>
            <a:bodyPr/>
            <a:lstStyle/>
            <a:p/>
          </p:txBody>
        </p:sp>
        <p:sp>
          <p:nvSpPr>
            <p:cNvPr id="60" name="rc60"/>
            <p:cNvSpPr/>
            <p:nvPr/>
          </p:nvSpPr>
          <p:spPr>
            <a:xfrm>
              <a:off x="6094000" y="3457481"/>
              <a:ext cx="239877" cy="754231"/>
            </a:xfrm>
            <a:prstGeom prst="rect">
              <a:avLst/>
            </a:prstGeom>
            <a:solidFill>
              <a:srgbClr val="80BD41">
                <a:alpha val="100000"/>
              </a:srgbClr>
            </a:solidFill>
          </p:spPr>
          <p:txBody>
            <a:bodyPr/>
            <a:lstStyle/>
            <a:p/>
          </p:txBody>
        </p:sp>
        <p:sp>
          <p:nvSpPr>
            <p:cNvPr id="61" name="rc61"/>
            <p:cNvSpPr/>
            <p:nvPr/>
          </p:nvSpPr>
          <p:spPr>
            <a:xfrm>
              <a:off x="6094000" y="3200353"/>
              <a:ext cx="239877" cy="257127"/>
            </a:xfrm>
            <a:prstGeom prst="rect">
              <a:avLst/>
            </a:prstGeom>
            <a:solidFill>
              <a:srgbClr val="E2231A">
                <a:alpha val="100000"/>
              </a:srgbClr>
            </a:solidFill>
          </p:spPr>
          <p:txBody>
            <a:bodyPr/>
            <a:lstStyle/>
            <a:p/>
          </p:txBody>
        </p:sp>
        <p:sp>
          <p:nvSpPr>
            <p:cNvPr id="62" name="rc62"/>
            <p:cNvSpPr/>
            <p:nvPr/>
          </p:nvSpPr>
          <p:spPr>
            <a:xfrm>
              <a:off x="6360530" y="3446918"/>
              <a:ext cx="239877" cy="764794"/>
            </a:xfrm>
            <a:prstGeom prst="rect">
              <a:avLst/>
            </a:prstGeom>
            <a:solidFill>
              <a:srgbClr val="80BD41">
                <a:alpha val="100000"/>
              </a:srgbClr>
            </a:solidFill>
          </p:spPr>
          <p:txBody>
            <a:bodyPr/>
            <a:lstStyle/>
            <a:p/>
          </p:txBody>
        </p:sp>
        <p:sp>
          <p:nvSpPr>
            <p:cNvPr id="63" name="rc63"/>
            <p:cNvSpPr/>
            <p:nvPr/>
          </p:nvSpPr>
          <p:spPr>
            <a:xfrm>
              <a:off x="6360530" y="3195542"/>
              <a:ext cx="239877" cy="251376"/>
            </a:xfrm>
            <a:prstGeom prst="rect">
              <a:avLst/>
            </a:prstGeom>
            <a:solidFill>
              <a:srgbClr val="E2231A">
                <a:alpha val="100000"/>
              </a:srgbClr>
            </a:solidFill>
          </p:spPr>
          <p:txBody>
            <a:bodyPr/>
            <a:lstStyle/>
            <a:p/>
          </p:txBody>
        </p:sp>
        <p:sp>
          <p:nvSpPr>
            <p:cNvPr id="64" name="rc64"/>
            <p:cNvSpPr/>
            <p:nvPr/>
          </p:nvSpPr>
          <p:spPr>
            <a:xfrm>
              <a:off x="6627060" y="3449008"/>
              <a:ext cx="239877" cy="762704"/>
            </a:xfrm>
            <a:prstGeom prst="rect">
              <a:avLst/>
            </a:prstGeom>
            <a:solidFill>
              <a:srgbClr val="80BD41">
                <a:alpha val="100000"/>
              </a:srgbClr>
            </a:solidFill>
          </p:spPr>
          <p:txBody>
            <a:bodyPr/>
            <a:lstStyle/>
            <a:p/>
          </p:txBody>
        </p:sp>
        <p:sp>
          <p:nvSpPr>
            <p:cNvPr id="65" name="rc65"/>
            <p:cNvSpPr/>
            <p:nvPr/>
          </p:nvSpPr>
          <p:spPr>
            <a:xfrm>
              <a:off x="6627060" y="3190030"/>
              <a:ext cx="239877" cy="258977"/>
            </a:xfrm>
            <a:prstGeom prst="rect">
              <a:avLst/>
            </a:prstGeom>
            <a:solidFill>
              <a:srgbClr val="E2231A">
                <a:alpha val="100000"/>
              </a:srgbClr>
            </a:solidFill>
          </p:spPr>
          <p:txBody>
            <a:bodyPr/>
            <a:lstStyle/>
            <a:p/>
          </p:txBody>
        </p:sp>
        <p:sp>
          <p:nvSpPr>
            <p:cNvPr id="66" name="rc66"/>
            <p:cNvSpPr/>
            <p:nvPr/>
          </p:nvSpPr>
          <p:spPr>
            <a:xfrm>
              <a:off x="6893590" y="3499404"/>
              <a:ext cx="239877" cy="712308"/>
            </a:xfrm>
            <a:prstGeom prst="rect">
              <a:avLst/>
            </a:prstGeom>
            <a:solidFill>
              <a:srgbClr val="80BD41">
                <a:alpha val="100000"/>
              </a:srgbClr>
            </a:solidFill>
          </p:spPr>
          <p:txBody>
            <a:bodyPr/>
            <a:lstStyle/>
            <a:p/>
          </p:txBody>
        </p:sp>
        <p:sp>
          <p:nvSpPr>
            <p:cNvPr id="67" name="rc67"/>
            <p:cNvSpPr/>
            <p:nvPr/>
          </p:nvSpPr>
          <p:spPr>
            <a:xfrm>
              <a:off x="6893590" y="3179524"/>
              <a:ext cx="239877" cy="319880"/>
            </a:xfrm>
            <a:prstGeom prst="rect">
              <a:avLst/>
            </a:prstGeom>
            <a:solidFill>
              <a:srgbClr val="E2231A">
                <a:alpha val="100000"/>
              </a:srgbClr>
            </a:solidFill>
          </p:spPr>
          <p:txBody>
            <a:bodyPr/>
            <a:lstStyle/>
            <a:p/>
          </p:txBody>
        </p:sp>
        <p:sp>
          <p:nvSpPr>
            <p:cNvPr id="68" name="rc68"/>
            <p:cNvSpPr/>
            <p:nvPr/>
          </p:nvSpPr>
          <p:spPr>
            <a:xfrm>
              <a:off x="7160121" y="3478174"/>
              <a:ext cx="239877" cy="733538"/>
            </a:xfrm>
            <a:prstGeom prst="rect">
              <a:avLst/>
            </a:prstGeom>
            <a:solidFill>
              <a:srgbClr val="80BD41">
                <a:alpha val="100000"/>
              </a:srgbClr>
            </a:solidFill>
          </p:spPr>
          <p:txBody>
            <a:bodyPr/>
            <a:lstStyle/>
            <a:p/>
          </p:txBody>
        </p:sp>
        <p:sp>
          <p:nvSpPr>
            <p:cNvPr id="69" name="rc69"/>
            <p:cNvSpPr/>
            <p:nvPr/>
          </p:nvSpPr>
          <p:spPr>
            <a:xfrm>
              <a:off x="7160121" y="3168937"/>
              <a:ext cx="239877" cy="309236"/>
            </a:xfrm>
            <a:prstGeom prst="rect">
              <a:avLst/>
            </a:prstGeom>
            <a:solidFill>
              <a:srgbClr val="E2231A">
                <a:alpha val="100000"/>
              </a:srgbClr>
            </a:solidFill>
          </p:spPr>
          <p:txBody>
            <a:bodyPr/>
            <a:lstStyle/>
            <a:p/>
          </p:txBody>
        </p:sp>
        <p:sp>
          <p:nvSpPr>
            <p:cNvPr id="70" name="rc70"/>
            <p:cNvSpPr/>
            <p:nvPr/>
          </p:nvSpPr>
          <p:spPr>
            <a:xfrm>
              <a:off x="7426651" y="3467974"/>
              <a:ext cx="239877" cy="743738"/>
            </a:xfrm>
            <a:prstGeom prst="rect">
              <a:avLst/>
            </a:prstGeom>
            <a:solidFill>
              <a:srgbClr val="80BD41">
                <a:alpha val="100000"/>
              </a:srgbClr>
            </a:solidFill>
          </p:spPr>
          <p:txBody>
            <a:bodyPr/>
            <a:lstStyle/>
            <a:p/>
          </p:txBody>
        </p:sp>
        <p:sp>
          <p:nvSpPr>
            <p:cNvPr id="71" name="rc71"/>
            <p:cNvSpPr/>
            <p:nvPr/>
          </p:nvSpPr>
          <p:spPr>
            <a:xfrm>
              <a:off x="7426651" y="3156420"/>
              <a:ext cx="239877" cy="311554"/>
            </a:xfrm>
            <a:prstGeom prst="rect">
              <a:avLst/>
            </a:prstGeom>
            <a:solidFill>
              <a:srgbClr val="E2231A">
                <a:alpha val="100000"/>
              </a:srgbClr>
            </a:solidFill>
          </p:spPr>
          <p:txBody>
            <a:bodyPr/>
            <a:lstStyle/>
            <a:p/>
          </p:txBody>
        </p:sp>
        <p:sp>
          <p:nvSpPr>
            <p:cNvPr id="72" name="rc72"/>
            <p:cNvSpPr/>
            <p:nvPr/>
          </p:nvSpPr>
          <p:spPr>
            <a:xfrm>
              <a:off x="7693181" y="3442103"/>
              <a:ext cx="239877" cy="769609"/>
            </a:xfrm>
            <a:prstGeom prst="rect">
              <a:avLst/>
            </a:prstGeom>
            <a:solidFill>
              <a:srgbClr val="80BD41">
                <a:alpha val="100000"/>
              </a:srgbClr>
            </a:solidFill>
          </p:spPr>
          <p:txBody>
            <a:bodyPr/>
            <a:lstStyle/>
            <a:p/>
          </p:txBody>
        </p:sp>
        <p:sp>
          <p:nvSpPr>
            <p:cNvPr id="73" name="rc73"/>
            <p:cNvSpPr/>
            <p:nvPr/>
          </p:nvSpPr>
          <p:spPr>
            <a:xfrm>
              <a:off x="7693181" y="3146587"/>
              <a:ext cx="239877" cy="295515"/>
            </a:xfrm>
            <a:prstGeom prst="rect">
              <a:avLst/>
            </a:prstGeom>
            <a:solidFill>
              <a:srgbClr val="E2231A">
                <a:alpha val="100000"/>
              </a:srgbClr>
            </a:solidFill>
          </p:spPr>
          <p:txBody>
            <a:bodyPr/>
            <a:lstStyle/>
            <a:p/>
          </p:txBody>
        </p:sp>
        <p:sp>
          <p:nvSpPr>
            <p:cNvPr id="74" name="rc74"/>
            <p:cNvSpPr/>
            <p:nvPr/>
          </p:nvSpPr>
          <p:spPr>
            <a:xfrm>
              <a:off x="7959712" y="3447810"/>
              <a:ext cx="239877" cy="763902"/>
            </a:xfrm>
            <a:prstGeom prst="rect">
              <a:avLst/>
            </a:prstGeom>
            <a:solidFill>
              <a:srgbClr val="80BD41">
                <a:alpha val="100000"/>
              </a:srgbClr>
            </a:solidFill>
          </p:spPr>
          <p:txBody>
            <a:bodyPr/>
            <a:lstStyle/>
            <a:p/>
          </p:txBody>
        </p:sp>
        <p:sp>
          <p:nvSpPr>
            <p:cNvPr id="75" name="rc75"/>
            <p:cNvSpPr/>
            <p:nvPr/>
          </p:nvSpPr>
          <p:spPr>
            <a:xfrm>
              <a:off x="7959712" y="3137666"/>
              <a:ext cx="239877" cy="310144"/>
            </a:xfrm>
            <a:prstGeom prst="rect">
              <a:avLst/>
            </a:prstGeom>
            <a:solidFill>
              <a:srgbClr val="E2231A">
                <a:alpha val="100000"/>
              </a:srgbClr>
            </a:solidFill>
          </p:spPr>
          <p:txBody>
            <a:bodyPr/>
            <a:lstStyle/>
            <a:p/>
          </p:txBody>
        </p:sp>
        <p:sp>
          <p:nvSpPr>
            <p:cNvPr id="76" name="pl76"/>
            <p:cNvSpPr/>
            <p:nvPr/>
          </p:nvSpPr>
          <p:spPr>
            <a:xfrm>
              <a:off x="1416393" y="2600642"/>
              <a:ext cx="6663257" cy="343694"/>
            </a:xfrm>
            <a:custGeom>
              <a:avLst/>
              <a:pathLst>
                <a:path w="6663257" h="343694">
                  <a:moveTo>
                    <a:pt x="0" y="343694"/>
                  </a:moveTo>
                  <a:lnTo>
                    <a:pt x="266530" y="300733"/>
                  </a:lnTo>
                  <a:lnTo>
                    <a:pt x="533060" y="300733"/>
                  </a:lnTo>
                  <a:lnTo>
                    <a:pt x="799590" y="236290"/>
                  </a:lnTo>
                  <a:lnTo>
                    <a:pt x="1066121" y="171847"/>
                  </a:lnTo>
                  <a:lnTo>
                    <a:pt x="1332651" y="150366"/>
                  </a:lnTo>
                  <a:lnTo>
                    <a:pt x="1599181" y="150366"/>
                  </a:lnTo>
                  <a:lnTo>
                    <a:pt x="1865712" y="150366"/>
                  </a:lnTo>
                  <a:lnTo>
                    <a:pt x="2132242" y="85923"/>
                  </a:lnTo>
                  <a:lnTo>
                    <a:pt x="2398772" y="42961"/>
                  </a:lnTo>
                  <a:lnTo>
                    <a:pt x="2665303" y="64442"/>
                  </a:lnTo>
                  <a:lnTo>
                    <a:pt x="2931833" y="85923"/>
                  </a:lnTo>
                  <a:lnTo>
                    <a:pt x="3198363" y="107404"/>
                  </a:lnTo>
                  <a:lnTo>
                    <a:pt x="3464893" y="85923"/>
                  </a:lnTo>
                  <a:lnTo>
                    <a:pt x="3731424" y="85923"/>
                  </a:lnTo>
                  <a:lnTo>
                    <a:pt x="3997954" y="85923"/>
                  </a:lnTo>
                  <a:lnTo>
                    <a:pt x="4264484" y="64442"/>
                  </a:lnTo>
                  <a:lnTo>
                    <a:pt x="4531015" y="21480"/>
                  </a:lnTo>
                  <a:lnTo>
                    <a:pt x="4797545" y="0"/>
                  </a:lnTo>
                  <a:lnTo>
                    <a:pt x="5064075" y="0"/>
                  </a:lnTo>
                  <a:lnTo>
                    <a:pt x="5330606" y="0"/>
                  </a:lnTo>
                  <a:lnTo>
                    <a:pt x="5597136" y="128885"/>
                  </a:lnTo>
                  <a:lnTo>
                    <a:pt x="5863666" y="107404"/>
                  </a:lnTo>
                  <a:lnTo>
                    <a:pt x="6130197" y="107404"/>
                  </a:lnTo>
                  <a:lnTo>
                    <a:pt x="6396727" y="64442"/>
                  </a:lnTo>
                  <a:lnTo>
                    <a:pt x="6663257" y="85923"/>
                  </a:lnTo>
                </a:path>
              </a:pathLst>
            </a:custGeom>
            <a:ln w="27101" cap="flat">
              <a:solidFill>
                <a:srgbClr val="0058AB">
                  <a:alpha val="100000"/>
                </a:srgbClr>
              </a:solidFill>
              <a:prstDash val="solid"/>
              <a:round/>
            </a:ln>
          </p:spPr>
          <p:txBody>
            <a:bodyPr/>
            <a:lstStyle/>
            <a:p/>
          </p:txBody>
        </p:sp>
        <p:sp>
          <p:nvSpPr>
            <p:cNvPr id="77" name="tx77"/>
            <p:cNvSpPr/>
            <p:nvPr/>
          </p:nvSpPr>
          <p:spPr>
            <a:xfrm>
              <a:off x="1346075" y="27632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78" name="tx78"/>
            <p:cNvSpPr/>
            <p:nvPr/>
          </p:nvSpPr>
          <p:spPr>
            <a:xfrm>
              <a:off x="2678727"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79" name="tx79"/>
            <p:cNvSpPr/>
            <p:nvPr/>
          </p:nvSpPr>
          <p:spPr>
            <a:xfrm>
              <a:off x="4011378"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0" name="tx80"/>
            <p:cNvSpPr/>
            <p:nvPr/>
          </p:nvSpPr>
          <p:spPr>
            <a:xfrm>
              <a:off x="5344030"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6410151"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2" name="tx82"/>
            <p:cNvSpPr/>
            <p:nvPr/>
          </p:nvSpPr>
          <p:spPr>
            <a:xfrm>
              <a:off x="6676681"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3" name="tx83"/>
            <p:cNvSpPr/>
            <p:nvPr/>
          </p:nvSpPr>
          <p:spPr>
            <a:xfrm>
              <a:off x="6943212"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4" name="tx84"/>
            <p:cNvSpPr/>
            <p:nvPr/>
          </p:nvSpPr>
          <p:spPr>
            <a:xfrm>
              <a:off x="7209742"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5" name="tx85"/>
            <p:cNvSpPr/>
            <p:nvPr/>
          </p:nvSpPr>
          <p:spPr>
            <a:xfrm>
              <a:off x="7476272"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6" name="tx86"/>
            <p:cNvSpPr/>
            <p:nvPr/>
          </p:nvSpPr>
          <p:spPr>
            <a:xfrm>
              <a:off x="7742803"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7" name="tx87"/>
            <p:cNvSpPr/>
            <p:nvPr/>
          </p:nvSpPr>
          <p:spPr>
            <a:xfrm>
              <a:off x="8009333"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1310962" y="39244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19.6</a:t>
              </a:r>
            </a:p>
          </p:txBody>
        </p:sp>
        <p:sp>
          <p:nvSpPr>
            <p:cNvPr id="89" name="tx89"/>
            <p:cNvSpPr/>
            <p:nvPr/>
          </p:nvSpPr>
          <p:spPr>
            <a:xfrm>
              <a:off x="1310962" y="35060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13.4</a:t>
              </a:r>
            </a:p>
          </p:txBody>
        </p:sp>
        <p:sp>
          <p:nvSpPr>
            <p:cNvPr id="90" name="tx90"/>
            <p:cNvSpPr/>
            <p:nvPr/>
          </p:nvSpPr>
          <p:spPr>
            <a:xfrm>
              <a:off x="2643614" y="38701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23.8</a:t>
              </a:r>
            </a:p>
          </p:txBody>
        </p:sp>
        <p:sp>
          <p:nvSpPr>
            <p:cNvPr id="91" name="tx91"/>
            <p:cNvSpPr/>
            <p:nvPr/>
          </p:nvSpPr>
          <p:spPr>
            <a:xfrm>
              <a:off x="2647637" y="342616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2" name="tx92"/>
            <p:cNvSpPr/>
            <p:nvPr/>
          </p:nvSpPr>
          <p:spPr>
            <a:xfrm>
              <a:off x="3976265" y="38234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27.5</a:t>
              </a:r>
            </a:p>
          </p:txBody>
        </p:sp>
        <p:sp>
          <p:nvSpPr>
            <p:cNvPr id="93" name="tx93"/>
            <p:cNvSpPr/>
            <p:nvPr/>
          </p:nvSpPr>
          <p:spPr>
            <a:xfrm>
              <a:off x="3976265" y="33392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10.6</a:t>
              </a:r>
            </a:p>
          </p:txBody>
        </p:sp>
        <p:sp>
          <p:nvSpPr>
            <p:cNvPr id="94" name="tx94"/>
            <p:cNvSpPr/>
            <p:nvPr/>
          </p:nvSpPr>
          <p:spPr>
            <a:xfrm>
              <a:off x="5308917" y="38127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28.4</a:t>
              </a:r>
            </a:p>
          </p:txBody>
        </p:sp>
        <p:sp>
          <p:nvSpPr>
            <p:cNvPr id="95" name="tx95"/>
            <p:cNvSpPr/>
            <p:nvPr/>
          </p:nvSpPr>
          <p:spPr>
            <a:xfrm>
              <a:off x="5312940" y="330882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96" name="tx96"/>
            <p:cNvSpPr/>
            <p:nvPr/>
          </p:nvSpPr>
          <p:spPr>
            <a:xfrm>
              <a:off x="6375038" y="379049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30.1</a:t>
              </a:r>
            </a:p>
          </p:txBody>
        </p:sp>
        <p:sp>
          <p:nvSpPr>
            <p:cNvPr id="97" name="tx97"/>
            <p:cNvSpPr/>
            <p:nvPr/>
          </p:nvSpPr>
          <p:spPr>
            <a:xfrm>
              <a:off x="6405168" y="32824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98" name="tx98"/>
            <p:cNvSpPr/>
            <p:nvPr/>
          </p:nvSpPr>
          <p:spPr>
            <a:xfrm>
              <a:off x="6686740" y="3791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9" name="tx99"/>
            <p:cNvSpPr/>
            <p:nvPr/>
          </p:nvSpPr>
          <p:spPr>
            <a:xfrm>
              <a:off x="6641568" y="32807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00" name="tx100"/>
            <p:cNvSpPr/>
            <p:nvPr/>
          </p:nvSpPr>
          <p:spPr>
            <a:xfrm>
              <a:off x="6953270" y="3816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1" name="tx101"/>
            <p:cNvSpPr/>
            <p:nvPr/>
          </p:nvSpPr>
          <p:spPr>
            <a:xfrm>
              <a:off x="6908099" y="33006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12.6</a:t>
              </a:r>
            </a:p>
          </p:txBody>
        </p:sp>
        <p:sp>
          <p:nvSpPr>
            <p:cNvPr id="102" name="tx102"/>
            <p:cNvSpPr/>
            <p:nvPr/>
          </p:nvSpPr>
          <p:spPr>
            <a:xfrm>
              <a:off x="7174629" y="38061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28.9</a:t>
              </a:r>
            </a:p>
          </p:txBody>
        </p:sp>
        <p:sp>
          <p:nvSpPr>
            <p:cNvPr id="103" name="tx103"/>
            <p:cNvSpPr/>
            <p:nvPr/>
          </p:nvSpPr>
          <p:spPr>
            <a:xfrm>
              <a:off x="7174629" y="32847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04" name="tx104"/>
            <p:cNvSpPr/>
            <p:nvPr/>
          </p:nvSpPr>
          <p:spPr>
            <a:xfrm>
              <a:off x="7441159" y="38010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29.3</a:t>
              </a:r>
            </a:p>
          </p:txBody>
        </p:sp>
        <p:sp>
          <p:nvSpPr>
            <p:cNvPr id="105" name="tx105"/>
            <p:cNvSpPr/>
            <p:nvPr/>
          </p:nvSpPr>
          <p:spPr>
            <a:xfrm>
              <a:off x="7441159" y="32733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106" name="tx106"/>
            <p:cNvSpPr/>
            <p:nvPr/>
          </p:nvSpPr>
          <p:spPr>
            <a:xfrm>
              <a:off x="7707690" y="37880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30.3</a:t>
              </a:r>
            </a:p>
          </p:txBody>
        </p:sp>
        <p:sp>
          <p:nvSpPr>
            <p:cNvPr id="107" name="tx107"/>
            <p:cNvSpPr/>
            <p:nvPr/>
          </p:nvSpPr>
          <p:spPr>
            <a:xfrm>
              <a:off x="7711713" y="325552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8" name="tx108"/>
            <p:cNvSpPr/>
            <p:nvPr/>
          </p:nvSpPr>
          <p:spPr>
            <a:xfrm>
              <a:off x="7974220" y="37909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30.1</a:t>
              </a:r>
            </a:p>
          </p:txBody>
        </p:sp>
        <p:sp>
          <p:nvSpPr>
            <p:cNvPr id="109" name="tx109"/>
            <p:cNvSpPr/>
            <p:nvPr/>
          </p:nvSpPr>
          <p:spPr>
            <a:xfrm>
              <a:off x="7974220" y="32539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10" name="tx110"/>
            <p:cNvSpPr/>
            <p:nvPr/>
          </p:nvSpPr>
          <p:spPr>
            <a:xfrm>
              <a:off x="1310962" y="32195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32.9</a:t>
              </a:r>
            </a:p>
          </p:txBody>
        </p:sp>
        <p:sp>
          <p:nvSpPr>
            <p:cNvPr id="111" name="tx111"/>
            <p:cNvSpPr/>
            <p:nvPr/>
          </p:nvSpPr>
          <p:spPr>
            <a:xfrm>
              <a:off x="2688785" y="3168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2" name="tx112"/>
            <p:cNvSpPr/>
            <p:nvPr/>
          </p:nvSpPr>
          <p:spPr>
            <a:xfrm>
              <a:off x="3976265" y="308802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a:t>
              </a:r>
            </a:p>
          </p:txBody>
        </p:sp>
        <p:sp>
          <p:nvSpPr>
            <p:cNvPr id="113" name="tx113"/>
            <p:cNvSpPr/>
            <p:nvPr/>
          </p:nvSpPr>
          <p:spPr>
            <a:xfrm>
              <a:off x="5308917" y="30486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39.7</a:t>
              </a:r>
            </a:p>
          </p:txBody>
        </p:sp>
        <p:sp>
          <p:nvSpPr>
            <p:cNvPr id="114" name="tx114"/>
            <p:cNvSpPr/>
            <p:nvPr/>
          </p:nvSpPr>
          <p:spPr>
            <a:xfrm>
              <a:off x="6420210" y="3040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15" name="tx115"/>
            <p:cNvSpPr/>
            <p:nvPr/>
          </p:nvSpPr>
          <p:spPr>
            <a:xfrm>
              <a:off x="6641568" y="30347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40.2</a:t>
              </a:r>
            </a:p>
          </p:txBody>
        </p:sp>
        <p:sp>
          <p:nvSpPr>
            <p:cNvPr id="116" name="tx116"/>
            <p:cNvSpPr/>
            <p:nvPr/>
          </p:nvSpPr>
          <p:spPr>
            <a:xfrm>
              <a:off x="6908099" y="30242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40.6</a:t>
              </a:r>
            </a:p>
          </p:txBody>
        </p:sp>
        <p:sp>
          <p:nvSpPr>
            <p:cNvPr id="117" name="tx117"/>
            <p:cNvSpPr/>
            <p:nvPr/>
          </p:nvSpPr>
          <p:spPr>
            <a:xfrm>
              <a:off x="7219800" y="3013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18" name="tx118"/>
            <p:cNvSpPr/>
            <p:nvPr/>
          </p:nvSpPr>
          <p:spPr>
            <a:xfrm>
              <a:off x="7441159" y="300115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41.5</a:t>
              </a:r>
            </a:p>
          </p:txBody>
        </p:sp>
        <p:sp>
          <p:nvSpPr>
            <p:cNvPr id="119" name="tx119"/>
            <p:cNvSpPr/>
            <p:nvPr/>
          </p:nvSpPr>
          <p:spPr>
            <a:xfrm>
              <a:off x="7707690" y="29913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41.9</a:t>
              </a:r>
            </a:p>
          </p:txBody>
        </p:sp>
        <p:sp>
          <p:nvSpPr>
            <p:cNvPr id="120" name="tx120"/>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42.3</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52659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3" name="tx123"/>
            <p:cNvSpPr/>
            <p:nvPr/>
          </p:nvSpPr>
          <p:spPr>
            <a:xfrm>
              <a:off x="616816" y="289149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4" name="tx124"/>
            <p:cNvSpPr/>
            <p:nvPr/>
          </p:nvSpPr>
          <p:spPr>
            <a:xfrm>
              <a:off x="616816" y="225639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3" name="pl143"/>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5" name="rc145"/>
            <p:cNvSpPr/>
            <p:nvPr/>
          </p:nvSpPr>
          <p:spPr>
            <a:xfrm>
              <a:off x="4453993" y="5080054"/>
              <a:ext cx="201456" cy="201456"/>
            </a:xfrm>
            <a:prstGeom prst="rect">
              <a:avLst/>
            </a:prstGeom>
            <a:solidFill>
              <a:srgbClr val="E2231A">
                <a:alpha val="100000"/>
              </a:srgbClr>
            </a:solidFill>
          </p:spPr>
          <p:txBody>
            <a:bodyPr/>
            <a:lstStyle/>
            <a:p/>
          </p:txBody>
        </p:sp>
        <p:sp>
          <p:nvSpPr>
            <p:cNvPr id="146" name="rc146"/>
            <p:cNvSpPr/>
            <p:nvPr/>
          </p:nvSpPr>
          <p:spPr>
            <a:xfrm>
              <a:off x="5659270" y="5080054"/>
              <a:ext cx="201456" cy="201456"/>
            </a:xfrm>
            <a:prstGeom prst="rect">
              <a:avLst/>
            </a:prstGeom>
            <a:solidFill>
              <a:srgbClr val="80BD41">
                <a:alpha val="100000"/>
              </a:srgbClr>
            </a:solidFill>
          </p:spPr>
          <p:txBody>
            <a:bodyPr/>
            <a:lstStyle/>
            <a:p/>
          </p:txBody>
        </p:sp>
        <p:sp>
          <p:nvSpPr>
            <p:cNvPr id="147" name="tx147"/>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0" name="tx150"/>
            <p:cNvSpPr/>
            <p:nvPr/>
          </p:nvSpPr>
          <p:spPr>
            <a:xfrm>
              <a:off x="951297" y="1618677"/>
              <a:ext cx="19556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FCV countries, 2000-2025</a:t>
              </a:r>
            </a:p>
          </p:txBody>
        </p:sp>
        <p:sp>
          <p:nvSpPr>
            <p:cNvPr id="151" name="pl151"/>
            <p:cNvSpPr/>
            <p:nvPr/>
          </p:nvSpPr>
          <p:spPr>
            <a:xfrm>
              <a:off x="207396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362898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18400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73902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9404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8514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40649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96151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51653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454" y="5840421"/>
              <a:ext cx="4681429" cy="124052"/>
            </a:xfrm>
            <a:prstGeom prst="rect">
              <a:avLst/>
            </a:prstGeom>
            <a:solidFill>
              <a:srgbClr val="80BD41">
                <a:alpha val="100000"/>
              </a:srgbClr>
            </a:solidFill>
          </p:spPr>
          <p:txBody>
            <a:bodyPr/>
            <a:lstStyle/>
            <a:p/>
          </p:txBody>
        </p:sp>
        <p:sp>
          <p:nvSpPr>
            <p:cNvPr id="165" name="rc165"/>
            <p:cNvSpPr/>
            <p:nvPr/>
          </p:nvSpPr>
          <p:spPr>
            <a:xfrm>
              <a:off x="5977883" y="5840421"/>
              <a:ext cx="1538717" cy="124052"/>
            </a:xfrm>
            <a:prstGeom prst="rect">
              <a:avLst/>
            </a:prstGeom>
            <a:solidFill>
              <a:srgbClr val="E2231A">
                <a:alpha val="100000"/>
              </a:srgbClr>
            </a:solidFill>
          </p:spPr>
          <p:txBody>
            <a:bodyPr/>
            <a:lstStyle/>
            <a:p/>
          </p:txBody>
        </p:sp>
        <p:sp>
          <p:nvSpPr>
            <p:cNvPr id="166" name="rc166"/>
            <p:cNvSpPr/>
            <p:nvPr/>
          </p:nvSpPr>
          <p:spPr>
            <a:xfrm>
              <a:off x="1296454" y="5685356"/>
              <a:ext cx="4710904" cy="124052"/>
            </a:xfrm>
            <a:prstGeom prst="rect">
              <a:avLst/>
            </a:prstGeom>
            <a:solidFill>
              <a:srgbClr val="80BD41">
                <a:alpha val="100000"/>
              </a:srgbClr>
            </a:solidFill>
          </p:spPr>
          <p:txBody>
            <a:bodyPr/>
            <a:lstStyle/>
            <a:p/>
          </p:txBody>
        </p:sp>
        <p:sp>
          <p:nvSpPr>
            <p:cNvPr id="167" name="rc167"/>
            <p:cNvSpPr/>
            <p:nvPr/>
          </p:nvSpPr>
          <p:spPr>
            <a:xfrm>
              <a:off x="6007359" y="5685356"/>
              <a:ext cx="1808900" cy="124052"/>
            </a:xfrm>
            <a:prstGeom prst="rect">
              <a:avLst/>
            </a:prstGeom>
            <a:solidFill>
              <a:srgbClr val="E2231A">
                <a:alpha val="100000"/>
              </a:srgbClr>
            </a:solidFill>
          </p:spPr>
          <p:txBody>
            <a:bodyPr/>
            <a:lstStyle/>
            <a:p/>
          </p:txBody>
        </p:sp>
        <p:sp>
          <p:nvSpPr>
            <p:cNvPr id="168" name="rc168"/>
            <p:cNvSpPr/>
            <p:nvPr/>
          </p:nvSpPr>
          <p:spPr>
            <a:xfrm>
              <a:off x="1296454" y="5530290"/>
              <a:ext cx="4675968" cy="124052"/>
            </a:xfrm>
            <a:prstGeom prst="rect">
              <a:avLst/>
            </a:prstGeom>
            <a:solidFill>
              <a:srgbClr val="80BD41">
                <a:alpha val="100000"/>
              </a:srgbClr>
            </a:solidFill>
          </p:spPr>
          <p:txBody>
            <a:bodyPr/>
            <a:lstStyle/>
            <a:p/>
          </p:txBody>
        </p:sp>
        <p:sp>
          <p:nvSpPr>
            <p:cNvPr id="169" name="rc169"/>
            <p:cNvSpPr/>
            <p:nvPr/>
          </p:nvSpPr>
          <p:spPr>
            <a:xfrm>
              <a:off x="5972423" y="5530290"/>
              <a:ext cx="1898445" cy="124052"/>
            </a:xfrm>
            <a:prstGeom prst="rect">
              <a:avLst/>
            </a:prstGeom>
            <a:solidFill>
              <a:srgbClr val="E2231A">
                <a:alpha val="100000"/>
              </a:srgbClr>
            </a:solidFill>
          </p:spPr>
          <p:txBody>
            <a:bodyPr/>
            <a:lstStyle/>
            <a:p/>
          </p:txBody>
        </p:sp>
        <p:sp>
          <p:nvSpPr>
            <p:cNvPr id="170" name="tx170"/>
            <p:cNvSpPr/>
            <p:nvPr/>
          </p:nvSpPr>
          <p:spPr>
            <a:xfrm>
              <a:off x="351413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30.1</a:t>
              </a:r>
            </a:p>
          </p:txBody>
        </p:sp>
        <p:sp>
          <p:nvSpPr>
            <p:cNvPr id="171" name="tx171"/>
            <p:cNvSpPr/>
            <p:nvPr/>
          </p:nvSpPr>
          <p:spPr>
            <a:xfrm>
              <a:off x="665936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9.9</a:t>
              </a:r>
            </a:p>
          </p:txBody>
        </p:sp>
        <p:sp>
          <p:nvSpPr>
            <p:cNvPr id="172" name="tx172"/>
            <p:cNvSpPr/>
            <p:nvPr/>
          </p:nvSpPr>
          <p:spPr>
            <a:xfrm>
              <a:off x="3528874"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30.3</a:t>
              </a:r>
            </a:p>
          </p:txBody>
        </p:sp>
        <p:sp>
          <p:nvSpPr>
            <p:cNvPr id="173" name="tx173"/>
            <p:cNvSpPr/>
            <p:nvPr/>
          </p:nvSpPr>
          <p:spPr>
            <a:xfrm>
              <a:off x="6793485" y="5702119"/>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a:t>
              </a:r>
            </a:p>
          </p:txBody>
        </p:sp>
        <p:sp>
          <p:nvSpPr>
            <p:cNvPr id="174" name="tx174"/>
            <p:cNvSpPr/>
            <p:nvPr/>
          </p:nvSpPr>
          <p:spPr>
            <a:xfrm>
              <a:off x="351140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30.1</a:t>
              </a:r>
            </a:p>
          </p:txBody>
        </p:sp>
        <p:sp>
          <p:nvSpPr>
            <p:cNvPr id="175" name="tx175"/>
            <p:cNvSpPr/>
            <p:nvPr/>
          </p:nvSpPr>
          <p:spPr>
            <a:xfrm>
              <a:off x="679861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12.2</a:t>
              </a:r>
            </a:p>
          </p:txBody>
        </p:sp>
        <p:sp>
          <p:nvSpPr>
            <p:cNvPr id="176" name="tx176"/>
            <p:cNvSpPr/>
            <p:nvPr/>
          </p:nvSpPr>
          <p:spPr>
            <a:xfrm>
              <a:off x="7757291" y="5857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40</a:t>
              </a:r>
            </a:p>
          </p:txBody>
        </p:sp>
        <p:sp>
          <p:nvSpPr>
            <p:cNvPr id="177" name="tx177"/>
            <p:cNvSpPr/>
            <p:nvPr/>
          </p:nvSpPr>
          <p:spPr>
            <a:xfrm>
              <a:off x="801921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41.9</a:t>
              </a:r>
            </a:p>
          </p:txBody>
        </p:sp>
        <p:sp>
          <p:nvSpPr>
            <p:cNvPr id="178" name="tx178"/>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42.3</a:t>
              </a:r>
            </a:p>
          </p:txBody>
        </p:sp>
        <p:sp>
          <p:nvSpPr>
            <p:cNvPr id="179" name="tx17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0" name="tx18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1" name="tx18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2" name="tx18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3" name="tx183"/>
            <p:cNvSpPr/>
            <p:nvPr/>
          </p:nvSpPr>
          <p:spPr>
            <a:xfrm>
              <a:off x="2696118"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4" name="tx184"/>
            <p:cNvSpPr/>
            <p:nvPr/>
          </p:nvSpPr>
          <p:spPr>
            <a:xfrm>
              <a:off x="425113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5" name="tx185"/>
            <p:cNvSpPr/>
            <p:nvPr/>
          </p:nvSpPr>
          <p:spPr>
            <a:xfrm>
              <a:off x="580616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6" name="tx186"/>
            <p:cNvSpPr/>
            <p:nvPr/>
          </p:nvSpPr>
          <p:spPr>
            <a:xfrm>
              <a:off x="736118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87" name="tx187"/>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8" name="tx188"/>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9" name="tx189"/>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(71%) was lower than in 2019 (75%).
The number of children vaccinated with MCV1 was roughly the same in 2019 and 2025, at approximately 30.1 million.
The number of surviving infants increased approximately 6% from 40 million in 2019 to 42.3 million in 2025.
In 2025, 35,000 same children were vaccinated than in 2019.
In 2025, there were 2.3 million more surviving infants (target population) than in 2019.
For vaccine coverage to increase, the number of children vaccinated must increase at a faster rate than the population increases.</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71%: 30.1 million children received the measles vaccine, but 12.2 million remain unvaccinated against the highly contagious disease.</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1423" y="4899232"/>
              <a:ext cx="264211" cy="13656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2125635" y="4899232"/>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389847" y="4899232"/>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654059" y="4899232"/>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2918271" y="4899232"/>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182483" y="4899232"/>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446695" y="4899232"/>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710907" y="4899232"/>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3975119" y="4899232"/>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239331" y="489923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503543" y="4899232"/>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767755" y="4899232"/>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031967" y="4899232"/>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296179" y="4899232"/>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560391" y="4899232"/>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5824603" y="4899232"/>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088815" y="4899232"/>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353027" y="4899232"/>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617239" y="4899232"/>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6881451" y="4899232"/>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145663" y="4899232"/>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409875" y="4899232"/>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674087" y="4899232"/>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7938299" y="4899232"/>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 name="rc28"/>
            <p:cNvSpPr/>
            <p:nvPr/>
          </p:nvSpPr>
          <p:spPr>
            <a:xfrm>
              <a:off x="8202511" y="4899232"/>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 name="rc29"/>
            <p:cNvSpPr/>
            <p:nvPr/>
          </p:nvSpPr>
          <p:spPr>
            <a:xfrm>
              <a:off x="8466723" y="4899232"/>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 name="rc30"/>
            <p:cNvSpPr/>
            <p:nvPr/>
          </p:nvSpPr>
          <p:spPr>
            <a:xfrm>
              <a:off x="1861423" y="2031434"/>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 name="rc31"/>
            <p:cNvSpPr/>
            <p:nvPr/>
          </p:nvSpPr>
          <p:spPr>
            <a:xfrm>
              <a:off x="2125635" y="2031434"/>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 name="rc32"/>
            <p:cNvSpPr/>
            <p:nvPr/>
          </p:nvSpPr>
          <p:spPr>
            <a:xfrm>
              <a:off x="2389847" y="2031434"/>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2654059" y="2031434"/>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918271" y="2031434"/>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3182483" y="2031434"/>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3446695" y="2031434"/>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 name="rc37"/>
            <p:cNvSpPr/>
            <p:nvPr/>
          </p:nvSpPr>
          <p:spPr>
            <a:xfrm>
              <a:off x="3710907" y="2031434"/>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975119" y="2031434"/>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4239331" y="2031434"/>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503543" y="2031434"/>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767755" y="2031434"/>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5031967" y="2031434"/>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5296179" y="2031434"/>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560391" y="2031434"/>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824603"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088815"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353027"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617239"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81451"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45663"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09875" y="2031434"/>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674087" y="2031434"/>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7938299" y="2031434"/>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02511" y="2031434"/>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466723" y="2031434"/>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1861423" y="2441120"/>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7" name="rc57"/>
            <p:cNvSpPr/>
            <p:nvPr/>
          </p:nvSpPr>
          <p:spPr>
            <a:xfrm>
              <a:off x="2125635" y="244112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2389847" y="244112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 name="rc59"/>
            <p:cNvSpPr/>
            <p:nvPr/>
          </p:nvSpPr>
          <p:spPr>
            <a:xfrm>
              <a:off x="2654059" y="244112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2918271" y="2441120"/>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3182483" y="244112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3446695"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710907" y="2441120"/>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975119" y="2441120"/>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4239331" y="2441120"/>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503543" y="244112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767755" y="244112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5031967" y="244112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5296179" y="244112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560391"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824603"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 name="rc72"/>
            <p:cNvSpPr/>
            <p:nvPr/>
          </p:nvSpPr>
          <p:spPr>
            <a:xfrm>
              <a:off x="6088815"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6353027"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617239"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81451"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45663"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09875"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7674087"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7938299"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202511"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8466723" y="2441120"/>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861423" y="3123929"/>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3" name="rc83"/>
            <p:cNvSpPr/>
            <p:nvPr/>
          </p:nvSpPr>
          <p:spPr>
            <a:xfrm>
              <a:off x="2125635" y="3123929"/>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2389847" y="312392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5" name="rc85"/>
            <p:cNvSpPr/>
            <p:nvPr/>
          </p:nvSpPr>
          <p:spPr>
            <a:xfrm>
              <a:off x="2654059" y="3123929"/>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2918271" y="3123929"/>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182483" y="3123929"/>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8" name="rc88"/>
            <p:cNvSpPr/>
            <p:nvPr/>
          </p:nvSpPr>
          <p:spPr>
            <a:xfrm>
              <a:off x="3446695" y="3123929"/>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3710907" y="312392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3975119" y="3123929"/>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1" name="rc91"/>
            <p:cNvSpPr/>
            <p:nvPr/>
          </p:nvSpPr>
          <p:spPr>
            <a:xfrm>
              <a:off x="4239331" y="312392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503543" y="312392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3" name="rc93"/>
            <p:cNvSpPr/>
            <p:nvPr/>
          </p:nvSpPr>
          <p:spPr>
            <a:xfrm>
              <a:off x="4767755" y="3123929"/>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5031967" y="312392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5296179"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6" name="rc96"/>
            <p:cNvSpPr/>
            <p:nvPr/>
          </p:nvSpPr>
          <p:spPr>
            <a:xfrm>
              <a:off x="5560391"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7" name="rc97"/>
            <p:cNvSpPr/>
            <p:nvPr/>
          </p:nvSpPr>
          <p:spPr>
            <a:xfrm>
              <a:off x="5824603"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8" name="rc98"/>
            <p:cNvSpPr/>
            <p:nvPr/>
          </p:nvSpPr>
          <p:spPr>
            <a:xfrm>
              <a:off x="6088815" y="3123929"/>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6353027" y="3123929"/>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0" name="rc100"/>
            <p:cNvSpPr/>
            <p:nvPr/>
          </p:nvSpPr>
          <p:spPr>
            <a:xfrm>
              <a:off x="6617239" y="3123929"/>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1" name="rc101"/>
            <p:cNvSpPr/>
            <p:nvPr/>
          </p:nvSpPr>
          <p:spPr>
            <a:xfrm>
              <a:off x="6881451" y="3123929"/>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2" name="rc102"/>
            <p:cNvSpPr/>
            <p:nvPr/>
          </p:nvSpPr>
          <p:spPr>
            <a:xfrm>
              <a:off x="7145663" y="312392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09875" y="3123929"/>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7674087" y="3123929"/>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5" name="rc105"/>
            <p:cNvSpPr/>
            <p:nvPr/>
          </p:nvSpPr>
          <p:spPr>
            <a:xfrm>
              <a:off x="7938299"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02511" y="3123929"/>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66723" y="3123929"/>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8" name="rc108"/>
            <p:cNvSpPr/>
            <p:nvPr/>
          </p:nvSpPr>
          <p:spPr>
            <a:xfrm>
              <a:off x="1861423" y="5445479"/>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9" name="rc109"/>
            <p:cNvSpPr/>
            <p:nvPr/>
          </p:nvSpPr>
          <p:spPr>
            <a:xfrm>
              <a:off x="2125635" y="5445479"/>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0" name="rc110"/>
            <p:cNvSpPr/>
            <p:nvPr/>
          </p:nvSpPr>
          <p:spPr>
            <a:xfrm>
              <a:off x="2389847" y="544547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1" name="rc111"/>
            <p:cNvSpPr/>
            <p:nvPr/>
          </p:nvSpPr>
          <p:spPr>
            <a:xfrm>
              <a:off x="2654059" y="5445479"/>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2" name="rc112"/>
            <p:cNvSpPr/>
            <p:nvPr/>
          </p:nvSpPr>
          <p:spPr>
            <a:xfrm>
              <a:off x="2918271" y="5445479"/>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3" name="rc113"/>
            <p:cNvSpPr/>
            <p:nvPr/>
          </p:nvSpPr>
          <p:spPr>
            <a:xfrm>
              <a:off x="3182483" y="5445479"/>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4" name="rc114"/>
            <p:cNvSpPr/>
            <p:nvPr/>
          </p:nvSpPr>
          <p:spPr>
            <a:xfrm>
              <a:off x="3446695" y="5445479"/>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3710907" y="5445479"/>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6" name="rc116"/>
            <p:cNvSpPr/>
            <p:nvPr/>
          </p:nvSpPr>
          <p:spPr>
            <a:xfrm>
              <a:off x="3975119" y="5445479"/>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7" name="rc117"/>
            <p:cNvSpPr/>
            <p:nvPr/>
          </p:nvSpPr>
          <p:spPr>
            <a:xfrm>
              <a:off x="4239331" y="5445479"/>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8" name="rc118"/>
            <p:cNvSpPr/>
            <p:nvPr/>
          </p:nvSpPr>
          <p:spPr>
            <a:xfrm>
              <a:off x="4503543" y="544547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9" name="rc119"/>
            <p:cNvSpPr/>
            <p:nvPr/>
          </p:nvSpPr>
          <p:spPr>
            <a:xfrm>
              <a:off x="4767755" y="5445479"/>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0" name="rc120"/>
            <p:cNvSpPr/>
            <p:nvPr/>
          </p:nvSpPr>
          <p:spPr>
            <a:xfrm>
              <a:off x="5031967" y="5445479"/>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5296179" y="5445479"/>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22" name="rc122"/>
            <p:cNvSpPr/>
            <p:nvPr/>
          </p:nvSpPr>
          <p:spPr>
            <a:xfrm>
              <a:off x="5560391" y="5445479"/>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3" name="rc123"/>
            <p:cNvSpPr/>
            <p:nvPr/>
          </p:nvSpPr>
          <p:spPr>
            <a:xfrm>
              <a:off x="5824603" y="5445479"/>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4" name="rc124"/>
            <p:cNvSpPr/>
            <p:nvPr/>
          </p:nvSpPr>
          <p:spPr>
            <a:xfrm>
              <a:off x="6088815" y="5445479"/>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6353027" y="5445479"/>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6617239" y="5445479"/>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7" name="rc127"/>
            <p:cNvSpPr/>
            <p:nvPr/>
          </p:nvSpPr>
          <p:spPr>
            <a:xfrm>
              <a:off x="6881451" y="5445479"/>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8" name="rc128"/>
            <p:cNvSpPr/>
            <p:nvPr/>
          </p:nvSpPr>
          <p:spPr>
            <a:xfrm>
              <a:off x="7145663" y="5445479"/>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9" name="rc129"/>
            <p:cNvSpPr/>
            <p:nvPr/>
          </p:nvSpPr>
          <p:spPr>
            <a:xfrm>
              <a:off x="7409875" y="5445479"/>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7674087" y="5445479"/>
              <a:ext cx="264211" cy="13656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1" name="rc131"/>
            <p:cNvSpPr/>
            <p:nvPr/>
          </p:nvSpPr>
          <p:spPr>
            <a:xfrm>
              <a:off x="7938299" y="5445479"/>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2" name="rc132"/>
            <p:cNvSpPr/>
            <p:nvPr/>
          </p:nvSpPr>
          <p:spPr>
            <a:xfrm>
              <a:off x="8202511" y="5445479"/>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3" name="rc133"/>
            <p:cNvSpPr/>
            <p:nvPr/>
          </p:nvSpPr>
          <p:spPr>
            <a:xfrm>
              <a:off x="8466723" y="5445479"/>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4" name="rc134"/>
            <p:cNvSpPr/>
            <p:nvPr/>
          </p:nvSpPr>
          <p:spPr>
            <a:xfrm>
              <a:off x="1861423" y="3943300"/>
              <a:ext cx="264211" cy="13656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5" name="rc135"/>
            <p:cNvSpPr/>
            <p:nvPr/>
          </p:nvSpPr>
          <p:spPr>
            <a:xfrm>
              <a:off x="2125635" y="3943300"/>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6" name="rc136"/>
            <p:cNvSpPr/>
            <p:nvPr/>
          </p:nvSpPr>
          <p:spPr>
            <a:xfrm>
              <a:off x="2389847" y="3943300"/>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7" name="rc137"/>
            <p:cNvSpPr/>
            <p:nvPr/>
          </p:nvSpPr>
          <p:spPr>
            <a:xfrm>
              <a:off x="2654059" y="3943300"/>
              <a:ext cx="264211" cy="13656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8" name="rc138"/>
            <p:cNvSpPr/>
            <p:nvPr/>
          </p:nvSpPr>
          <p:spPr>
            <a:xfrm>
              <a:off x="2918271" y="3943300"/>
              <a:ext cx="264211" cy="13656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9" name="rc139"/>
            <p:cNvSpPr/>
            <p:nvPr/>
          </p:nvSpPr>
          <p:spPr>
            <a:xfrm>
              <a:off x="3182483" y="3943300"/>
              <a:ext cx="264211" cy="13656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0" name="rc140"/>
            <p:cNvSpPr/>
            <p:nvPr/>
          </p:nvSpPr>
          <p:spPr>
            <a:xfrm>
              <a:off x="3446695" y="3943300"/>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1" name="rc141"/>
            <p:cNvSpPr/>
            <p:nvPr/>
          </p:nvSpPr>
          <p:spPr>
            <a:xfrm>
              <a:off x="3710907" y="3943300"/>
              <a:ext cx="264211" cy="13656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2" name="rc142"/>
            <p:cNvSpPr/>
            <p:nvPr/>
          </p:nvSpPr>
          <p:spPr>
            <a:xfrm>
              <a:off x="3975119" y="3943300"/>
              <a:ext cx="264211" cy="13656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3" name="rc143"/>
            <p:cNvSpPr/>
            <p:nvPr/>
          </p:nvSpPr>
          <p:spPr>
            <a:xfrm>
              <a:off x="4239331" y="3943300"/>
              <a:ext cx="264211" cy="1365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4" name="rc144"/>
            <p:cNvSpPr/>
            <p:nvPr/>
          </p:nvSpPr>
          <p:spPr>
            <a:xfrm>
              <a:off x="4503543" y="3943300"/>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5" name="rc145"/>
            <p:cNvSpPr/>
            <p:nvPr/>
          </p:nvSpPr>
          <p:spPr>
            <a:xfrm>
              <a:off x="4767755" y="3943300"/>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6" name="rc146"/>
            <p:cNvSpPr/>
            <p:nvPr/>
          </p:nvSpPr>
          <p:spPr>
            <a:xfrm>
              <a:off x="5031967" y="394330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7" name="rc147"/>
            <p:cNvSpPr/>
            <p:nvPr/>
          </p:nvSpPr>
          <p:spPr>
            <a:xfrm>
              <a:off x="5296179" y="3943300"/>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8" name="rc148"/>
            <p:cNvSpPr/>
            <p:nvPr/>
          </p:nvSpPr>
          <p:spPr>
            <a:xfrm>
              <a:off x="5560391" y="3943300"/>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9" name="rc149"/>
            <p:cNvSpPr/>
            <p:nvPr/>
          </p:nvSpPr>
          <p:spPr>
            <a:xfrm>
              <a:off x="5824603" y="3943300"/>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0" name="rc150"/>
            <p:cNvSpPr/>
            <p:nvPr/>
          </p:nvSpPr>
          <p:spPr>
            <a:xfrm>
              <a:off x="6088815" y="3943300"/>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1" name="rc151"/>
            <p:cNvSpPr/>
            <p:nvPr/>
          </p:nvSpPr>
          <p:spPr>
            <a:xfrm>
              <a:off x="6353027" y="3943300"/>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2" name="rc152"/>
            <p:cNvSpPr/>
            <p:nvPr/>
          </p:nvSpPr>
          <p:spPr>
            <a:xfrm>
              <a:off x="6617239" y="3943300"/>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3" name="rc153"/>
            <p:cNvSpPr/>
            <p:nvPr/>
          </p:nvSpPr>
          <p:spPr>
            <a:xfrm>
              <a:off x="6881451" y="3943300"/>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4" name="rc154"/>
            <p:cNvSpPr/>
            <p:nvPr/>
          </p:nvSpPr>
          <p:spPr>
            <a:xfrm>
              <a:off x="7145663" y="3943300"/>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5" name="rc155"/>
            <p:cNvSpPr/>
            <p:nvPr/>
          </p:nvSpPr>
          <p:spPr>
            <a:xfrm>
              <a:off x="7409875" y="3943300"/>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6" name="rc156"/>
            <p:cNvSpPr/>
            <p:nvPr/>
          </p:nvSpPr>
          <p:spPr>
            <a:xfrm>
              <a:off x="7674087" y="3943300"/>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7938299" y="394330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8" name="rc158"/>
            <p:cNvSpPr/>
            <p:nvPr/>
          </p:nvSpPr>
          <p:spPr>
            <a:xfrm>
              <a:off x="8202511" y="3943300"/>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6723" y="3943300"/>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0" name="rc160"/>
            <p:cNvSpPr/>
            <p:nvPr/>
          </p:nvSpPr>
          <p:spPr>
            <a:xfrm>
              <a:off x="1861423" y="189487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2125635"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2389847"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654059"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2918271"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3182483"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3446695"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710907"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3975119"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239331"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503543" y="189487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4767755" y="189487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5031967"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296179" y="1894872"/>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4" name="rc174"/>
            <p:cNvSpPr/>
            <p:nvPr/>
          </p:nvSpPr>
          <p:spPr>
            <a:xfrm>
              <a:off x="5560391" y="189487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5" name="rc175"/>
            <p:cNvSpPr/>
            <p:nvPr/>
          </p:nvSpPr>
          <p:spPr>
            <a:xfrm>
              <a:off x="5824603" y="1894872"/>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6088815"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353027"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6617239"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6881451" y="1894872"/>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45663" y="1894872"/>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7409875" y="1894872"/>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7674087" y="1894872"/>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3" name="rc183"/>
            <p:cNvSpPr/>
            <p:nvPr/>
          </p:nvSpPr>
          <p:spPr>
            <a:xfrm>
              <a:off x="7938299"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202511" y="1894872"/>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66723" y="1894872"/>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1861423" y="121206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2125635" y="121206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2389847"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265405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291827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82483"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3446695" y="121206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10907" y="121206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75119"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23933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0354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6775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3196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9617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6039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2460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8881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5302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1723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8145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45663" y="121206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09875"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74087"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8299"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202511"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6723" y="121206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61423" y="5172356"/>
              <a:ext cx="264211" cy="13656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3" name="rc213"/>
            <p:cNvSpPr/>
            <p:nvPr/>
          </p:nvSpPr>
          <p:spPr>
            <a:xfrm>
              <a:off x="2125635" y="5172356"/>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4" name="rc214"/>
            <p:cNvSpPr/>
            <p:nvPr/>
          </p:nvSpPr>
          <p:spPr>
            <a:xfrm>
              <a:off x="2389847" y="5172356"/>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5" name="rc215"/>
            <p:cNvSpPr/>
            <p:nvPr/>
          </p:nvSpPr>
          <p:spPr>
            <a:xfrm>
              <a:off x="2654059" y="5172356"/>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6" name="rc216"/>
            <p:cNvSpPr/>
            <p:nvPr/>
          </p:nvSpPr>
          <p:spPr>
            <a:xfrm>
              <a:off x="2918271" y="5172356"/>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7" name="rc217"/>
            <p:cNvSpPr/>
            <p:nvPr/>
          </p:nvSpPr>
          <p:spPr>
            <a:xfrm>
              <a:off x="3182483" y="5172356"/>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3446695" y="5172356"/>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9" name="rc219"/>
            <p:cNvSpPr/>
            <p:nvPr/>
          </p:nvSpPr>
          <p:spPr>
            <a:xfrm>
              <a:off x="3710907" y="5172356"/>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0" name="rc220"/>
            <p:cNvSpPr/>
            <p:nvPr/>
          </p:nvSpPr>
          <p:spPr>
            <a:xfrm>
              <a:off x="3975119" y="5172356"/>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1" name="rc221"/>
            <p:cNvSpPr/>
            <p:nvPr/>
          </p:nvSpPr>
          <p:spPr>
            <a:xfrm>
              <a:off x="4239331" y="5172356"/>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2" name="rc222"/>
            <p:cNvSpPr/>
            <p:nvPr/>
          </p:nvSpPr>
          <p:spPr>
            <a:xfrm>
              <a:off x="4503543" y="5172356"/>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3" name="rc223"/>
            <p:cNvSpPr/>
            <p:nvPr/>
          </p:nvSpPr>
          <p:spPr>
            <a:xfrm>
              <a:off x="4767755" y="5172356"/>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4" name="rc224"/>
            <p:cNvSpPr/>
            <p:nvPr/>
          </p:nvSpPr>
          <p:spPr>
            <a:xfrm>
              <a:off x="5031967" y="5172356"/>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5" name="rc225"/>
            <p:cNvSpPr/>
            <p:nvPr/>
          </p:nvSpPr>
          <p:spPr>
            <a:xfrm>
              <a:off x="5296179" y="5172356"/>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6" name="rc226"/>
            <p:cNvSpPr/>
            <p:nvPr/>
          </p:nvSpPr>
          <p:spPr>
            <a:xfrm>
              <a:off x="5560391" y="5172356"/>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5824603" y="5172356"/>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8" name="rc228"/>
            <p:cNvSpPr/>
            <p:nvPr/>
          </p:nvSpPr>
          <p:spPr>
            <a:xfrm>
              <a:off x="6088815" y="5172356"/>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9" name="rc229"/>
            <p:cNvSpPr/>
            <p:nvPr/>
          </p:nvSpPr>
          <p:spPr>
            <a:xfrm>
              <a:off x="6353027" y="5172356"/>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0" name="rc230"/>
            <p:cNvSpPr/>
            <p:nvPr/>
          </p:nvSpPr>
          <p:spPr>
            <a:xfrm>
              <a:off x="6617239" y="5172356"/>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1" name="rc231"/>
            <p:cNvSpPr/>
            <p:nvPr/>
          </p:nvSpPr>
          <p:spPr>
            <a:xfrm>
              <a:off x="6881451" y="5172356"/>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2" name="rc232"/>
            <p:cNvSpPr/>
            <p:nvPr/>
          </p:nvSpPr>
          <p:spPr>
            <a:xfrm>
              <a:off x="7145663" y="5172356"/>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3" name="rc233"/>
            <p:cNvSpPr/>
            <p:nvPr/>
          </p:nvSpPr>
          <p:spPr>
            <a:xfrm>
              <a:off x="7409875" y="5172356"/>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4" name="rc234"/>
            <p:cNvSpPr/>
            <p:nvPr/>
          </p:nvSpPr>
          <p:spPr>
            <a:xfrm>
              <a:off x="7674087" y="5172356"/>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5" name="rc235"/>
            <p:cNvSpPr/>
            <p:nvPr/>
          </p:nvSpPr>
          <p:spPr>
            <a:xfrm>
              <a:off x="7938299" y="5172356"/>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6" name="rc236"/>
            <p:cNvSpPr/>
            <p:nvPr/>
          </p:nvSpPr>
          <p:spPr>
            <a:xfrm>
              <a:off x="8202511" y="5172356"/>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7" name="rc237"/>
            <p:cNvSpPr/>
            <p:nvPr/>
          </p:nvSpPr>
          <p:spPr>
            <a:xfrm>
              <a:off x="8466723" y="5172356"/>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8" name="rc238"/>
            <p:cNvSpPr/>
            <p:nvPr/>
          </p:nvSpPr>
          <p:spPr>
            <a:xfrm>
              <a:off x="1861423"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125635" y="1348625"/>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2389847" y="1348625"/>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1" name="rc241"/>
            <p:cNvSpPr/>
            <p:nvPr/>
          </p:nvSpPr>
          <p:spPr>
            <a:xfrm>
              <a:off x="2654059" y="1348625"/>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2918271" y="1348625"/>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3182483"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446695"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710907"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3975119" y="1348625"/>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4239331" y="1348625"/>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8" name="rc248"/>
            <p:cNvSpPr/>
            <p:nvPr/>
          </p:nvSpPr>
          <p:spPr>
            <a:xfrm>
              <a:off x="4503543" y="1348625"/>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9" name="rc249"/>
            <p:cNvSpPr/>
            <p:nvPr/>
          </p:nvSpPr>
          <p:spPr>
            <a:xfrm>
              <a:off x="4767755"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0" name="rc250"/>
            <p:cNvSpPr/>
            <p:nvPr/>
          </p:nvSpPr>
          <p:spPr>
            <a:xfrm>
              <a:off x="5031967" y="1348625"/>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5296179" y="1348625"/>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2" name="rc252"/>
            <p:cNvSpPr/>
            <p:nvPr/>
          </p:nvSpPr>
          <p:spPr>
            <a:xfrm>
              <a:off x="5560391"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824603"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088815"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5" name="rc255"/>
            <p:cNvSpPr/>
            <p:nvPr/>
          </p:nvSpPr>
          <p:spPr>
            <a:xfrm>
              <a:off x="6353027" y="134862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6617239" y="1348625"/>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7" name="rc257"/>
            <p:cNvSpPr/>
            <p:nvPr/>
          </p:nvSpPr>
          <p:spPr>
            <a:xfrm>
              <a:off x="6881451"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8" name="rc258"/>
            <p:cNvSpPr/>
            <p:nvPr/>
          </p:nvSpPr>
          <p:spPr>
            <a:xfrm>
              <a:off x="7145663" y="134862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9" name="rc259"/>
            <p:cNvSpPr/>
            <p:nvPr/>
          </p:nvSpPr>
          <p:spPr>
            <a:xfrm>
              <a:off x="7409875" y="1348625"/>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7674087" y="1348625"/>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1" name="rc261"/>
            <p:cNvSpPr/>
            <p:nvPr/>
          </p:nvSpPr>
          <p:spPr>
            <a:xfrm>
              <a:off x="7938299" y="1348625"/>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8202511" y="1348625"/>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3" name="rc263"/>
            <p:cNvSpPr/>
            <p:nvPr/>
          </p:nvSpPr>
          <p:spPr>
            <a:xfrm>
              <a:off x="8466723" y="1348625"/>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4" name="rc264"/>
            <p:cNvSpPr/>
            <p:nvPr/>
          </p:nvSpPr>
          <p:spPr>
            <a:xfrm>
              <a:off x="1861423" y="216799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5" name="rc265"/>
            <p:cNvSpPr/>
            <p:nvPr/>
          </p:nvSpPr>
          <p:spPr>
            <a:xfrm>
              <a:off x="2125635"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6" name="rc266"/>
            <p:cNvSpPr/>
            <p:nvPr/>
          </p:nvSpPr>
          <p:spPr>
            <a:xfrm>
              <a:off x="2389847" y="2167996"/>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7" name="rc267"/>
            <p:cNvSpPr/>
            <p:nvPr/>
          </p:nvSpPr>
          <p:spPr>
            <a:xfrm>
              <a:off x="2654059"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8" name="rc268"/>
            <p:cNvSpPr/>
            <p:nvPr/>
          </p:nvSpPr>
          <p:spPr>
            <a:xfrm>
              <a:off x="2918271" y="216799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3182483" y="216799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0" name="rc270"/>
            <p:cNvSpPr/>
            <p:nvPr/>
          </p:nvSpPr>
          <p:spPr>
            <a:xfrm>
              <a:off x="3446695" y="2167996"/>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3710907" y="216799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2" name="rc272"/>
            <p:cNvSpPr/>
            <p:nvPr/>
          </p:nvSpPr>
          <p:spPr>
            <a:xfrm>
              <a:off x="3975119" y="2167996"/>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3" name="rc273"/>
            <p:cNvSpPr/>
            <p:nvPr/>
          </p:nvSpPr>
          <p:spPr>
            <a:xfrm>
              <a:off x="4239331" y="2167996"/>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4" name="rc274"/>
            <p:cNvSpPr/>
            <p:nvPr/>
          </p:nvSpPr>
          <p:spPr>
            <a:xfrm>
              <a:off x="4503543" y="216799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5" name="rc275"/>
            <p:cNvSpPr/>
            <p:nvPr/>
          </p:nvSpPr>
          <p:spPr>
            <a:xfrm>
              <a:off x="4767755" y="2167996"/>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6" name="rc276"/>
            <p:cNvSpPr/>
            <p:nvPr/>
          </p:nvSpPr>
          <p:spPr>
            <a:xfrm>
              <a:off x="5031967" y="216799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7" name="rc277"/>
            <p:cNvSpPr/>
            <p:nvPr/>
          </p:nvSpPr>
          <p:spPr>
            <a:xfrm>
              <a:off x="5296179"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8" name="rc278"/>
            <p:cNvSpPr/>
            <p:nvPr/>
          </p:nvSpPr>
          <p:spPr>
            <a:xfrm>
              <a:off x="5560391" y="2167996"/>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9" name="rc279"/>
            <p:cNvSpPr/>
            <p:nvPr/>
          </p:nvSpPr>
          <p:spPr>
            <a:xfrm>
              <a:off x="5824603" y="2167996"/>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0" name="rc280"/>
            <p:cNvSpPr/>
            <p:nvPr/>
          </p:nvSpPr>
          <p:spPr>
            <a:xfrm>
              <a:off x="6088815" y="2167996"/>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1" name="rc281"/>
            <p:cNvSpPr/>
            <p:nvPr/>
          </p:nvSpPr>
          <p:spPr>
            <a:xfrm>
              <a:off x="6353027" y="2167996"/>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2" name="rc282"/>
            <p:cNvSpPr/>
            <p:nvPr/>
          </p:nvSpPr>
          <p:spPr>
            <a:xfrm>
              <a:off x="6617239" y="2167996"/>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3" name="rc283"/>
            <p:cNvSpPr/>
            <p:nvPr/>
          </p:nvSpPr>
          <p:spPr>
            <a:xfrm>
              <a:off x="6881451" y="2167996"/>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4" name="rc284"/>
            <p:cNvSpPr/>
            <p:nvPr/>
          </p:nvSpPr>
          <p:spPr>
            <a:xfrm>
              <a:off x="7145663" y="2167996"/>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7409875" y="216799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6" name="rc286"/>
            <p:cNvSpPr/>
            <p:nvPr/>
          </p:nvSpPr>
          <p:spPr>
            <a:xfrm>
              <a:off x="7674087" y="216799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7" name="rc287"/>
            <p:cNvSpPr/>
            <p:nvPr/>
          </p:nvSpPr>
          <p:spPr>
            <a:xfrm>
              <a:off x="7938299" y="2167996"/>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8" name="rc288"/>
            <p:cNvSpPr/>
            <p:nvPr/>
          </p:nvSpPr>
          <p:spPr>
            <a:xfrm>
              <a:off x="8202511" y="216799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9" name="rc289"/>
            <p:cNvSpPr/>
            <p:nvPr/>
          </p:nvSpPr>
          <p:spPr>
            <a:xfrm>
              <a:off x="8466723" y="2167996"/>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1861423"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1" name="rc291"/>
            <p:cNvSpPr/>
            <p:nvPr/>
          </p:nvSpPr>
          <p:spPr>
            <a:xfrm>
              <a:off x="2125635"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2" name="rc292"/>
            <p:cNvSpPr/>
            <p:nvPr/>
          </p:nvSpPr>
          <p:spPr>
            <a:xfrm>
              <a:off x="2389847"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3" name="rc293"/>
            <p:cNvSpPr/>
            <p:nvPr/>
          </p:nvSpPr>
          <p:spPr>
            <a:xfrm>
              <a:off x="2654059"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4" name="rc294"/>
            <p:cNvSpPr/>
            <p:nvPr/>
          </p:nvSpPr>
          <p:spPr>
            <a:xfrm>
              <a:off x="2918271"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5" name="rc295"/>
            <p:cNvSpPr/>
            <p:nvPr/>
          </p:nvSpPr>
          <p:spPr>
            <a:xfrm>
              <a:off x="3182483" y="4626109"/>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6" name="rc296"/>
            <p:cNvSpPr/>
            <p:nvPr/>
          </p:nvSpPr>
          <p:spPr>
            <a:xfrm>
              <a:off x="3446695" y="4626109"/>
              <a:ext cx="264211" cy="13656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97" name="rc297"/>
            <p:cNvSpPr/>
            <p:nvPr/>
          </p:nvSpPr>
          <p:spPr>
            <a:xfrm>
              <a:off x="3710907" y="4626109"/>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8" name="rc298"/>
            <p:cNvSpPr/>
            <p:nvPr/>
          </p:nvSpPr>
          <p:spPr>
            <a:xfrm>
              <a:off x="3975119" y="4626109"/>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9" name="rc299"/>
            <p:cNvSpPr/>
            <p:nvPr/>
          </p:nvSpPr>
          <p:spPr>
            <a:xfrm>
              <a:off x="4239331" y="4626109"/>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0" name="rc300"/>
            <p:cNvSpPr/>
            <p:nvPr/>
          </p:nvSpPr>
          <p:spPr>
            <a:xfrm>
              <a:off x="4503543" y="462610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1" name="rc301"/>
            <p:cNvSpPr/>
            <p:nvPr/>
          </p:nvSpPr>
          <p:spPr>
            <a:xfrm>
              <a:off x="4767755" y="4626109"/>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2" name="rc302"/>
            <p:cNvSpPr/>
            <p:nvPr/>
          </p:nvSpPr>
          <p:spPr>
            <a:xfrm>
              <a:off x="5031967" y="4626109"/>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3" name="rc303"/>
            <p:cNvSpPr/>
            <p:nvPr/>
          </p:nvSpPr>
          <p:spPr>
            <a:xfrm>
              <a:off x="5296179" y="4626109"/>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4" name="rc304"/>
            <p:cNvSpPr/>
            <p:nvPr/>
          </p:nvSpPr>
          <p:spPr>
            <a:xfrm>
              <a:off x="5560391" y="4626109"/>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5" name="rc305"/>
            <p:cNvSpPr/>
            <p:nvPr/>
          </p:nvSpPr>
          <p:spPr>
            <a:xfrm>
              <a:off x="5824603" y="4626109"/>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6" name="rc306"/>
            <p:cNvSpPr/>
            <p:nvPr/>
          </p:nvSpPr>
          <p:spPr>
            <a:xfrm>
              <a:off x="6088815" y="4626109"/>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7" name="rc307"/>
            <p:cNvSpPr/>
            <p:nvPr/>
          </p:nvSpPr>
          <p:spPr>
            <a:xfrm>
              <a:off x="6353027" y="4626109"/>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8" name="rc308"/>
            <p:cNvSpPr/>
            <p:nvPr/>
          </p:nvSpPr>
          <p:spPr>
            <a:xfrm>
              <a:off x="6617239" y="4626109"/>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9" name="rc309"/>
            <p:cNvSpPr/>
            <p:nvPr/>
          </p:nvSpPr>
          <p:spPr>
            <a:xfrm>
              <a:off x="6881451" y="462610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0" name="rc310"/>
            <p:cNvSpPr/>
            <p:nvPr/>
          </p:nvSpPr>
          <p:spPr>
            <a:xfrm>
              <a:off x="7145663" y="462610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1" name="rc311"/>
            <p:cNvSpPr/>
            <p:nvPr/>
          </p:nvSpPr>
          <p:spPr>
            <a:xfrm>
              <a:off x="7409875" y="4626109"/>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2" name="rc312"/>
            <p:cNvSpPr/>
            <p:nvPr/>
          </p:nvSpPr>
          <p:spPr>
            <a:xfrm>
              <a:off x="7674087" y="4626109"/>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3" name="rc313"/>
            <p:cNvSpPr/>
            <p:nvPr/>
          </p:nvSpPr>
          <p:spPr>
            <a:xfrm>
              <a:off x="7938299" y="4626109"/>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4" name="rc314"/>
            <p:cNvSpPr/>
            <p:nvPr/>
          </p:nvSpPr>
          <p:spPr>
            <a:xfrm>
              <a:off x="8202511" y="4626109"/>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5" name="rc315"/>
            <p:cNvSpPr/>
            <p:nvPr/>
          </p:nvSpPr>
          <p:spPr>
            <a:xfrm>
              <a:off x="8466723" y="4626109"/>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6" name="rc316"/>
            <p:cNvSpPr/>
            <p:nvPr/>
          </p:nvSpPr>
          <p:spPr>
            <a:xfrm>
              <a:off x="1861423"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7" name="rc317"/>
            <p:cNvSpPr/>
            <p:nvPr/>
          </p:nvSpPr>
          <p:spPr>
            <a:xfrm>
              <a:off x="2125635" y="2714243"/>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8" name="rc318"/>
            <p:cNvSpPr/>
            <p:nvPr/>
          </p:nvSpPr>
          <p:spPr>
            <a:xfrm>
              <a:off x="2389847"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9" name="rc319"/>
            <p:cNvSpPr/>
            <p:nvPr/>
          </p:nvSpPr>
          <p:spPr>
            <a:xfrm>
              <a:off x="2654059" y="271424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0" name="rc320"/>
            <p:cNvSpPr/>
            <p:nvPr/>
          </p:nvSpPr>
          <p:spPr>
            <a:xfrm>
              <a:off x="2918271" y="2714243"/>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1" name="rc321"/>
            <p:cNvSpPr/>
            <p:nvPr/>
          </p:nvSpPr>
          <p:spPr>
            <a:xfrm>
              <a:off x="3182483" y="2714243"/>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2" name="rc322"/>
            <p:cNvSpPr/>
            <p:nvPr/>
          </p:nvSpPr>
          <p:spPr>
            <a:xfrm>
              <a:off x="3446695" y="2714243"/>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3" name="rc323"/>
            <p:cNvSpPr/>
            <p:nvPr/>
          </p:nvSpPr>
          <p:spPr>
            <a:xfrm>
              <a:off x="3710907" y="2714243"/>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3975119" y="2714243"/>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5" name="rc325"/>
            <p:cNvSpPr/>
            <p:nvPr/>
          </p:nvSpPr>
          <p:spPr>
            <a:xfrm>
              <a:off x="4239331"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6" name="rc326"/>
            <p:cNvSpPr/>
            <p:nvPr/>
          </p:nvSpPr>
          <p:spPr>
            <a:xfrm>
              <a:off x="4503543"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7" name="rc327"/>
            <p:cNvSpPr/>
            <p:nvPr/>
          </p:nvSpPr>
          <p:spPr>
            <a:xfrm>
              <a:off x="4767755"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8" name="rc328"/>
            <p:cNvSpPr/>
            <p:nvPr/>
          </p:nvSpPr>
          <p:spPr>
            <a:xfrm>
              <a:off x="5031967"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9" name="rc329"/>
            <p:cNvSpPr/>
            <p:nvPr/>
          </p:nvSpPr>
          <p:spPr>
            <a:xfrm>
              <a:off x="5296179"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0" name="rc330"/>
            <p:cNvSpPr/>
            <p:nvPr/>
          </p:nvSpPr>
          <p:spPr>
            <a:xfrm>
              <a:off x="5560391" y="2714243"/>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1" name="rc331"/>
            <p:cNvSpPr/>
            <p:nvPr/>
          </p:nvSpPr>
          <p:spPr>
            <a:xfrm>
              <a:off x="5824603"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2" name="rc332"/>
            <p:cNvSpPr/>
            <p:nvPr/>
          </p:nvSpPr>
          <p:spPr>
            <a:xfrm>
              <a:off x="6088815"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3" name="rc333"/>
            <p:cNvSpPr/>
            <p:nvPr/>
          </p:nvSpPr>
          <p:spPr>
            <a:xfrm>
              <a:off x="6353027" y="2714243"/>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4" name="rc334"/>
            <p:cNvSpPr/>
            <p:nvPr/>
          </p:nvSpPr>
          <p:spPr>
            <a:xfrm>
              <a:off x="6617239" y="2714243"/>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5" name="rc335"/>
            <p:cNvSpPr/>
            <p:nvPr/>
          </p:nvSpPr>
          <p:spPr>
            <a:xfrm>
              <a:off x="6881451" y="271424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6" name="rc336"/>
            <p:cNvSpPr/>
            <p:nvPr/>
          </p:nvSpPr>
          <p:spPr>
            <a:xfrm>
              <a:off x="7145663" y="271424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7" name="rc337"/>
            <p:cNvSpPr/>
            <p:nvPr/>
          </p:nvSpPr>
          <p:spPr>
            <a:xfrm>
              <a:off x="7409875" y="271424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8" name="rc338"/>
            <p:cNvSpPr/>
            <p:nvPr/>
          </p:nvSpPr>
          <p:spPr>
            <a:xfrm>
              <a:off x="7674087" y="2714243"/>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9" name="rc339"/>
            <p:cNvSpPr/>
            <p:nvPr/>
          </p:nvSpPr>
          <p:spPr>
            <a:xfrm>
              <a:off x="7938299" y="2714243"/>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0" name="rc340"/>
            <p:cNvSpPr/>
            <p:nvPr/>
          </p:nvSpPr>
          <p:spPr>
            <a:xfrm>
              <a:off x="8202511" y="2714243"/>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1" name="rc341"/>
            <p:cNvSpPr/>
            <p:nvPr/>
          </p:nvSpPr>
          <p:spPr>
            <a:xfrm>
              <a:off x="8466723" y="271424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2" name="rc342"/>
            <p:cNvSpPr/>
            <p:nvPr/>
          </p:nvSpPr>
          <p:spPr>
            <a:xfrm>
              <a:off x="1861423" y="4352985"/>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3" name="rc343"/>
            <p:cNvSpPr/>
            <p:nvPr/>
          </p:nvSpPr>
          <p:spPr>
            <a:xfrm>
              <a:off x="2125635" y="4352985"/>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4" name="rc344"/>
            <p:cNvSpPr/>
            <p:nvPr/>
          </p:nvSpPr>
          <p:spPr>
            <a:xfrm>
              <a:off x="2389847" y="4352985"/>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45" name="rc345"/>
            <p:cNvSpPr/>
            <p:nvPr/>
          </p:nvSpPr>
          <p:spPr>
            <a:xfrm>
              <a:off x="2654059" y="4352985"/>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6" name="rc346"/>
            <p:cNvSpPr/>
            <p:nvPr/>
          </p:nvSpPr>
          <p:spPr>
            <a:xfrm>
              <a:off x="2918271" y="4352985"/>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7" name="rc347"/>
            <p:cNvSpPr/>
            <p:nvPr/>
          </p:nvSpPr>
          <p:spPr>
            <a:xfrm>
              <a:off x="3182483" y="4352985"/>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8" name="rc348"/>
            <p:cNvSpPr/>
            <p:nvPr/>
          </p:nvSpPr>
          <p:spPr>
            <a:xfrm>
              <a:off x="3446695" y="435298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9" name="rc349"/>
            <p:cNvSpPr/>
            <p:nvPr/>
          </p:nvSpPr>
          <p:spPr>
            <a:xfrm>
              <a:off x="3710907"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0" name="rc350"/>
            <p:cNvSpPr/>
            <p:nvPr/>
          </p:nvSpPr>
          <p:spPr>
            <a:xfrm>
              <a:off x="3975119" y="4352985"/>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1" name="rc351"/>
            <p:cNvSpPr/>
            <p:nvPr/>
          </p:nvSpPr>
          <p:spPr>
            <a:xfrm>
              <a:off x="4239331" y="4352985"/>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2" name="rc352"/>
            <p:cNvSpPr/>
            <p:nvPr/>
          </p:nvSpPr>
          <p:spPr>
            <a:xfrm>
              <a:off x="4503543" y="4352985"/>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3" name="rc353"/>
            <p:cNvSpPr/>
            <p:nvPr/>
          </p:nvSpPr>
          <p:spPr>
            <a:xfrm>
              <a:off x="4767755" y="4352985"/>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4" name="rc354"/>
            <p:cNvSpPr/>
            <p:nvPr/>
          </p:nvSpPr>
          <p:spPr>
            <a:xfrm>
              <a:off x="5031967" y="4352985"/>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5" name="rc355"/>
            <p:cNvSpPr/>
            <p:nvPr/>
          </p:nvSpPr>
          <p:spPr>
            <a:xfrm>
              <a:off x="5296179"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6" name="rc356"/>
            <p:cNvSpPr/>
            <p:nvPr/>
          </p:nvSpPr>
          <p:spPr>
            <a:xfrm>
              <a:off x="5560391"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7" name="rc357"/>
            <p:cNvSpPr/>
            <p:nvPr/>
          </p:nvSpPr>
          <p:spPr>
            <a:xfrm>
              <a:off x="5824603"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8" name="rc358"/>
            <p:cNvSpPr/>
            <p:nvPr/>
          </p:nvSpPr>
          <p:spPr>
            <a:xfrm>
              <a:off x="6088815"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9" name="rc359"/>
            <p:cNvSpPr/>
            <p:nvPr/>
          </p:nvSpPr>
          <p:spPr>
            <a:xfrm>
              <a:off x="6353027"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0" name="rc360"/>
            <p:cNvSpPr/>
            <p:nvPr/>
          </p:nvSpPr>
          <p:spPr>
            <a:xfrm>
              <a:off x="6617239"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1" name="rc361"/>
            <p:cNvSpPr/>
            <p:nvPr/>
          </p:nvSpPr>
          <p:spPr>
            <a:xfrm>
              <a:off x="6881451" y="435298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2" name="rc362"/>
            <p:cNvSpPr/>
            <p:nvPr/>
          </p:nvSpPr>
          <p:spPr>
            <a:xfrm>
              <a:off x="7145663" y="4352985"/>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3" name="rc363"/>
            <p:cNvSpPr/>
            <p:nvPr/>
          </p:nvSpPr>
          <p:spPr>
            <a:xfrm>
              <a:off x="7409875" y="4352985"/>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4" name="rc364"/>
            <p:cNvSpPr/>
            <p:nvPr/>
          </p:nvSpPr>
          <p:spPr>
            <a:xfrm>
              <a:off x="7674087" y="4352985"/>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5" name="rc365"/>
            <p:cNvSpPr/>
            <p:nvPr/>
          </p:nvSpPr>
          <p:spPr>
            <a:xfrm>
              <a:off x="7938299" y="4352985"/>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6" name="rc366"/>
            <p:cNvSpPr/>
            <p:nvPr/>
          </p:nvSpPr>
          <p:spPr>
            <a:xfrm>
              <a:off x="8202511" y="4352985"/>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7" name="rc367"/>
            <p:cNvSpPr/>
            <p:nvPr/>
          </p:nvSpPr>
          <p:spPr>
            <a:xfrm>
              <a:off x="8466723" y="4352985"/>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8" name="rc368"/>
            <p:cNvSpPr/>
            <p:nvPr/>
          </p:nvSpPr>
          <p:spPr>
            <a:xfrm>
              <a:off x="1861423" y="257768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9" name="rc369"/>
            <p:cNvSpPr/>
            <p:nvPr/>
          </p:nvSpPr>
          <p:spPr>
            <a:xfrm>
              <a:off x="2125635" y="257768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0" name="rc370"/>
            <p:cNvSpPr/>
            <p:nvPr/>
          </p:nvSpPr>
          <p:spPr>
            <a:xfrm>
              <a:off x="2389847" y="257768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1" name="rc371"/>
            <p:cNvSpPr/>
            <p:nvPr/>
          </p:nvSpPr>
          <p:spPr>
            <a:xfrm>
              <a:off x="2654059" y="2577681"/>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2" name="rc372"/>
            <p:cNvSpPr/>
            <p:nvPr/>
          </p:nvSpPr>
          <p:spPr>
            <a:xfrm>
              <a:off x="2918271" y="2577681"/>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3" name="rc373"/>
            <p:cNvSpPr/>
            <p:nvPr/>
          </p:nvSpPr>
          <p:spPr>
            <a:xfrm>
              <a:off x="3182483" y="257768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4" name="rc374"/>
            <p:cNvSpPr/>
            <p:nvPr/>
          </p:nvSpPr>
          <p:spPr>
            <a:xfrm>
              <a:off x="3446695" y="257768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5" name="rc375"/>
            <p:cNvSpPr/>
            <p:nvPr/>
          </p:nvSpPr>
          <p:spPr>
            <a:xfrm>
              <a:off x="3710907" y="257768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6" name="rc376"/>
            <p:cNvSpPr/>
            <p:nvPr/>
          </p:nvSpPr>
          <p:spPr>
            <a:xfrm>
              <a:off x="3975119" y="257768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7" name="rc377"/>
            <p:cNvSpPr/>
            <p:nvPr/>
          </p:nvSpPr>
          <p:spPr>
            <a:xfrm>
              <a:off x="4239331" y="2577681"/>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8" name="rc378"/>
            <p:cNvSpPr/>
            <p:nvPr/>
          </p:nvSpPr>
          <p:spPr>
            <a:xfrm>
              <a:off x="4503543" y="257768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9" name="rc379"/>
            <p:cNvSpPr/>
            <p:nvPr/>
          </p:nvSpPr>
          <p:spPr>
            <a:xfrm>
              <a:off x="4767755" y="257768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0" name="rc380"/>
            <p:cNvSpPr/>
            <p:nvPr/>
          </p:nvSpPr>
          <p:spPr>
            <a:xfrm>
              <a:off x="5031967" y="257768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1" name="rc381"/>
            <p:cNvSpPr/>
            <p:nvPr/>
          </p:nvSpPr>
          <p:spPr>
            <a:xfrm>
              <a:off x="5296179" y="257768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2" name="rc382"/>
            <p:cNvSpPr/>
            <p:nvPr/>
          </p:nvSpPr>
          <p:spPr>
            <a:xfrm>
              <a:off x="5560391" y="257768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3" name="rc383"/>
            <p:cNvSpPr/>
            <p:nvPr/>
          </p:nvSpPr>
          <p:spPr>
            <a:xfrm>
              <a:off x="5824603" y="257768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4" name="rc384"/>
            <p:cNvSpPr/>
            <p:nvPr/>
          </p:nvSpPr>
          <p:spPr>
            <a:xfrm>
              <a:off x="6088815" y="2577681"/>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5" name="rc385"/>
            <p:cNvSpPr/>
            <p:nvPr/>
          </p:nvSpPr>
          <p:spPr>
            <a:xfrm>
              <a:off x="6353027" y="257768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6" name="rc386"/>
            <p:cNvSpPr/>
            <p:nvPr/>
          </p:nvSpPr>
          <p:spPr>
            <a:xfrm>
              <a:off x="6617239" y="257768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7" name="rc387"/>
            <p:cNvSpPr/>
            <p:nvPr/>
          </p:nvSpPr>
          <p:spPr>
            <a:xfrm>
              <a:off x="6881451" y="2577681"/>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8" name="rc388"/>
            <p:cNvSpPr/>
            <p:nvPr/>
          </p:nvSpPr>
          <p:spPr>
            <a:xfrm>
              <a:off x="7145663" y="257768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9" name="rc389"/>
            <p:cNvSpPr/>
            <p:nvPr/>
          </p:nvSpPr>
          <p:spPr>
            <a:xfrm>
              <a:off x="7409875" y="257768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0" name="rc390"/>
            <p:cNvSpPr/>
            <p:nvPr/>
          </p:nvSpPr>
          <p:spPr>
            <a:xfrm>
              <a:off x="7674087" y="257768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1" name="rc391"/>
            <p:cNvSpPr/>
            <p:nvPr/>
          </p:nvSpPr>
          <p:spPr>
            <a:xfrm>
              <a:off x="7938299" y="257768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2" name="rc392"/>
            <p:cNvSpPr/>
            <p:nvPr/>
          </p:nvSpPr>
          <p:spPr>
            <a:xfrm>
              <a:off x="8202511" y="2577681"/>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3" name="rc393"/>
            <p:cNvSpPr/>
            <p:nvPr/>
          </p:nvSpPr>
          <p:spPr>
            <a:xfrm>
              <a:off x="8466723" y="257768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4" name="rc394"/>
            <p:cNvSpPr/>
            <p:nvPr/>
          </p:nvSpPr>
          <p:spPr>
            <a:xfrm>
              <a:off x="1861423" y="4079861"/>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95" name="rc395"/>
            <p:cNvSpPr/>
            <p:nvPr/>
          </p:nvSpPr>
          <p:spPr>
            <a:xfrm>
              <a:off x="2125635" y="407986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96" name="rc396"/>
            <p:cNvSpPr/>
            <p:nvPr/>
          </p:nvSpPr>
          <p:spPr>
            <a:xfrm>
              <a:off x="2389847" y="4079861"/>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97" name="rc397"/>
            <p:cNvSpPr/>
            <p:nvPr/>
          </p:nvSpPr>
          <p:spPr>
            <a:xfrm>
              <a:off x="2654059" y="4079861"/>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98" name="rc398"/>
            <p:cNvSpPr/>
            <p:nvPr/>
          </p:nvSpPr>
          <p:spPr>
            <a:xfrm>
              <a:off x="2918271" y="4079861"/>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9" name="rc399"/>
            <p:cNvSpPr/>
            <p:nvPr/>
          </p:nvSpPr>
          <p:spPr>
            <a:xfrm>
              <a:off x="3182483" y="407986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0" name="rc400"/>
            <p:cNvSpPr/>
            <p:nvPr/>
          </p:nvSpPr>
          <p:spPr>
            <a:xfrm>
              <a:off x="3446695" y="407986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01" name="rc401"/>
            <p:cNvSpPr/>
            <p:nvPr/>
          </p:nvSpPr>
          <p:spPr>
            <a:xfrm>
              <a:off x="3710907" y="4079861"/>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02" name="rc402"/>
            <p:cNvSpPr/>
            <p:nvPr/>
          </p:nvSpPr>
          <p:spPr>
            <a:xfrm>
              <a:off x="3975119" y="407986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3" name="rc403"/>
            <p:cNvSpPr/>
            <p:nvPr/>
          </p:nvSpPr>
          <p:spPr>
            <a:xfrm>
              <a:off x="4239331" y="407986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4" name="rc404"/>
            <p:cNvSpPr/>
            <p:nvPr/>
          </p:nvSpPr>
          <p:spPr>
            <a:xfrm>
              <a:off x="4503543" y="4079861"/>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5" name="rc405"/>
            <p:cNvSpPr/>
            <p:nvPr/>
          </p:nvSpPr>
          <p:spPr>
            <a:xfrm>
              <a:off x="4767755" y="407986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6" name="rc406"/>
            <p:cNvSpPr/>
            <p:nvPr/>
          </p:nvSpPr>
          <p:spPr>
            <a:xfrm>
              <a:off x="5031967" y="4079861"/>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7" name="rc407"/>
            <p:cNvSpPr/>
            <p:nvPr/>
          </p:nvSpPr>
          <p:spPr>
            <a:xfrm>
              <a:off x="5296179" y="4079861"/>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08" name="rc408"/>
            <p:cNvSpPr/>
            <p:nvPr/>
          </p:nvSpPr>
          <p:spPr>
            <a:xfrm>
              <a:off x="5560391" y="4079861"/>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09" name="rc409"/>
            <p:cNvSpPr/>
            <p:nvPr/>
          </p:nvSpPr>
          <p:spPr>
            <a:xfrm>
              <a:off x="5824603" y="4079861"/>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0" name="rc410"/>
            <p:cNvSpPr/>
            <p:nvPr/>
          </p:nvSpPr>
          <p:spPr>
            <a:xfrm>
              <a:off x="6088815" y="407986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1" name="rc411"/>
            <p:cNvSpPr/>
            <p:nvPr/>
          </p:nvSpPr>
          <p:spPr>
            <a:xfrm>
              <a:off x="6353027" y="407986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2" name="rc412"/>
            <p:cNvSpPr/>
            <p:nvPr/>
          </p:nvSpPr>
          <p:spPr>
            <a:xfrm>
              <a:off x="6617239" y="407986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3" name="rc413"/>
            <p:cNvSpPr/>
            <p:nvPr/>
          </p:nvSpPr>
          <p:spPr>
            <a:xfrm>
              <a:off x="6881451" y="407986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4" name="rc414"/>
            <p:cNvSpPr/>
            <p:nvPr/>
          </p:nvSpPr>
          <p:spPr>
            <a:xfrm>
              <a:off x="7145663" y="4079861"/>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5" name="rc415"/>
            <p:cNvSpPr/>
            <p:nvPr/>
          </p:nvSpPr>
          <p:spPr>
            <a:xfrm>
              <a:off x="7409875" y="407986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6" name="rc416"/>
            <p:cNvSpPr/>
            <p:nvPr/>
          </p:nvSpPr>
          <p:spPr>
            <a:xfrm>
              <a:off x="7674087" y="407986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7" name="rc417"/>
            <p:cNvSpPr/>
            <p:nvPr/>
          </p:nvSpPr>
          <p:spPr>
            <a:xfrm>
              <a:off x="7938299" y="407986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8" name="rc418"/>
            <p:cNvSpPr/>
            <p:nvPr/>
          </p:nvSpPr>
          <p:spPr>
            <a:xfrm>
              <a:off x="8202511" y="407986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9" name="rc419"/>
            <p:cNvSpPr/>
            <p:nvPr/>
          </p:nvSpPr>
          <p:spPr>
            <a:xfrm>
              <a:off x="8466723" y="407986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0" name="rc420"/>
            <p:cNvSpPr/>
            <p:nvPr/>
          </p:nvSpPr>
          <p:spPr>
            <a:xfrm>
              <a:off x="1861423" y="4489547"/>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1" name="rc421"/>
            <p:cNvSpPr/>
            <p:nvPr/>
          </p:nvSpPr>
          <p:spPr>
            <a:xfrm>
              <a:off x="2125635" y="4489547"/>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2" name="rc422"/>
            <p:cNvSpPr/>
            <p:nvPr/>
          </p:nvSpPr>
          <p:spPr>
            <a:xfrm>
              <a:off x="2389847" y="448954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3" name="rc423"/>
            <p:cNvSpPr/>
            <p:nvPr/>
          </p:nvSpPr>
          <p:spPr>
            <a:xfrm>
              <a:off x="2654059" y="448954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4" name="rc424"/>
            <p:cNvSpPr/>
            <p:nvPr/>
          </p:nvSpPr>
          <p:spPr>
            <a:xfrm>
              <a:off x="2918271" y="4489547"/>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5" name="rc425"/>
            <p:cNvSpPr/>
            <p:nvPr/>
          </p:nvSpPr>
          <p:spPr>
            <a:xfrm>
              <a:off x="3182483" y="4489547"/>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6" name="rc426"/>
            <p:cNvSpPr/>
            <p:nvPr/>
          </p:nvSpPr>
          <p:spPr>
            <a:xfrm>
              <a:off x="3446695" y="448954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7" name="rc427"/>
            <p:cNvSpPr/>
            <p:nvPr/>
          </p:nvSpPr>
          <p:spPr>
            <a:xfrm>
              <a:off x="3710907" y="4489547"/>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8" name="rc428"/>
            <p:cNvSpPr/>
            <p:nvPr/>
          </p:nvSpPr>
          <p:spPr>
            <a:xfrm>
              <a:off x="3975119" y="448954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9" name="rc429"/>
            <p:cNvSpPr/>
            <p:nvPr/>
          </p:nvSpPr>
          <p:spPr>
            <a:xfrm>
              <a:off x="4239331" y="448954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0" name="rc430"/>
            <p:cNvSpPr/>
            <p:nvPr/>
          </p:nvSpPr>
          <p:spPr>
            <a:xfrm>
              <a:off x="4503543" y="4489547"/>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1" name="rc431"/>
            <p:cNvSpPr/>
            <p:nvPr/>
          </p:nvSpPr>
          <p:spPr>
            <a:xfrm>
              <a:off x="4767755" y="4489547"/>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2" name="rc432"/>
            <p:cNvSpPr/>
            <p:nvPr/>
          </p:nvSpPr>
          <p:spPr>
            <a:xfrm>
              <a:off x="5031967"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3" name="rc433"/>
            <p:cNvSpPr/>
            <p:nvPr/>
          </p:nvSpPr>
          <p:spPr>
            <a:xfrm>
              <a:off x="5296179"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4" name="rc434"/>
            <p:cNvSpPr/>
            <p:nvPr/>
          </p:nvSpPr>
          <p:spPr>
            <a:xfrm>
              <a:off x="5560391"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5" name="rc435"/>
            <p:cNvSpPr/>
            <p:nvPr/>
          </p:nvSpPr>
          <p:spPr>
            <a:xfrm>
              <a:off x="5824603"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6" name="rc436"/>
            <p:cNvSpPr/>
            <p:nvPr/>
          </p:nvSpPr>
          <p:spPr>
            <a:xfrm>
              <a:off x="6088815"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7" name="rc437"/>
            <p:cNvSpPr/>
            <p:nvPr/>
          </p:nvSpPr>
          <p:spPr>
            <a:xfrm>
              <a:off x="6353027"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8" name="rc438"/>
            <p:cNvSpPr/>
            <p:nvPr/>
          </p:nvSpPr>
          <p:spPr>
            <a:xfrm>
              <a:off x="6617239"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9" name="rc439"/>
            <p:cNvSpPr/>
            <p:nvPr/>
          </p:nvSpPr>
          <p:spPr>
            <a:xfrm>
              <a:off x="6881451" y="448954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0" name="rc440"/>
            <p:cNvSpPr/>
            <p:nvPr/>
          </p:nvSpPr>
          <p:spPr>
            <a:xfrm>
              <a:off x="7145663" y="4489547"/>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1" name="rc441"/>
            <p:cNvSpPr/>
            <p:nvPr/>
          </p:nvSpPr>
          <p:spPr>
            <a:xfrm>
              <a:off x="7409875" y="4489547"/>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42" name="rc442"/>
            <p:cNvSpPr/>
            <p:nvPr/>
          </p:nvSpPr>
          <p:spPr>
            <a:xfrm>
              <a:off x="7674087" y="4489547"/>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43" name="rc443"/>
            <p:cNvSpPr/>
            <p:nvPr/>
          </p:nvSpPr>
          <p:spPr>
            <a:xfrm>
              <a:off x="7938299"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4" name="rc444"/>
            <p:cNvSpPr/>
            <p:nvPr/>
          </p:nvSpPr>
          <p:spPr>
            <a:xfrm>
              <a:off x="8202511"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5" name="rc445"/>
            <p:cNvSpPr/>
            <p:nvPr/>
          </p:nvSpPr>
          <p:spPr>
            <a:xfrm>
              <a:off x="8466723" y="448954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6" name="rc446"/>
            <p:cNvSpPr/>
            <p:nvPr/>
          </p:nvSpPr>
          <p:spPr>
            <a:xfrm>
              <a:off x="1861423" y="367017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7" name="rc447"/>
            <p:cNvSpPr/>
            <p:nvPr/>
          </p:nvSpPr>
          <p:spPr>
            <a:xfrm>
              <a:off x="2125635" y="3670176"/>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8" name="rc448"/>
            <p:cNvSpPr/>
            <p:nvPr/>
          </p:nvSpPr>
          <p:spPr>
            <a:xfrm>
              <a:off x="2389847" y="3670176"/>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9" name="rc449"/>
            <p:cNvSpPr/>
            <p:nvPr/>
          </p:nvSpPr>
          <p:spPr>
            <a:xfrm>
              <a:off x="2654059" y="3670176"/>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0" name="rc450"/>
            <p:cNvSpPr/>
            <p:nvPr/>
          </p:nvSpPr>
          <p:spPr>
            <a:xfrm>
              <a:off x="2918271" y="367017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1" name="rc451"/>
            <p:cNvSpPr/>
            <p:nvPr/>
          </p:nvSpPr>
          <p:spPr>
            <a:xfrm>
              <a:off x="3182483" y="367017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2" name="rc452"/>
            <p:cNvSpPr/>
            <p:nvPr/>
          </p:nvSpPr>
          <p:spPr>
            <a:xfrm>
              <a:off x="3446695" y="3670176"/>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3" name="rc453"/>
            <p:cNvSpPr/>
            <p:nvPr/>
          </p:nvSpPr>
          <p:spPr>
            <a:xfrm>
              <a:off x="3710907" y="3670176"/>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4" name="rc454"/>
            <p:cNvSpPr/>
            <p:nvPr/>
          </p:nvSpPr>
          <p:spPr>
            <a:xfrm>
              <a:off x="3975119" y="3670176"/>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5" name="rc455"/>
            <p:cNvSpPr/>
            <p:nvPr/>
          </p:nvSpPr>
          <p:spPr>
            <a:xfrm>
              <a:off x="4239331" y="3670176"/>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6" name="rc456"/>
            <p:cNvSpPr/>
            <p:nvPr/>
          </p:nvSpPr>
          <p:spPr>
            <a:xfrm>
              <a:off x="4503543" y="367017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7" name="rc457"/>
            <p:cNvSpPr/>
            <p:nvPr/>
          </p:nvSpPr>
          <p:spPr>
            <a:xfrm>
              <a:off x="4767755" y="367017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8" name="rc458"/>
            <p:cNvSpPr/>
            <p:nvPr/>
          </p:nvSpPr>
          <p:spPr>
            <a:xfrm>
              <a:off x="5031967" y="367017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9" name="rc459"/>
            <p:cNvSpPr/>
            <p:nvPr/>
          </p:nvSpPr>
          <p:spPr>
            <a:xfrm>
              <a:off x="5296179" y="3670176"/>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60" name="rc460"/>
            <p:cNvSpPr/>
            <p:nvPr/>
          </p:nvSpPr>
          <p:spPr>
            <a:xfrm>
              <a:off x="5560391" y="3670176"/>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1" name="rc461"/>
            <p:cNvSpPr/>
            <p:nvPr/>
          </p:nvSpPr>
          <p:spPr>
            <a:xfrm>
              <a:off x="5824603" y="367017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2" name="rc462"/>
            <p:cNvSpPr/>
            <p:nvPr/>
          </p:nvSpPr>
          <p:spPr>
            <a:xfrm>
              <a:off x="6088815" y="367017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3" name="rc463"/>
            <p:cNvSpPr/>
            <p:nvPr/>
          </p:nvSpPr>
          <p:spPr>
            <a:xfrm>
              <a:off x="6353027" y="3670176"/>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4" name="rc464"/>
            <p:cNvSpPr/>
            <p:nvPr/>
          </p:nvSpPr>
          <p:spPr>
            <a:xfrm>
              <a:off x="6617239" y="3670176"/>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5" name="rc465"/>
            <p:cNvSpPr/>
            <p:nvPr/>
          </p:nvSpPr>
          <p:spPr>
            <a:xfrm>
              <a:off x="6881451" y="3670176"/>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6" name="rc466"/>
            <p:cNvSpPr/>
            <p:nvPr/>
          </p:nvSpPr>
          <p:spPr>
            <a:xfrm>
              <a:off x="7145663" y="3670176"/>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7" name="rc467"/>
            <p:cNvSpPr/>
            <p:nvPr/>
          </p:nvSpPr>
          <p:spPr>
            <a:xfrm>
              <a:off x="7409875" y="3670176"/>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68" name="rc468"/>
            <p:cNvSpPr/>
            <p:nvPr/>
          </p:nvSpPr>
          <p:spPr>
            <a:xfrm>
              <a:off x="7674087" y="3670176"/>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9" name="rc469"/>
            <p:cNvSpPr/>
            <p:nvPr/>
          </p:nvSpPr>
          <p:spPr>
            <a:xfrm>
              <a:off x="7938299" y="3670176"/>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0" name="rc470"/>
            <p:cNvSpPr/>
            <p:nvPr/>
          </p:nvSpPr>
          <p:spPr>
            <a:xfrm>
              <a:off x="8202511" y="3670176"/>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1" name="rc471"/>
            <p:cNvSpPr/>
            <p:nvPr/>
          </p:nvSpPr>
          <p:spPr>
            <a:xfrm>
              <a:off x="8466723" y="3670176"/>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2" name="rc472"/>
            <p:cNvSpPr/>
            <p:nvPr/>
          </p:nvSpPr>
          <p:spPr>
            <a:xfrm>
              <a:off x="1861423" y="2987367"/>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73" name="rc473"/>
            <p:cNvSpPr/>
            <p:nvPr/>
          </p:nvSpPr>
          <p:spPr>
            <a:xfrm>
              <a:off x="2125635" y="2987367"/>
              <a:ext cx="264211" cy="1365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74" name="rc474"/>
            <p:cNvSpPr/>
            <p:nvPr/>
          </p:nvSpPr>
          <p:spPr>
            <a:xfrm>
              <a:off x="2389847" y="2987367"/>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5" name="rc475"/>
            <p:cNvSpPr/>
            <p:nvPr/>
          </p:nvSpPr>
          <p:spPr>
            <a:xfrm>
              <a:off x="2654059" y="2987367"/>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6" name="rc476"/>
            <p:cNvSpPr/>
            <p:nvPr/>
          </p:nvSpPr>
          <p:spPr>
            <a:xfrm>
              <a:off x="2918271" y="2987367"/>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7" name="rc477"/>
            <p:cNvSpPr/>
            <p:nvPr/>
          </p:nvSpPr>
          <p:spPr>
            <a:xfrm>
              <a:off x="3182483" y="2987367"/>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78" name="rc478"/>
            <p:cNvSpPr/>
            <p:nvPr/>
          </p:nvSpPr>
          <p:spPr>
            <a:xfrm>
              <a:off x="3446695" y="2987367"/>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9" name="rc479"/>
            <p:cNvSpPr/>
            <p:nvPr/>
          </p:nvSpPr>
          <p:spPr>
            <a:xfrm>
              <a:off x="3710907" y="2987367"/>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80" name="rc480"/>
            <p:cNvSpPr/>
            <p:nvPr/>
          </p:nvSpPr>
          <p:spPr>
            <a:xfrm>
              <a:off x="3975119" y="2987367"/>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81" name="rc481"/>
            <p:cNvSpPr/>
            <p:nvPr/>
          </p:nvSpPr>
          <p:spPr>
            <a:xfrm>
              <a:off x="4239331" y="2987367"/>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2" name="rc482"/>
            <p:cNvSpPr/>
            <p:nvPr/>
          </p:nvSpPr>
          <p:spPr>
            <a:xfrm>
              <a:off x="4503543" y="2987367"/>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3" name="rc483"/>
            <p:cNvSpPr/>
            <p:nvPr/>
          </p:nvSpPr>
          <p:spPr>
            <a:xfrm>
              <a:off x="4767755" y="2987367"/>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4" name="rc484"/>
            <p:cNvSpPr/>
            <p:nvPr/>
          </p:nvSpPr>
          <p:spPr>
            <a:xfrm>
              <a:off x="5031967" y="2987367"/>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5" name="rc485"/>
            <p:cNvSpPr/>
            <p:nvPr/>
          </p:nvSpPr>
          <p:spPr>
            <a:xfrm>
              <a:off x="5296179" y="298736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6" name="rc486"/>
            <p:cNvSpPr/>
            <p:nvPr/>
          </p:nvSpPr>
          <p:spPr>
            <a:xfrm>
              <a:off x="5560391" y="298736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7" name="rc487"/>
            <p:cNvSpPr/>
            <p:nvPr/>
          </p:nvSpPr>
          <p:spPr>
            <a:xfrm>
              <a:off x="5824603" y="2987367"/>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8" name="rc488"/>
            <p:cNvSpPr/>
            <p:nvPr/>
          </p:nvSpPr>
          <p:spPr>
            <a:xfrm>
              <a:off x="6088815" y="2987367"/>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9" name="rc489"/>
            <p:cNvSpPr/>
            <p:nvPr/>
          </p:nvSpPr>
          <p:spPr>
            <a:xfrm>
              <a:off x="6353027" y="2987367"/>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0" name="rc490"/>
            <p:cNvSpPr/>
            <p:nvPr/>
          </p:nvSpPr>
          <p:spPr>
            <a:xfrm>
              <a:off x="6617239" y="2987367"/>
              <a:ext cx="264211" cy="1365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1" name="rc491"/>
            <p:cNvSpPr/>
            <p:nvPr/>
          </p:nvSpPr>
          <p:spPr>
            <a:xfrm>
              <a:off x="6881451" y="2987367"/>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2" name="rc492"/>
            <p:cNvSpPr/>
            <p:nvPr/>
          </p:nvSpPr>
          <p:spPr>
            <a:xfrm>
              <a:off x="7145663" y="2987367"/>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3" name="rc493"/>
            <p:cNvSpPr/>
            <p:nvPr/>
          </p:nvSpPr>
          <p:spPr>
            <a:xfrm>
              <a:off x="7409875" y="298736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4" name="rc494"/>
            <p:cNvSpPr/>
            <p:nvPr/>
          </p:nvSpPr>
          <p:spPr>
            <a:xfrm>
              <a:off x="7674087" y="2987367"/>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5" name="rc495"/>
            <p:cNvSpPr/>
            <p:nvPr/>
          </p:nvSpPr>
          <p:spPr>
            <a:xfrm>
              <a:off x="7938299" y="2987367"/>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6" name="rc496"/>
            <p:cNvSpPr/>
            <p:nvPr/>
          </p:nvSpPr>
          <p:spPr>
            <a:xfrm>
              <a:off x="8202511" y="2987367"/>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7" name="rc497"/>
            <p:cNvSpPr/>
            <p:nvPr/>
          </p:nvSpPr>
          <p:spPr>
            <a:xfrm>
              <a:off x="8466723" y="2987367"/>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8" name="rc498"/>
            <p:cNvSpPr/>
            <p:nvPr/>
          </p:nvSpPr>
          <p:spPr>
            <a:xfrm>
              <a:off x="1861423" y="5035794"/>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99" name="rc499"/>
            <p:cNvSpPr/>
            <p:nvPr/>
          </p:nvSpPr>
          <p:spPr>
            <a:xfrm>
              <a:off x="2125635" y="5035794"/>
              <a:ext cx="264211" cy="13656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500" name="rc500"/>
            <p:cNvSpPr/>
            <p:nvPr/>
          </p:nvSpPr>
          <p:spPr>
            <a:xfrm>
              <a:off x="2389847" y="5035794"/>
              <a:ext cx="264211" cy="13656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01" name="rc501"/>
            <p:cNvSpPr/>
            <p:nvPr/>
          </p:nvSpPr>
          <p:spPr>
            <a:xfrm>
              <a:off x="2654059" y="5035794"/>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2" name="rc502"/>
            <p:cNvSpPr/>
            <p:nvPr/>
          </p:nvSpPr>
          <p:spPr>
            <a:xfrm>
              <a:off x="2918271" y="5035794"/>
              <a:ext cx="264211" cy="1365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03" name="rc503"/>
            <p:cNvSpPr/>
            <p:nvPr/>
          </p:nvSpPr>
          <p:spPr>
            <a:xfrm>
              <a:off x="3182483" y="5035794"/>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04" name="rc504"/>
            <p:cNvSpPr/>
            <p:nvPr/>
          </p:nvSpPr>
          <p:spPr>
            <a:xfrm>
              <a:off x="3446695" y="5035794"/>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05" name="rc505"/>
            <p:cNvSpPr/>
            <p:nvPr/>
          </p:nvSpPr>
          <p:spPr>
            <a:xfrm>
              <a:off x="3710907" y="5035794"/>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06" name="rc506"/>
            <p:cNvSpPr/>
            <p:nvPr/>
          </p:nvSpPr>
          <p:spPr>
            <a:xfrm>
              <a:off x="3975119" y="503579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7" name="rc507"/>
            <p:cNvSpPr/>
            <p:nvPr/>
          </p:nvSpPr>
          <p:spPr>
            <a:xfrm>
              <a:off x="4239331" y="5035794"/>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8" name="rc508"/>
            <p:cNvSpPr/>
            <p:nvPr/>
          </p:nvSpPr>
          <p:spPr>
            <a:xfrm>
              <a:off x="4503543" y="5035794"/>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9" name="rc509"/>
            <p:cNvSpPr/>
            <p:nvPr/>
          </p:nvSpPr>
          <p:spPr>
            <a:xfrm>
              <a:off x="4767755" y="5035794"/>
              <a:ext cx="264211" cy="1365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0" name="rc510"/>
            <p:cNvSpPr/>
            <p:nvPr/>
          </p:nvSpPr>
          <p:spPr>
            <a:xfrm>
              <a:off x="5031967" y="5035794"/>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1" name="rc511"/>
            <p:cNvSpPr/>
            <p:nvPr/>
          </p:nvSpPr>
          <p:spPr>
            <a:xfrm>
              <a:off x="5296179" y="5035794"/>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2" name="rc512"/>
            <p:cNvSpPr/>
            <p:nvPr/>
          </p:nvSpPr>
          <p:spPr>
            <a:xfrm>
              <a:off x="5560391" y="5035794"/>
              <a:ext cx="264211" cy="1365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13" name="rc513"/>
            <p:cNvSpPr/>
            <p:nvPr/>
          </p:nvSpPr>
          <p:spPr>
            <a:xfrm>
              <a:off x="5824603" y="5035794"/>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4" name="rc514"/>
            <p:cNvSpPr/>
            <p:nvPr/>
          </p:nvSpPr>
          <p:spPr>
            <a:xfrm>
              <a:off x="6088815" y="5035794"/>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5" name="rc515"/>
            <p:cNvSpPr/>
            <p:nvPr/>
          </p:nvSpPr>
          <p:spPr>
            <a:xfrm>
              <a:off x="6353027" y="503579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6" name="rc516"/>
            <p:cNvSpPr/>
            <p:nvPr/>
          </p:nvSpPr>
          <p:spPr>
            <a:xfrm>
              <a:off x="6617239" y="5035794"/>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7" name="rc517"/>
            <p:cNvSpPr/>
            <p:nvPr/>
          </p:nvSpPr>
          <p:spPr>
            <a:xfrm>
              <a:off x="6881451" y="5035794"/>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18" name="rc518"/>
            <p:cNvSpPr/>
            <p:nvPr/>
          </p:nvSpPr>
          <p:spPr>
            <a:xfrm>
              <a:off x="7145663" y="5035794"/>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9" name="rc519"/>
            <p:cNvSpPr/>
            <p:nvPr/>
          </p:nvSpPr>
          <p:spPr>
            <a:xfrm>
              <a:off x="7409875" y="5035794"/>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20" name="rc520"/>
            <p:cNvSpPr/>
            <p:nvPr/>
          </p:nvSpPr>
          <p:spPr>
            <a:xfrm>
              <a:off x="7674087" y="5035794"/>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1" name="rc521"/>
            <p:cNvSpPr/>
            <p:nvPr/>
          </p:nvSpPr>
          <p:spPr>
            <a:xfrm>
              <a:off x="7938299" y="5035794"/>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2" name="rc522"/>
            <p:cNvSpPr/>
            <p:nvPr/>
          </p:nvSpPr>
          <p:spPr>
            <a:xfrm>
              <a:off x="8202511" y="5035794"/>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3" name="rc523"/>
            <p:cNvSpPr/>
            <p:nvPr/>
          </p:nvSpPr>
          <p:spPr>
            <a:xfrm>
              <a:off x="8466723" y="5035794"/>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24" name="rc524"/>
            <p:cNvSpPr/>
            <p:nvPr/>
          </p:nvSpPr>
          <p:spPr>
            <a:xfrm>
              <a:off x="1861423" y="2850805"/>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5" name="rc525"/>
            <p:cNvSpPr/>
            <p:nvPr/>
          </p:nvSpPr>
          <p:spPr>
            <a:xfrm>
              <a:off x="2125635" y="2850805"/>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26" name="rc526"/>
            <p:cNvSpPr/>
            <p:nvPr/>
          </p:nvSpPr>
          <p:spPr>
            <a:xfrm>
              <a:off x="2389847" y="2850805"/>
              <a:ext cx="264211" cy="1365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27" name="rc527"/>
            <p:cNvSpPr/>
            <p:nvPr/>
          </p:nvSpPr>
          <p:spPr>
            <a:xfrm>
              <a:off x="2654059" y="2850805"/>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8" name="rc528"/>
            <p:cNvSpPr/>
            <p:nvPr/>
          </p:nvSpPr>
          <p:spPr>
            <a:xfrm>
              <a:off x="2918271" y="2850805"/>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9" name="rc529"/>
            <p:cNvSpPr/>
            <p:nvPr/>
          </p:nvSpPr>
          <p:spPr>
            <a:xfrm>
              <a:off x="3182483" y="2850805"/>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30" name="rc530"/>
            <p:cNvSpPr/>
            <p:nvPr/>
          </p:nvSpPr>
          <p:spPr>
            <a:xfrm>
              <a:off x="3446695" y="2850805"/>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1" name="rc531"/>
            <p:cNvSpPr/>
            <p:nvPr/>
          </p:nvSpPr>
          <p:spPr>
            <a:xfrm>
              <a:off x="3710907" y="2850805"/>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32" name="rc532"/>
            <p:cNvSpPr/>
            <p:nvPr/>
          </p:nvSpPr>
          <p:spPr>
            <a:xfrm>
              <a:off x="3975119" y="2850805"/>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33" name="rc533"/>
            <p:cNvSpPr/>
            <p:nvPr/>
          </p:nvSpPr>
          <p:spPr>
            <a:xfrm>
              <a:off x="4239331" y="2850805"/>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34" name="rc534"/>
            <p:cNvSpPr/>
            <p:nvPr/>
          </p:nvSpPr>
          <p:spPr>
            <a:xfrm>
              <a:off x="4503543" y="2850805"/>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35" name="rc535"/>
            <p:cNvSpPr/>
            <p:nvPr/>
          </p:nvSpPr>
          <p:spPr>
            <a:xfrm>
              <a:off x="4767755" y="2850805"/>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6" name="rc536"/>
            <p:cNvSpPr/>
            <p:nvPr/>
          </p:nvSpPr>
          <p:spPr>
            <a:xfrm>
              <a:off x="5031967" y="2850805"/>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7" name="rc537"/>
            <p:cNvSpPr/>
            <p:nvPr/>
          </p:nvSpPr>
          <p:spPr>
            <a:xfrm>
              <a:off x="5296179" y="2850805"/>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8" name="rc538"/>
            <p:cNvSpPr/>
            <p:nvPr/>
          </p:nvSpPr>
          <p:spPr>
            <a:xfrm>
              <a:off x="5560391" y="2850805"/>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9" name="rc539"/>
            <p:cNvSpPr/>
            <p:nvPr/>
          </p:nvSpPr>
          <p:spPr>
            <a:xfrm>
              <a:off x="5824603" y="285080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0" name="rc540"/>
            <p:cNvSpPr/>
            <p:nvPr/>
          </p:nvSpPr>
          <p:spPr>
            <a:xfrm>
              <a:off x="6088815" y="2850805"/>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1" name="rc541"/>
            <p:cNvSpPr/>
            <p:nvPr/>
          </p:nvSpPr>
          <p:spPr>
            <a:xfrm>
              <a:off x="6353027" y="2850805"/>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42" name="rc542"/>
            <p:cNvSpPr/>
            <p:nvPr/>
          </p:nvSpPr>
          <p:spPr>
            <a:xfrm>
              <a:off x="6617239" y="2850805"/>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3" name="rc543"/>
            <p:cNvSpPr/>
            <p:nvPr/>
          </p:nvSpPr>
          <p:spPr>
            <a:xfrm>
              <a:off x="6881451" y="2850805"/>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4" name="rc544"/>
            <p:cNvSpPr/>
            <p:nvPr/>
          </p:nvSpPr>
          <p:spPr>
            <a:xfrm>
              <a:off x="7145663" y="2850805"/>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5" name="rc545"/>
            <p:cNvSpPr/>
            <p:nvPr/>
          </p:nvSpPr>
          <p:spPr>
            <a:xfrm>
              <a:off x="7409875" y="2850805"/>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6" name="rc546"/>
            <p:cNvSpPr/>
            <p:nvPr/>
          </p:nvSpPr>
          <p:spPr>
            <a:xfrm>
              <a:off x="7674087" y="2850805"/>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7" name="rc547"/>
            <p:cNvSpPr/>
            <p:nvPr/>
          </p:nvSpPr>
          <p:spPr>
            <a:xfrm>
              <a:off x="7938299" y="285080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8" name="rc548"/>
            <p:cNvSpPr/>
            <p:nvPr/>
          </p:nvSpPr>
          <p:spPr>
            <a:xfrm>
              <a:off x="8202511" y="2850805"/>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9" name="rc549"/>
            <p:cNvSpPr/>
            <p:nvPr/>
          </p:nvSpPr>
          <p:spPr>
            <a:xfrm>
              <a:off x="8466723" y="2850805"/>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0" name="rc550"/>
            <p:cNvSpPr/>
            <p:nvPr/>
          </p:nvSpPr>
          <p:spPr>
            <a:xfrm>
              <a:off x="1861423" y="3260490"/>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1" name="rc551"/>
            <p:cNvSpPr/>
            <p:nvPr/>
          </p:nvSpPr>
          <p:spPr>
            <a:xfrm>
              <a:off x="2125635" y="3260490"/>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2" name="rc552"/>
            <p:cNvSpPr/>
            <p:nvPr/>
          </p:nvSpPr>
          <p:spPr>
            <a:xfrm>
              <a:off x="2389847" y="326049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3" name="rc553"/>
            <p:cNvSpPr/>
            <p:nvPr/>
          </p:nvSpPr>
          <p:spPr>
            <a:xfrm>
              <a:off x="2654059" y="326049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4" name="rc554"/>
            <p:cNvSpPr/>
            <p:nvPr/>
          </p:nvSpPr>
          <p:spPr>
            <a:xfrm>
              <a:off x="2918271" y="326049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5" name="rc555"/>
            <p:cNvSpPr/>
            <p:nvPr/>
          </p:nvSpPr>
          <p:spPr>
            <a:xfrm>
              <a:off x="3182483" y="326049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6" name="rc556"/>
            <p:cNvSpPr/>
            <p:nvPr/>
          </p:nvSpPr>
          <p:spPr>
            <a:xfrm>
              <a:off x="3446695" y="326049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7" name="rc557"/>
            <p:cNvSpPr/>
            <p:nvPr/>
          </p:nvSpPr>
          <p:spPr>
            <a:xfrm>
              <a:off x="3710907" y="3260490"/>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8" name="rc558"/>
            <p:cNvSpPr/>
            <p:nvPr/>
          </p:nvSpPr>
          <p:spPr>
            <a:xfrm>
              <a:off x="3975119" y="3260490"/>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9" name="rc559"/>
            <p:cNvSpPr/>
            <p:nvPr/>
          </p:nvSpPr>
          <p:spPr>
            <a:xfrm>
              <a:off x="4239331" y="3260490"/>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0" name="rc560"/>
            <p:cNvSpPr/>
            <p:nvPr/>
          </p:nvSpPr>
          <p:spPr>
            <a:xfrm>
              <a:off x="4503543" y="3260490"/>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1" name="rc561"/>
            <p:cNvSpPr/>
            <p:nvPr/>
          </p:nvSpPr>
          <p:spPr>
            <a:xfrm>
              <a:off x="4767755" y="3260490"/>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2" name="rc562"/>
            <p:cNvSpPr/>
            <p:nvPr/>
          </p:nvSpPr>
          <p:spPr>
            <a:xfrm>
              <a:off x="5031967" y="3260490"/>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3" name="rc563"/>
            <p:cNvSpPr/>
            <p:nvPr/>
          </p:nvSpPr>
          <p:spPr>
            <a:xfrm>
              <a:off x="5296179" y="326049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4" name="rc564"/>
            <p:cNvSpPr/>
            <p:nvPr/>
          </p:nvSpPr>
          <p:spPr>
            <a:xfrm>
              <a:off x="5560391" y="3260490"/>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5" name="rc565"/>
            <p:cNvSpPr/>
            <p:nvPr/>
          </p:nvSpPr>
          <p:spPr>
            <a:xfrm>
              <a:off x="5824603" y="3260490"/>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6" name="rc566"/>
            <p:cNvSpPr/>
            <p:nvPr/>
          </p:nvSpPr>
          <p:spPr>
            <a:xfrm>
              <a:off x="6088815" y="3260490"/>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7" name="rc567"/>
            <p:cNvSpPr/>
            <p:nvPr/>
          </p:nvSpPr>
          <p:spPr>
            <a:xfrm>
              <a:off x="6353027" y="3260490"/>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8" name="rc568"/>
            <p:cNvSpPr/>
            <p:nvPr/>
          </p:nvSpPr>
          <p:spPr>
            <a:xfrm>
              <a:off x="6617239" y="3260490"/>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9" name="rc569"/>
            <p:cNvSpPr/>
            <p:nvPr/>
          </p:nvSpPr>
          <p:spPr>
            <a:xfrm>
              <a:off x="6881451" y="3260490"/>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0" name="rc570"/>
            <p:cNvSpPr/>
            <p:nvPr/>
          </p:nvSpPr>
          <p:spPr>
            <a:xfrm>
              <a:off x="7145663" y="3260490"/>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1" name="rc571"/>
            <p:cNvSpPr/>
            <p:nvPr/>
          </p:nvSpPr>
          <p:spPr>
            <a:xfrm>
              <a:off x="7409875" y="326049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2" name="rc572"/>
            <p:cNvSpPr/>
            <p:nvPr/>
          </p:nvSpPr>
          <p:spPr>
            <a:xfrm>
              <a:off x="7674087" y="3260490"/>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3" name="rc573"/>
            <p:cNvSpPr/>
            <p:nvPr/>
          </p:nvSpPr>
          <p:spPr>
            <a:xfrm>
              <a:off x="7938299" y="3260490"/>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4" name="rc574"/>
            <p:cNvSpPr/>
            <p:nvPr/>
          </p:nvSpPr>
          <p:spPr>
            <a:xfrm>
              <a:off x="8202511" y="3260490"/>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5" name="rc575"/>
            <p:cNvSpPr/>
            <p:nvPr/>
          </p:nvSpPr>
          <p:spPr>
            <a:xfrm>
              <a:off x="8466723" y="3260490"/>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6" name="rc576"/>
            <p:cNvSpPr/>
            <p:nvPr/>
          </p:nvSpPr>
          <p:spPr>
            <a:xfrm>
              <a:off x="1861423" y="4762670"/>
              <a:ext cx="264211" cy="13656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77" name="rc577"/>
            <p:cNvSpPr/>
            <p:nvPr/>
          </p:nvSpPr>
          <p:spPr>
            <a:xfrm>
              <a:off x="2125635" y="4762670"/>
              <a:ext cx="264211" cy="13656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78" name="rc578"/>
            <p:cNvSpPr/>
            <p:nvPr/>
          </p:nvSpPr>
          <p:spPr>
            <a:xfrm>
              <a:off x="2389847" y="4762670"/>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9" name="rc579"/>
            <p:cNvSpPr/>
            <p:nvPr/>
          </p:nvSpPr>
          <p:spPr>
            <a:xfrm>
              <a:off x="2654059" y="4762670"/>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0" name="rc580"/>
            <p:cNvSpPr/>
            <p:nvPr/>
          </p:nvSpPr>
          <p:spPr>
            <a:xfrm>
              <a:off x="2918271" y="4762670"/>
              <a:ext cx="264211" cy="13656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81" name="rc581"/>
            <p:cNvSpPr/>
            <p:nvPr/>
          </p:nvSpPr>
          <p:spPr>
            <a:xfrm>
              <a:off x="3182483" y="4762670"/>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82" name="rc582"/>
            <p:cNvSpPr/>
            <p:nvPr/>
          </p:nvSpPr>
          <p:spPr>
            <a:xfrm>
              <a:off x="3446695" y="4762670"/>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83" name="rc583"/>
            <p:cNvSpPr/>
            <p:nvPr/>
          </p:nvSpPr>
          <p:spPr>
            <a:xfrm>
              <a:off x="3710907" y="4762670"/>
              <a:ext cx="264211" cy="1365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84" name="rc584"/>
            <p:cNvSpPr/>
            <p:nvPr/>
          </p:nvSpPr>
          <p:spPr>
            <a:xfrm>
              <a:off x="3975119" y="4762670"/>
              <a:ext cx="264211" cy="1365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85" name="rc585"/>
            <p:cNvSpPr/>
            <p:nvPr/>
          </p:nvSpPr>
          <p:spPr>
            <a:xfrm>
              <a:off x="4239331" y="4762670"/>
              <a:ext cx="264211" cy="1365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86" name="rc586"/>
            <p:cNvSpPr/>
            <p:nvPr/>
          </p:nvSpPr>
          <p:spPr>
            <a:xfrm>
              <a:off x="4503543" y="4762670"/>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87" name="rc587"/>
            <p:cNvSpPr/>
            <p:nvPr/>
          </p:nvSpPr>
          <p:spPr>
            <a:xfrm>
              <a:off x="4767755" y="4762670"/>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88" name="rc588"/>
            <p:cNvSpPr/>
            <p:nvPr/>
          </p:nvSpPr>
          <p:spPr>
            <a:xfrm>
              <a:off x="5031967" y="4762670"/>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89" name="rc589"/>
            <p:cNvSpPr/>
            <p:nvPr/>
          </p:nvSpPr>
          <p:spPr>
            <a:xfrm>
              <a:off x="5296179" y="4762670"/>
              <a:ext cx="264211" cy="13656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90" name="rc590"/>
            <p:cNvSpPr/>
            <p:nvPr/>
          </p:nvSpPr>
          <p:spPr>
            <a:xfrm>
              <a:off x="5560391" y="4762670"/>
              <a:ext cx="264211" cy="1365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91" name="rc591"/>
            <p:cNvSpPr/>
            <p:nvPr/>
          </p:nvSpPr>
          <p:spPr>
            <a:xfrm>
              <a:off x="5824603" y="4762670"/>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2" name="rc592"/>
            <p:cNvSpPr/>
            <p:nvPr/>
          </p:nvSpPr>
          <p:spPr>
            <a:xfrm>
              <a:off x="6088815" y="4762670"/>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93" name="rc593"/>
            <p:cNvSpPr/>
            <p:nvPr/>
          </p:nvSpPr>
          <p:spPr>
            <a:xfrm>
              <a:off x="6353027" y="4762670"/>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4" name="rc594"/>
            <p:cNvSpPr/>
            <p:nvPr/>
          </p:nvSpPr>
          <p:spPr>
            <a:xfrm>
              <a:off x="6617239" y="4762670"/>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5" name="rc595"/>
            <p:cNvSpPr/>
            <p:nvPr/>
          </p:nvSpPr>
          <p:spPr>
            <a:xfrm>
              <a:off x="6881451" y="4762670"/>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6" name="rc596"/>
            <p:cNvSpPr/>
            <p:nvPr/>
          </p:nvSpPr>
          <p:spPr>
            <a:xfrm>
              <a:off x="7145663" y="4762670"/>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7" name="rc597"/>
            <p:cNvSpPr/>
            <p:nvPr/>
          </p:nvSpPr>
          <p:spPr>
            <a:xfrm>
              <a:off x="7409875" y="4762670"/>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98" name="rc598"/>
            <p:cNvSpPr/>
            <p:nvPr/>
          </p:nvSpPr>
          <p:spPr>
            <a:xfrm>
              <a:off x="7674087" y="4762670"/>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99" name="rc599"/>
            <p:cNvSpPr/>
            <p:nvPr/>
          </p:nvSpPr>
          <p:spPr>
            <a:xfrm>
              <a:off x="7938299" y="4762670"/>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0" name="rc600"/>
            <p:cNvSpPr/>
            <p:nvPr/>
          </p:nvSpPr>
          <p:spPr>
            <a:xfrm>
              <a:off x="8202511" y="4762670"/>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1" name="rc601"/>
            <p:cNvSpPr/>
            <p:nvPr/>
          </p:nvSpPr>
          <p:spPr>
            <a:xfrm>
              <a:off x="8466723" y="4762670"/>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2" name="rc602"/>
            <p:cNvSpPr/>
            <p:nvPr/>
          </p:nvSpPr>
          <p:spPr>
            <a:xfrm>
              <a:off x="4767755" y="3397052"/>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03" name="rc603"/>
            <p:cNvSpPr/>
            <p:nvPr/>
          </p:nvSpPr>
          <p:spPr>
            <a:xfrm>
              <a:off x="5031967" y="3397052"/>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4" name="rc604"/>
            <p:cNvSpPr/>
            <p:nvPr/>
          </p:nvSpPr>
          <p:spPr>
            <a:xfrm>
              <a:off x="5296179" y="3397052"/>
              <a:ext cx="264211" cy="1365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05" name="rc605"/>
            <p:cNvSpPr/>
            <p:nvPr/>
          </p:nvSpPr>
          <p:spPr>
            <a:xfrm>
              <a:off x="5560391" y="3397052"/>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6" name="rc606"/>
            <p:cNvSpPr/>
            <p:nvPr/>
          </p:nvSpPr>
          <p:spPr>
            <a:xfrm>
              <a:off x="5824603" y="3397052"/>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07" name="rc607"/>
            <p:cNvSpPr/>
            <p:nvPr/>
          </p:nvSpPr>
          <p:spPr>
            <a:xfrm>
              <a:off x="6088815" y="3397052"/>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8" name="rc608"/>
            <p:cNvSpPr/>
            <p:nvPr/>
          </p:nvSpPr>
          <p:spPr>
            <a:xfrm>
              <a:off x="6353027" y="3397052"/>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09" name="rc609"/>
            <p:cNvSpPr/>
            <p:nvPr/>
          </p:nvSpPr>
          <p:spPr>
            <a:xfrm>
              <a:off x="6617239" y="3397052"/>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0" name="rc610"/>
            <p:cNvSpPr/>
            <p:nvPr/>
          </p:nvSpPr>
          <p:spPr>
            <a:xfrm>
              <a:off x="6881451" y="3397052"/>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1" name="rc611"/>
            <p:cNvSpPr/>
            <p:nvPr/>
          </p:nvSpPr>
          <p:spPr>
            <a:xfrm>
              <a:off x="7145663" y="3397052"/>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2" name="rc612"/>
            <p:cNvSpPr/>
            <p:nvPr/>
          </p:nvSpPr>
          <p:spPr>
            <a:xfrm>
              <a:off x="7409875" y="3397052"/>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3" name="rc613"/>
            <p:cNvSpPr/>
            <p:nvPr/>
          </p:nvSpPr>
          <p:spPr>
            <a:xfrm>
              <a:off x="7674087" y="339705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4" name="rc614"/>
            <p:cNvSpPr/>
            <p:nvPr/>
          </p:nvSpPr>
          <p:spPr>
            <a:xfrm>
              <a:off x="7938299" y="339705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5" name="rc615"/>
            <p:cNvSpPr/>
            <p:nvPr/>
          </p:nvSpPr>
          <p:spPr>
            <a:xfrm>
              <a:off x="8202511" y="339705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6" name="rc616"/>
            <p:cNvSpPr/>
            <p:nvPr/>
          </p:nvSpPr>
          <p:spPr>
            <a:xfrm>
              <a:off x="8466723" y="3397052"/>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7" name="rc617"/>
            <p:cNvSpPr/>
            <p:nvPr/>
          </p:nvSpPr>
          <p:spPr>
            <a:xfrm>
              <a:off x="1861423" y="4216423"/>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18" name="rc618"/>
            <p:cNvSpPr/>
            <p:nvPr/>
          </p:nvSpPr>
          <p:spPr>
            <a:xfrm>
              <a:off x="2125635" y="4216423"/>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19" name="rc619"/>
            <p:cNvSpPr/>
            <p:nvPr/>
          </p:nvSpPr>
          <p:spPr>
            <a:xfrm>
              <a:off x="2389847" y="4216423"/>
              <a:ext cx="264211" cy="13656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20" name="rc620"/>
            <p:cNvSpPr/>
            <p:nvPr/>
          </p:nvSpPr>
          <p:spPr>
            <a:xfrm>
              <a:off x="2654059" y="4216423"/>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1" name="rc621"/>
            <p:cNvSpPr/>
            <p:nvPr/>
          </p:nvSpPr>
          <p:spPr>
            <a:xfrm>
              <a:off x="2918271" y="4216423"/>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2" name="rc622"/>
            <p:cNvSpPr/>
            <p:nvPr/>
          </p:nvSpPr>
          <p:spPr>
            <a:xfrm>
              <a:off x="3182483" y="4216423"/>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23" name="rc623"/>
            <p:cNvSpPr/>
            <p:nvPr/>
          </p:nvSpPr>
          <p:spPr>
            <a:xfrm>
              <a:off x="3446695" y="4216423"/>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4" name="rc624"/>
            <p:cNvSpPr/>
            <p:nvPr/>
          </p:nvSpPr>
          <p:spPr>
            <a:xfrm>
              <a:off x="3710907" y="4216423"/>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5" name="rc625"/>
            <p:cNvSpPr/>
            <p:nvPr/>
          </p:nvSpPr>
          <p:spPr>
            <a:xfrm>
              <a:off x="3975119" y="4216423"/>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6" name="rc626"/>
            <p:cNvSpPr/>
            <p:nvPr/>
          </p:nvSpPr>
          <p:spPr>
            <a:xfrm>
              <a:off x="4239331" y="4216423"/>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7" name="rc627"/>
            <p:cNvSpPr/>
            <p:nvPr/>
          </p:nvSpPr>
          <p:spPr>
            <a:xfrm>
              <a:off x="4503543"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8" name="rc628"/>
            <p:cNvSpPr/>
            <p:nvPr/>
          </p:nvSpPr>
          <p:spPr>
            <a:xfrm>
              <a:off x="4767755"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9" name="rc629"/>
            <p:cNvSpPr/>
            <p:nvPr/>
          </p:nvSpPr>
          <p:spPr>
            <a:xfrm>
              <a:off x="5031967" y="4216423"/>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0" name="rc630"/>
            <p:cNvSpPr/>
            <p:nvPr/>
          </p:nvSpPr>
          <p:spPr>
            <a:xfrm>
              <a:off x="5296179" y="4216423"/>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1" name="rc631"/>
            <p:cNvSpPr/>
            <p:nvPr/>
          </p:nvSpPr>
          <p:spPr>
            <a:xfrm>
              <a:off x="5560391" y="4216423"/>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2" name="rc632"/>
            <p:cNvSpPr/>
            <p:nvPr/>
          </p:nvSpPr>
          <p:spPr>
            <a:xfrm>
              <a:off x="5824603"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3" name="rc633"/>
            <p:cNvSpPr/>
            <p:nvPr/>
          </p:nvSpPr>
          <p:spPr>
            <a:xfrm>
              <a:off x="6088815" y="4216423"/>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4" name="rc634"/>
            <p:cNvSpPr/>
            <p:nvPr/>
          </p:nvSpPr>
          <p:spPr>
            <a:xfrm>
              <a:off x="6353027"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5" name="rc635"/>
            <p:cNvSpPr/>
            <p:nvPr/>
          </p:nvSpPr>
          <p:spPr>
            <a:xfrm>
              <a:off x="6617239" y="4216423"/>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6" name="rc636"/>
            <p:cNvSpPr/>
            <p:nvPr/>
          </p:nvSpPr>
          <p:spPr>
            <a:xfrm>
              <a:off x="6881451" y="4216423"/>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7" name="rc637"/>
            <p:cNvSpPr/>
            <p:nvPr/>
          </p:nvSpPr>
          <p:spPr>
            <a:xfrm>
              <a:off x="7145663" y="4216423"/>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8" name="rc638"/>
            <p:cNvSpPr/>
            <p:nvPr/>
          </p:nvSpPr>
          <p:spPr>
            <a:xfrm>
              <a:off x="7409875" y="4216423"/>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9" name="rc639"/>
            <p:cNvSpPr/>
            <p:nvPr/>
          </p:nvSpPr>
          <p:spPr>
            <a:xfrm>
              <a:off x="7674087" y="4216423"/>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40" name="rc640"/>
            <p:cNvSpPr/>
            <p:nvPr/>
          </p:nvSpPr>
          <p:spPr>
            <a:xfrm>
              <a:off x="7938299" y="4216423"/>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1" name="rc641"/>
            <p:cNvSpPr/>
            <p:nvPr/>
          </p:nvSpPr>
          <p:spPr>
            <a:xfrm>
              <a:off x="8202511" y="4216423"/>
              <a:ext cx="264211" cy="1365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42" name="rc642"/>
            <p:cNvSpPr/>
            <p:nvPr/>
          </p:nvSpPr>
          <p:spPr>
            <a:xfrm>
              <a:off x="8466723" y="4216423"/>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43" name="rc643"/>
            <p:cNvSpPr/>
            <p:nvPr/>
          </p:nvSpPr>
          <p:spPr>
            <a:xfrm>
              <a:off x="1861423" y="3806738"/>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4" name="rc644"/>
            <p:cNvSpPr/>
            <p:nvPr/>
          </p:nvSpPr>
          <p:spPr>
            <a:xfrm>
              <a:off x="2125635" y="3806738"/>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45" name="rc645"/>
            <p:cNvSpPr/>
            <p:nvPr/>
          </p:nvSpPr>
          <p:spPr>
            <a:xfrm>
              <a:off x="2389847" y="3806738"/>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6" name="rc646"/>
            <p:cNvSpPr/>
            <p:nvPr/>
          </p:nvSpPr>
          <p:spPr>
            <a:xfrm>
              <a:off x="2654059" y="380673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47" name="rc647"/>
            <p:cNvSpPr/>
            <p:nvPr/>
          </p:nvSpPr>
          <p:spPr>
            <a:xfrm>
              <a:off x="2918271" y="380673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8" name="rc648"/>
            <p:cNvSpPr/>
            <p:nvPr/>
          </p:nvSpPr>
          <p:spPr>
            <a:xfrm>
              <a:off x="3182483"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49" name="rc649"/>
            <p:cNvSpPr/>
            <p:nvPr/>
          </p:nvSpPr>
          <p:spPr>
            <a:xfrm>
              <a:off x="3446695"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0" name="rc650"/>
            <p:cNvSpPr/>
            <p:nvPr/>
          </p:nvSpPr>
          <p:spPr>
            <a:xfrm>
              <a:off x="3710907"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1" name="rc651"/>
            <p:cNvSpPr/>
            <p:nvPr/>
          </p:nvSpPr>
          <p:spPr>
            <a:xfrm>
              <a:off x="3975119"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2" name="rc652"/>
            <p:cNvSpPr/>
            <p:nvPr/>
          </p:nvSpPr>
          <p:spPr>
            <a:xfrm>
              <a:off x="4239331" y="380673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3" name="rc653"/>
            <p:cNvSpPr/>
            <p:nvPr/>
          </p:nvSpPr>
          <p:spPr>
            <a:xfrm>
              <a:off x="4503543" y="380673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4" name="rc654"/>
            <p:cNvSpPr/>
            <p:nvPr/>
          </p:nvSpPr>
          <p:spPr>
            <a:xfrm>
              <a:off x="4767755" y="3806738"/>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5" name="rc655"/>
            <p:cNvSpPr/>
            <p:nvPr/>
          </p:nvSpPr>
          <p:spPr>
            <a:xfrm>
              <a:off x="5031967" y="3806738"/>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6" name="rc656"/>
            <p:cNvSpPr/>
            <p:nvPr/>
          </p:nvSpPr>
          <p:spPr>
            <a:xfrm>
              <a:off x="5296179" y="3806738"/>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7" name="rc657"/>
            <p:cNvSpPr/>
            <p:nvPr/>
          </p:nvSpPr>
          <p:spPr>
            <a:xfrm>
              <a:off x="5560391" y="3806738"/>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58" name="rc658"/>
            <p:cNvSpPr/>
            <p:nvPr/>
          </p:nvSpPr>
          <p:spPr>
            <a:xfrm>
              <a:off x="5824603" y="3806738"/>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9" name="rc659"/>
            <p:cNvSpPr/>
            <p:nvPr/>
          </p:nvSpPr>
          <p:spPr>
            <a:xfrm>
              <a:off x="6088815" y="3806738"/>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0" name="rc660"/>
            <p:cNvSpPr/>
            <p:nvPr/>
          </p:nvSpPr>
          <p:spPr>
            <a:xfrm>
              <a:off x="6353027" y="3806738"/>
              <a:ext cx="264211" cy="1365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1" name="rc661"/>
            <p:cNvSpPr/>
            <p:nvPr/>
          </p:nvSpPr>
          <p:spPr>
            <a:xfrm>
              <a:off x="6617239" y="3806738"/>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2" name="rc662"/>
            <p:cNvSpPr/>
            <p:nvPr/>
          </p:nvSpPr>
          <p:spPr>
            <a:xfrm>
              <a:off x="6881451" y="3806738"/>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3" name="rc663"/>
            <p:cNvSpPr/>
            <p:nvPr/>
          </p:nvSpPr>
          <p:spPr>
            <a:xfrm>
              <a:off x="7145663" y="3806738"/>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4" name="rc664"/>
            <p:cNvSpPr/>
            <p:nvPr/>
          </p:nvSpPr>
          <p:spPr>
            <a:xfrm>
              <a:off x="7409875" y="3806738"/>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5" name="rc665"/>
            <p:cNvSpPr/>
            <p:nvPr/>
          </p:nvSpPr>
          <p:spPr>
            <a:xfrm>
              <a:off x="7674087" y="3806738"/>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66" name="rc666"/>
            <p:cNvSpPr/>
            <p:nvPr/>
          </p:nvSpPr>
          <p:spPr>
            <a:xfrm>
              <a:off x="7938299" y="3806738"/>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7" name="rc667"/>
            <p:cNvSpPr/>
            <p:nvPr/>
          </p:nvSpPr>
          <p:spPr>
            <a:xfrm>
              <a:off x="8202511" y="3806738"/>
              <a:ext cx="264211" cy="13656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8" name="rc668"/>
            <p:cNvSpPr/>
            <p:nvPr/>
          </p:nvSpPr>
          <p:spPr>
            <a:xfrm>
              <a:off x="8466723" y="3806738"/>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9" name="rc669"/>
            <p:cNvSpPr/>
            <p:nvPr/>
          </p:nvSpPr>
          <p:spPr>
            <a:xfrm>
              <a:off x="1861423"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0" name="rc670"/>
            <p:cNvSpPr/>
            <p:nvPr/>
          </p:nvSpPr>
          <p:spPr>
            <a:xfrm>
              <a:off x="2125635"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1" name="rc671"/>
            <p:cNvSpPr/>
            <p:nvPr/>
          </p:nvSpPr>
          <p:spPr>
            <a:xfrm>
              <a:off x="2389847"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2" name="rc672"/>
            <p:cNvSpPr/>
            <p:nvPr/>
          </p:nvSpPr>
          <p:spPr>
            <a:xfrm>
              <a:off x="2654059"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3" name="rc673"/>
            <p:cNvSpPr/>
            <p:nvPr/>
          </p:nvSpPr>
          <p:spPr>
            <a:xfrm>
              <a:off x="2918271" y="1621749"/>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4" name="rc674"/>
            <p:cNvSpPr/>
            <p:nvPr/>
          </p:nvSpPr>
          <p:spPr>
            <a:xfrm>
              <a:off x="3182483"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5" name="rc675"/>
            <p:cNvSpPr/>
            <p:nvPr/>
          </p:nvSpPr>
          <p:spPr>
            <a:xfrm>
              <a:off x="3446695" y="1621749"/>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6" name="rc676"/>
            <p:cNvSpPr/>
            <p:nvPr/>
          </p:nvSpPr>
          <p:spPr>
            <a:xfrm>
              <a:off x="3710907" y="1621749"/>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7" name="rc677"/>
            <p:cNvSpPr/>
            <p:nvPr/>
          </p:nvSpPr>
          <p:spPr>
            <a:xfrm>
              <a:off x="3975119" y="1621749"/>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8" name="rc678"/>
            <p:cNvSpPr/>
            <p:nvPr/>
          </p:nvSpPr>
          <p:spPr>
            <a:xfrm>
              <a:off x="4239331" y="1621749"/>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79" name="rc679"/>
            <p:cNvSpPr/>
            <p:nvPr/>
          </p:nvSpPr>
          <p:spPr>
            <a:xfrm>
              <a:off x="4503543" y="1621749"/>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80" name="rc680"/>
            <p:cNvSpPr/>
            <p:nvPr/>
          </p:nvSpPr>
          <p:spPr>
            <a:xfrm>
              <a:off x="4767755" y="1621749"/>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81" name="rc681"/>
            <p:cNvSpPr/>
            <p:nvPr/>
          </p:nvSpPr>
          <p:spPr>
            <a:xfrm>
              <a:off x="5031967" y="162174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2" name="rc682"/>
            <p:cNvSpPr/>
            <p:nvPr/>
          </p:nvSpPr>
          <p:spPr>
            <a:xfrm>
              <a:off x="5296179" y="1621749"/>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3" name="rc683"/>
            <p:cNvSpPr/>
            <p:nvPr/>
          </p:nvSpPr>
          <p:spPr>
            <a:xfrm>
              <a:off x="5560391" y="1621749"/>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84" name="rc684"/>
            <p:cNvSpPr/>
            <p:nvPr/>
          </p:nvSpPr>
          <p:spPr>
            <a:xfrm>
              <a:off x="5824603" y="1621749"/>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85" name="rc685"/>
            <p:cNvSpPr/>
            <p:nvPr/>
          </p:nvSpPr>
          <p:spPr>
            <a:xfrm>
              <a:off x="6088815" y="1621749"/>
              <a:ext cx="264211" cy="13656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86" name="rc686"/>
            <p:cNvSpPr/>
            <p:nvPr/>
          </p:nvSpPr>
          <p:spPr>
            <a:xfrm>
              <a:off x="6353027" y="1621749"/>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87" name="rc687"/>
            <p:cNvSpPr/>
            <p:nvPr/>
          </p:nvSpPr>
          <p:spPr>
            <a:xfrm>
              <a:off x="6617239" y="1621749"/>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8" name="rc688"/>
            <p:cNvSpPr/>
            <p:nvPr/>
          </p:nvSpPr>
          <p:spPr>
            <a:xfrm>
              <a:off x="6881451" y="1621749"/>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9" name="rc689"/>
            <p:cNvSpPr/>
            <p:nvPr/>
          </p:nvSpPr>
          <p:spPr>
            <a:xfrm>
              <a:off x="7145663" y="1621749"/>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0" name="rc690"/>
            <p:cNvSpPr/>
            <p:nvPr/>
          </p:nvSpPr>
          <p:spPr>
            <a:xfrm>
              <a:off x="7409875" y="1621749"/>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91" name="rc691"/>
            <p:cNvSpPr/>
            <p:nvPr/>
          </p:nvSpPr>
          <p:spPr>
            <a:xfrm>
              <a:off x="7674087" y="1621749"/>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92" name="rc692"/>
            <p:cNvSpPr/>
            <p:nvPr/>
          </p:nvSpPr>
          <p:spPr>
            <a:xfrm>
              <a:off x="7938299" y="1621749"/>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3" name="rc693"/>
            <p:cNvSpPr/>
            <p:nvPr/>
          </p:nvSpPr>
          <p:spPr>
            <a:xfrm>
              <a:off x="8202511" y="1621749"/>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4" name="rc694"/>
            <p:cNvSpPr/>
            <p:nvPr/>
          </p:nvSpPr>
          <p:spPr>
            <a:xfrm>
              <a:off x="8466723" y="1621749"/>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5" name="rc695"/>
            <p:cNvSpPr/>
            <p:nvPr/>
          </p:nvSpPr>
          <p:spPr>
            <a:xfrm>
              <a:off x="1861423" y="5308918"/>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6" name="rc696"/>
            <p:cNvSpPr/>
            <p:nvPr/>
          </p:nvSpPr>
          <p:spPr>
            <a:xfrm>
              <a:off x="2125635" y="5308918"/>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7" name="rc697"/>
            <p:cNvSpPr/>
            <p:nvPr/>
          </p:nvSpPr>
          <p:spPr>
            <a:xfrm>
              <a:off x="2389847" y="530891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8" name="rc698"/>
            <p:cNvSpPr/>
            <p:nvPr/>
          </p:nvSpPr>
          <p:spPr>
            <a:xfrm>
              <a:off x="2654059" y="5308918"/>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99" name="rc699"/>
            <p:cNvSpPr/>
            <p:nvPr/>
          </p:nvSpPr>
          <p:spPr>
            <a:xfrm>
              <a:off x="2918271" y="5308918"/>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0" name="rc700"/>
            <p:cNvSpPr/>
            <p:nvPr/>
          </p:nvSpPr>
          <p:spPr>
            <a:xfrm>
              <a:off x="3182483" y="5308918"/>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01" name="rc701"/>
            <p:cNvSpPr/>
            <p:nvPr/>
          </p:nvSpPr>
          <p:spPr>
            <a:xfrm>
              <a:off x="3446695" y="5308918"/>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2" name="rc702"/>
            <p:cNvSpPr/>
            <p:nvPr/>
          </p:nvSpPr>
          <p:spPr>
            <a:xfrm>
              <a:off x="3710907" y="5308918"/>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3" name="rc703"/>
            <p:cNvSpPr/>
            <p:nvPr/>
          </p:nvSpPr>
          <p:spPr>
            <a:xfrm>
              <a:off x="3975119" y="5308918"/>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4" name="rc704"/>
            <p:cNvSpPr/>
            <p:nvPr/>
          </p:nvSpPr>
          <p:spPr>
            <a:xfrm>
              <a:off x="4239331" y="5308918"/>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5" name="rc705"/>
            <p:cNvSpPr/>
            <p:nvPr/>
          </p:nvSpPr>
          <p:spPr>
            <a:xfrm>
              <a:off x="4503543" y="5308918"/>
              <a:ext cx="264211" cy="1365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6" name="rc706"/>
            <p:cNvSpPr/>
            <p:nvPr/>
          </p:nvSpPr>
          <p:spPr>
            <a:xfrm>
              <a:off x="4767755" y="5308918"/>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7" name="rc707"/>
            <p:cNvSpPr/>
            <p:nvPr/>
          </p:nvSpPr>
          <p:spPr>
            <a:xfrm>
              <a:off x="5031967" y="5308918"/>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8" name="rc708"/>
            <p:cNvSpPr/>
            <p:nvPr/>
          </p:nvSpPr>
          <p:spPr>
            <a:xfrm>
              <a:off x="5296179" y="5308918"/>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09" name="rc709"/>
            <p:cNvSpPr/>
            <p:nvPr/>
          </p:nvSpPr>
          <p:spPr>
            <a:xfrm>
              <a:off x="5560391" y="5308918"/>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0" name="rc710"/>
            <p:cNvSpPr/>
            <p:nvPr/>
          </p:nvSpPr>
          <p:spPr>
            <a:xfrm>
              <a:off x="5824603" y="5308918"/>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1" name="rc711"/>
            <p:cNvSpPr/>
            <p:nvPr/>
          </p:nvSpPr>
          <p:spPr>
            <a:xfrm>
              <a:off x="6088815" y="5308918"/>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2" name="rc712"/>
            <p:cNvSpPr/>
            <p:nvPr/>
          </p:nvSpPr>
          <p:spPr>
            <a:xfrm>
              <a:off x="6353027" y="5308918"/>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3" name="rc713"/>
            <p:cNvSpPr/>
            <p:nvPr/>
          </p:nvSpPr>
          <p:spPr>
            <a:xfrm>
              <a:off x="6617239" y="5308918"/>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4" name="rc714"/>
            <p:cNvSpPr/>
            <p:nvPr/>
          </p:nvSpPr>
          <p:spPr>
            <a:xfrm>
              <a:off x="6881451" y="5308918"/>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5" name="rc715"/>
            <p:cNvSpPr/>
            <p:nvPr/>
          </p:nvSpPr>
          <p:spPr>
            <a:xfrm>
              <a:off x="7145663" y="5308918"/>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6" name="rc716"/>
            <p:cNvSpPr/>
            <p:nvPr/>
          </p:nvSpPr>
          <p:spPr>
            <a:xfrm>
              <a:off x="7409875" y="530891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17" name="rc717"/>
            <p:cNvSpPr/>
            <p:nvPr/>
          </p:nvSpPr>
          <p:spPr>
            <a:xfrm>
              <a:off x="7674087" y="5308918"/>
              <a:ext cx="264211" cy="1365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18" name="rc718"/>
            <p:cNvSpPr/>
            <p:nvPr/>
          </p:nvSpPr>
          <p:spPr>
            <a:xfrm>
              <a:off x="7938299" y="530891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19" name="rc719"/>
            <p:cNvSpPr/>
            <p:nvPr/>
          </p:nvSpPr>
          <p:spPr>
            <a:xfrm>
              <a:off x="8202511" y="5308918"/>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0" name="rc720"/>
            <p:cNvSpPr/>
            <p:nvPr/>
          </p:nvSpPr>
          <p:spPr>
            <a:xfrm>
              <a:off x="8466723" y="5308918"/>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21" name="rc721"/>
            <p:cNvSpPr/>
            <p:nvPr/>
          </p:nvSpPr>
          <p:spPr>
            <a:xfrm>
              <a:off x="1861423"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2" name="rc722"/>
            <p:cNvSpPr/>
            <p:nvPr/>
          </p:nvSpPr>
          <p:spPr>
            <a:xfrm>
              <a:off x="2125635"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3" name="rc723"/>
            <p:cNvSpPr/>
            <p:nvPr/>
          </p:nvSpPr>
          <p:spPr>
            <a:xfrm>
              <a:off x="2389847"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4" name="rc724"/>
            <p:cNvSpPr/>
            <p:nvPr/>
          </p:nvSpPr>
          <p:spPr>
            <a:xfrm>
              <a:off x="2654059" y="1485187"/>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5" name="rc725"/>
            <p:cNvSpPr/>
            <p:nvPr/>
          </p:nvSpPr>
          <p:spPr>
            <a:xfrm>
              <a:off x="2918271"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6" name="rc726"/>
            <p:cNvSpPr/>
            <p:nvPr/>
          </p:nvSpPr>
          <p:spPr>
            <a:xfrm>
              <a:off x="3182483" y="1485187"/>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7" name="rc727"/>
            <p:cNvSpPr/>
            <p:nvPr/>
          </p:nvSpPr>
          <p:spPr>
            <a:xfrm>
              <a:off x="3446695" y="1485187"/>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8" name="rc728"/>
            <p:cNvSpPr/>
            <p:nvPr/>
          </p:nvSpPr>
          <p:spPr>
            <a:xfrm>
              <a:off x="3710907" y="1485187"/>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29" name="rc729"/>
            <p:cNvSpPr/>
            <p:nvPr/>
          </p:nvSpPr>
          <p:spPr>
            <a:xfrm>
              <a:off x="3975119" y="1485187"/>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0" name="rc730"/>
            <p:cNvSpPr/>
            <p:nvPr/>
          </p:nvSpPr>
          <p:spPr>
            <a:xfrm>
              <a:off x="4239331"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1" name="rc731"/>
            <p:cNvSpPr/>
            <p:nvPr/>
          </p:nvSpPr>
          <p:spPr>
            <a:xfrm>
              <a:off x="4503543"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2" name="rc732"/>
            <p:cNvSpPr/>
            <p:nvPr/>
          </p:nvSpPr>
          <p:spPr>
            <a:xfrm>
              <a:off x="4767755"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3" name="rc733"/>
            <p:cNvSpPr/>
            <p:nvPr/>
          </p:nvSpPr>
          <p:spPr>
            <a:xfrm>
              <a:off x="5031967" y="1485187"/>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4" name="rc734"/>
            <p:cNvSpPr/>
            <p:nvPr/>
          </p:nvSpPr>
          <p:spPr>
            <a:xfrm>
              <a:off x="5296179"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5" name="rc735"/>
            <p:cNvSpPr/>
            <p:nvPr/>
          </p:nvSpPr>
          <p:spPr>
            <a:xfrm>
              <a:off x="5560391"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6" name="rc736"/>
            <p:cNvSpPr/>
            <p:nvPr/>
          </p:nvSpPr>
          <p:spPr>
            <a:xfrm>
              <a:off x="5824603"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7" name="rc737"/>
            <p:cNvSpPr/>
            <p:nvPr/>
          </p:nvSpPr>
          <p:spPr>
            <a:xfrm>
              <a:off x="6088815" y="1485187"/>
              <a:ext cx="264211" cy="13656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8" name="rc738"/>
            <p:cNvSpPr/>
            <p:nvPr/>
          </p:nvSpPr>
          <p:spPr>
            <a:xfrm>
              <a:off x="6353027"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9" name="rc739"/>
            <p:cNvSpPr/>
            <p:nvPr/>
          </p:nvSpPr>
          <p:spPr>
            <a:xfrm>
              <a:off x="6617239"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0" name="rc740"/>
            <p:cNvSpPr/>
            <p:nvPr/>
          </p:nvSpPr>
          <p:spPr>
            <a:xfrm>
              <a:off x="6881451" y="1485187"/>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1" name="rc741"/>
            <p:cNvSpPr/>
            <p:nvPr/>
          </p:nvSpPr>
          <p:spPr>
            <a:xfrm>
              <a:off x="7145663" y="1485187"/>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2" name="rc742"/>
            <p:cNvSpPr/>
            <p:nvPr/>
          </p:nvSpPr>
          <p:spPr>
            <a:xfrm>
              <a:off x="7409875" y="1485187"/>
              <a:ext cx="264211" cy="13656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3" name="rc743"/>
            <p:cNvSpPr/>
            <p:nvPr/>
          </p:nvSpPr>
          <p:spPr>
            <a:xfrm>
              <a:off x="7674087" y="1485187"/>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4" name="rc744"/>
            <p:cNvSpPr/>
            <p:nvPr/>
          </p:nvSpPr>
          <p:spPr>
            <a:xfrm>
              <a:off x="7938299" y="1485187"/>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5" name="rc745"/>
            <p:cNvSpPr/>
            <p:nvPr/>
          </p:nvSpPr>
          <p:spPr>
            <a:xfrm>
              <a:off x="8202511"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6" name="rc746"/>
            <p:cNvSpPr/>
            <p:nvPr/>
          </p:nvSpPr>
          <p:spPr>
            <a:xfrm>
              <a:off x="8466723" y="1485187"/>
              <a:ext cx="264211" cy="13656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7" name="rc747"/>
            <p:cNvSpPr/>
            <p:nvPr/>
          </p:nvSpPr>
          <p:spPr>
            <a:xfrm>
              <a:off x="1861423" y="5582041"/>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48" name="rc748"/>
            <p:cNvSpPr/>
            <p:nvPr/>
          </p:nvSpPr>
          <p:spPr>
            <a:xfrm>
              <a:off x="2125635" y="5582041"/>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49" name="rc749"/>
            <p:cNvSpPr/>
            <p:nvPr/>
          </p:nvSpPr>
          <p:spPr>
            <a:xfrm>
              <a:off x="2389847" y="5582041"/>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50" name="rc750"/>
            <p:cNvSpPr/>
            <p:nvPr/>
          </p:nvSpPr>
          <p:spPr>
            <a:xfrm>
              <a:off x="2654059" y="5582041"/>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51" name="rc751"/>
            <p:cNvSpPr/>
            <p:nvPr/>
          </p:nvSpPr>
          <p:spPr>
            <a:xfrm>
              <a:off x="2918271" y="5582041"/>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2" name="rc752"/>
            <p:cNvSpPr/>
            <p:nvPr/>
          </p:nvSpPr>
          <p:spPr>
            <a:xfrm>
              <a:off x="3182483" y="5582041"/>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53" name="rc753"/>
            <p:cNvSpPr/>
            <p:nvPr/>
          </p:nvSpPr>
          <p:spPr>
            <a:xfrm>
              <a:off x="3446695" y="5582041"/>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54" name="rc754"/>
            <p:cNvSpPr/>
            <p:nvPr/>
          </p:nvSpPr>
          <p:spPr>
            <a:xfrm>
              <a:off x="3710907" y="5582041"/>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55" name="rc755"/>
            <p:cNvSpPr/>
            <p:nvPr/>
          </p:nvSpPr>
          <p:spPr>
            <a:xfrm>
              <a:off x="3975119" y="5582041"/>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56" name="rc756"/>
            <p:cNvSpPr/>
            <p:nvPr/>
          </p:nvSpPr>
          <p:spPr>
            <a:xfrm>
              <a:off x="4239331" y="5582041"/>
              <a:ext cx="264211" cy="1365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57" name="rc757"/>
            <p:cNvSpPr/>
            <p:nvPr/>
          </p:nvSpPr>
          <p:spPr>
            <a:xfrm>
              <a:off x="4503543" y="558204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8" name="rc758"/>
            <p:cNvSpPr/>
            <p:nvPr/>
          </p:nvSpPr>
          <p:spPr>
            <a:xfrm>
              <a:off x="4767755" y="5582041"/>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59" name="rc759"/>
            <p:cNvSpPr/>
            <p:nvPr/>
          </p:nvSpPr>
          <p:spPr>
            <a:xfrm>
              <a:off x="5031967" y="5582041"/>
              <a:ext cx="264211" cy="1365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60" name="rc760"/>
            <p:cNvSpPr/>
            <p:nvPr/>
          </p:nvSpPr>
          <p:spPr>
            <a:xfrm>
              <a:off x="5296179" y="5582041"/>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61" name="rc761"/>
            <p:cNvSpPr/>
            <p:nvPr/>
          </p:nvSpPr>
          <p:spPr>
            <a:xfrm>
              <a:off x="5560391" y="5582041"/>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62" name="rc762"/>
            <p:cNvSpPr/>
            <p:nvPr/>
          </p:nvSpPr>
          <p:spPr>
            <a:xfrm>
              <a:off x="5824603" y="5582041"/>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63" name="rc763"/>
            <p:cNvSpPr/>
            <p:nvPr/>
          </p:nvSpPr>
          <p:spPr>
            <a:xfrm>
              <a:off x="6088815" y="5582041"/>
              <a:ext cx="264211" cy="1365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64" name="rc764"/>
            <p:cNvSpPr/>
            <p:nvPr/>
          </p:nvSpPr>
          <p:spPr>
            <a:xfrm>
              <a:off x="6353027" y="5582041"/>
              <a:ext cx="264211" cy="1365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65" name="rc765"/>
            <p:cNvSpPr/>
            <p:nvPr/>
          </p:nvSpPr>
          <p:spPr>
            <a:xfrm>
              <a:off x="6617239" y="558204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6" name="rc766"/>
            <p:cNvSpPr/>
            <p:nvPr/>
          </p:nvSpPr>
          <p:spPr>
            <a:xfrm>
              <a:off x="6881451" y="558204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7" name="rc767"/>
            <p:cNvSpPr/>
            <p:nvPr/>
          </p:nvSpPr>
          <p:spPr>
            <a:xfrm>
              <a:off x="7145663" y="558204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8" name="rc768"/>
            <p:cNvSpPr/>
            <p:nvPr/>
          </p:nvSpPr>
          <p:spPr>
            <a:xfrm>
              <a:off x="7409875" y="5582041"/>
              <a:ext cx="264211" cy="1365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69" name="rc769"/>
            <p:cNvSpPr/>
            <p:nvPr/>
          </p:nvSpPr>
          <p:spPr>
            <a:xfrm>
              <a:off x="7674087" y="5582041"/>
              <a:ext cx="264211" cy="1365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0" name="rc770"/>
            <p:cNvSpPr/>
            <p:nvPr/>
          </p:nvSpPr>
          <p:spPr>
            <a:xfrm>
              <a:off x="7938299" y="5582041"/>
              <a:ext cx="264211" cy="13656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71" name="rc771"/>
            <p:cNvSpPr/>
            <p:nvPr/>
          </p:nvSpPr>
          <p:spPr>
            <a:xfrm>
              <a:off x="8202511" y="5582041"/>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72" name="rc772"/>
            <p:cNvSpPr/>
            <p:nvPr/>
          </p:nvSpPr>
          <p:spPr>
            <a:xfrm>
              <a:off x="8466723" y="5582041"/>
              <a:ext cx="264211" cy="1365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773" name="rc773"/>
            <p:cNvSpPr/>
            <p:nvPr/>
          </p:nvSpPr>
          <p:spPr>
            <a:xfrm>
              <a:off x="1861423"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4" name="rc774"/>
            <p:cNvSpPr/>
            <p:nvPr/>
          </p:nvSpPr>
          <p:spPr>
            <a:xfrm>
              <a:off x="2125635" y="175831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5" name="rc775"/>
            <p:cNvSpPr/>
            <p:nvPr/>
          </p:nvSpPr>
          <p:spPr>
            <a:xfrm>
              <a:off x="2389847" y="175831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6" name="rc776"/>
            <p:cNvSpPr/>
            <p:nvPr/>
          </p:nvSpPr>
          <p:spPr>
            <a:xfrm>
              <a:off x="2654059" y="1758311"/>
              <a:ext cx="264211" cy="13656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7" name="rc777"/>
            <p:cNvSpPr/>
            <p:nvPr/>
          </p:nvSpPr>
          <p:spPr>
            <a:xfrm>
              <a:off x="2918271"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8" name="rc778"/>
            <p:cNvSpPr/>
            <p:nvPr/>
          </p:nvSpPr>
          <p:spPr>
            <a:xfrm>
              <a:off x="3182483"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9" name="rc779"/>
            <p:cNvSpPr/>
            <p:nvPr/>
          </p:nvSpPr>
          <p:spPr>
            <a:xfrm>
              <a:off x="3446695"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0" name="rc780"/>
            <p:cNvSpPr/>
            <p:nvPr/>
          </p:nvSpPr>
          <p:spPr>
            <a:xfrm>
              <a:off x="3710907"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1" name="rc781"/>
            <p:cNvSpPr/>
            <p:nvPr/>
          </p:nvSpPr>
          <p:spPr>
            <a:xfrm>
              <a:off x="3975119" y="1758311"/>
              <a:ext cx="264211" cy="13656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2" name="rc782"/>
            <p:cNvSpPr/>
            <p:nvPr/>
          </p:nvSpPr>
          <p:spPr>
            <a:xfrm>
              <a:off x="4239331" y="175831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3" name="rc783"/>
            <p:cNvSpPr/>
            <p:nvPr/>
          </p:nvSpPr>
          <p:spPr>
            <a:xfrm>
              <a:off x="4503543" y="175831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4" name="rc784"/>
            <p:cNvSpPr/>
            <p:nvPr/>
          </p:nvSpPr>
          <p:spPr>
            <a:xfrm>
              <a:off x="4767755" y="1758311"/>
              <a:ext cx="264211" cy="13656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5" name="rc785"/>
            <p:cNvSpPr/>
            <p:nvPr/>
          </p:nvSpPr>
          <p:spPr>
            <a:xfrm>
              <a:off x="5031967" y="1758311"/>
              <a:ext cx="264211" cy="13656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6" name="rc786"/>
            <p:cNvSpPr/>
            <p:nvPr/>
          </p:nvSpPr>
          <p:spPr>
            <a:xfrm>
              <a:off x="5296179" y="1758311"/>
              <a:ext cx="264211" cy="13656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7" name="rc787"/>
            <p:cNvSpPr/>
            <p:nvPr/>
          </p:nvSpPr>
          <p:spPr>
            <a:xfrm>
              <a:off x="5560391" y="1758311"/>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8" name="rc788"/>
            <p:cNvSpPr/>
            <p:nvPr/>
          </p:nvSpPr>
          <p:spPr>
            <a:xfrm>
              <a:off x="5824603" y="175831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9" name="rc789"/>
            <p:cNvSpPr/>
            <p:nvPr/>
          </p:nvSpPr>
          <p:spPr>
            <a:xfrm>
              <a:off x="6088815" y="1758311"/>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0" name="rc790"/>
            <p:cNvSpPr/>
            <p:nvPr/>
          </p:nvSpPr>
          <p:spPr>
            <a:xfrm>
              <a:off x="6353027" y="175831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1" name="rc791"/>
            <p:cNvSpPr/>
            <p:nvPr/>
          </p:nvSpPr>
          <p:spPr>
            <a:xfrm>
              <a:off x="6617239" y="1758311"/>
              <a:ext cx="264211" cy="13656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2" name="rc792"/>
            <p:cNvSpPr/>
            <p:nvPr/>
          </p:nvSpPr>
          <p:spPr>
            <a:xfrm>
              <a:off x="6881451" y="1758311"/>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3" name="rc793"/>
            <p:cNvSpPr/>
            <p:nvPr/>
          </p:nvSpPr>
          <p:spPr>
            <a:xfrm>
              <a:off x="7145663" y="1758311"/>
              <a:ext cx="264211" cy="13656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4" name="rc794"/>
            <p:cNvSpPr/>
            <p:nvPr/>
          </p:nvSpPr>
          <p:spPr>
            <a:xfrm>
              <a:off x="7409875" y="1758311"/>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5" name="rc795"/>
            <p:cNvSpPr/>
            <p:nvPr/>
          </p:nvSpPr>
          <p:spPr>
            <a:xfrm>
              <a:off x="7674087" y="1758311"/>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6" name="rc796"/>
            <p:cNvSpPr/>
            <p:nvPr/>
          </p:nvSpPr>
          <p:spPr>
            <a:xfrm>
              <a:off x="7938299" y="1758311"/>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7" name="rc797"/>
            <p:cNvSpPr/>
            <p:nvPr/>
          </p:nvSpPr>
          <p:spPr>
            <a:xfrm>
              <a:off x="8202511" y="1758311"/>
              <a:ext cx="264211" cy="13656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8" name="rc798"/>
            <p:cNvSpPr/>
            <p:nvPr/>
          </p:nvSpPr>
          <p:spPr>
            <a:xfrm>
              <a:off x="8466723" y="1758311"/>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9" name="rc799"/>
            <p:cNvSpPr/>
            <p:nvPr/>
          </p:nvSpPr>
          <p:spPr>
            <a:xfrm>
              <a:off x="1861423" y="2304558"/>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0" name="rc800"/>
            <p:cNvSpPr/>
            <p:nvPr/>
          </p:nvSpPr>
          <p:spPr>
            <a:xfrm>
              <a:off x="2125635" y="2304558"/>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1" name="rc801"/>
            <p:cNvSpPr/>
            <p:nvPr/>
          </p:nvSpPr>
          <p:spPr>
            <a:xfrm>
              <a:off x="2389847" y="2304558"/>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2" name="rc802"/>
            <p:cNvSpPr/>
            <p:nvPr/>
          </p:nvSpPr>
          <p:spPr>
            <a:xfrm>
              <a:off x="2654059" y="230455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03" name="rc803"/>
            <p:cNvSpPr/>
            <p:nvPr/>
          </p:nvSpPr>
          <p:spPr>
            <a:xfrm>
              <a:off x="2918271" y="2304558"/>
              <a:ext cx="264211" cy="1365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4" name="rc804"/>
            <p:cNvSpPr/>
            <p:nvPr/>
          </p:nvSpPr>
          <p:spPr>
            <a:xfrm>
              <a:off x="3182483" y="2304558"/>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5" name="rc805"/>
            <p:cNvSpPr/>
            <p:nvPr/>
          </p:nvSpPr>
          <p:spPr>
            <a:xfrm>
              <a:off x="3446695" y="2304558"/>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06" name="rc806"/>
            <p:cNvSpPr/>
            <p:nvPr/>
          </p:nvSpPr>
          <p:spPr>
            <a:xfrm>
              <a:off x="3710907" y="2304558"/>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07" name="rc807"/>
            <p:cNvSpPr/>
            <p:nvPr/>
          </p:nvSpPr>
          <p:spPr>
            <a:xfrm>
              <a:off x="3975119" y="2304558"/>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8" name="rc808"/>
            <p:cNvSpPr/>
            <p:nvPr/>
          </p:nvSpPr>
          <p:spPr>
            <a:xfrm>
              <a:off x="4239331" y="2304558"/>
              <a:ext cx="264211" cy="1365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9" name="rc809"/>
            <p:cNvSpPr/>
            <p:nvPr/>
          </p:nvSpPr>
          <p:spPr>
            <a:xfrm>
              <a:off x="4503543"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0" name="rc810"/>
            <p:cNvSpPr/>
            <p:nvPr/>
          </p:nvSpPr>
          <p:spPr>
            <a:xfrm>
              <a:off x="4767755" y="2304558"/>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1" name="rc811"/>
            <p:cNvSpPr/>
            <p:nvPr/>
          </p:nvSpPr>
          <p:spPr>
            <a:xfrm>
              <a:off x="5031967" y="2304558"/>
              <a:ext cx="264211" cy="13656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2" name="rc812"/>
            <p:cNvSpPr/>
            <p:nvPr/>
          </p:nvSpPr>
          <p:spPr>
            <a:xfrm>
              <a:off x="5296179" y="2304558"/>
              <a:ext cx="264211" cy="13656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3" name="rc813"/>
            <p:cNvSpPr/>
            <p:nvPr/>
          </p:nvSpPr>
          <p:spPr>
            <a:xfrm>
              <a:off x="5560391" y="2304558"/>
              <a:ext cx="264211" cy="13656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4" name="rc814"/>
            <p:cNvSpPr/>
            <p:nvPr/>
          </p:nvSpPr>
          <p:spPr>
            <a:xfrm>
              <a:off x="5824603" y="2304558"/>
              <a:ext cx="264211" cy="13656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5" name="rc815"/>
            <p:cNvSpPr/>
            <p:nvPr/>
          </p:nvSpPr>
          <p:spPr>
            <a:xfrm>
              <a:off x="6088815" y="2304558"/>
              <a:ext cx="264211" cy="1365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6" name="rc816"/>
            <p:cNvSpPr/>
            <p:nvPr/>
          </p:nvSpPr>
          <p:spPr>
            <a:xfrm>
              <a:off x="6353027"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7" name="rc817"/>
            <p:cNvSpPr/>
            <p:nvPr/>
          </p:nvSpPr>
          <p:spPr>
            <a:xfrm>
              <a:off x="6617239" y="2304558"/>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8" name="rc818"/>
            <p:cNvSpPr/>
            <p:nvPr/>
          </p:nvSpPr>
          <p:spPr>
            <a:xfrm>
              <a:off x="6881451" y="2304558"/>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9" name="rc819"/>
            <p:cNvSpPr/>
            <p:nvPr/>
          </p:nvSpPr>
          <p:spPr>
            <a:xfrm>
              <a:off x="7145663" y="2304558"/>
              <a:ext cx="264211" cy="13656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0" name="rc820"/>
            <p:cNvSpPr/>
            <p:nvPr/>
          </p:nvSpPr>
          <p:spPr>
            <a:xfrm>
              <a:off x="7409875" y="2304558"/>
              <a:ext cx="264211" cy="1365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1" name="rc821"/>
            <p:cNvSpPr/>
            <p:nvPr/>
          </p:nvSpPr>
          <p:spPr>
            <a:xfrm>
              <a:off x="7674087"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2" name="rc822"/>
            <p:cNvSpPr/>
            <p:nvPr/>
          </p:nvSpPr>
          <p:spPr>
            <a:xfrm>
              <a:off x="7938299"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3" name="rc823"/>
            <p:cNvSpPr/>
            <p:nvPr/>
          </p:nvSpPr>
          <p:spPr>
            <a:xfrm>
              <a:off x="8202511"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4" name="rc824"/>
            <p:cNvSpPr/>
            <p:nvPr/>
          </p:nvSpPr>
          <p:spPr>
            <a:xfrm>
              <a:off x="8466723" y="2304558"/>
              <a:ext cx="264211" cy="1365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5" name="rc825"/>
            <p:cNvSpPr/>
            <p:nvPr/>
          </p:nvSpPr>
          <p:spPr>
            <a:xfrm>
              <a:off x="1861423" y="3533614"/>
              <a:ext cx="264211" cy="13656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26" name="rc826"/>
            <p:cNvSpPr/>
            <p:nvPr/>
          </p:nvSpPr>
          <p:spPr>
            <a:xfrm>
              <a:off x="2125635" y="3533614"/>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27" name="rc827"/>
            <p:cNvSpPr/>
            <p:nvPr/>
          </p:nvSpPr>
          <p:spPr>
            <a:xfrm>
              <a:off x="2389847" y="3533614"/>
              <a:ext cx="264211" cy="1365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28" name="rc828"/>
            <p:cNvSpPr/>
            <p:nvPr/>
          </p:nvSpPr>
          <p:spPr>
            <a:xfrm>
              <a:off x="2654059" y="3533614"/>
              <a:ext cx="264211" cy="1365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29" name="rc829"/>
            <p:cNvSpPr/>
            <p:nvPr/>
          </p:nvSpPr>
          <p:spPr>
            <a:xfrm>
              <a:off x="2918271" y="3533614"/>
              <a:ext cx="264211" cy="1365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30" name="rc830"/>
            <p:cNvSpPr/>
            <p:nvPr/>
          </p:nvSpPr>
          <p:spPr>
            <a:xfrm>
              <a:off x="3182483" y="3533614"/>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1" name="rc831"/>
            <p:cNvSpPr/>
            <p:nvPr/>
          </p:nvSpPr>
          <p:spPr>
            <a:xfrm>
              <a:off x="3446695" y="3533614"/>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2" name="rc832"/>
            <p:cNvSpPr/>
            <p:nvPr/>
          </p:nvSpPr>
          <p:spPr>
            <a:xfrm>
              <a:off x="3710907" y="3533614"/>
              <a:ext cx="264211" cy="1365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3" name="rc833"/>
            <p:cNvSpPr/>
            <p:nvPr/>
          </p:nvSpPr>
          <p:spPr>
            <a:xfrm>
              <a:off x="3975119" y="353361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4" name="rc834"/>
            <p:cNvSpPr/>
            <p:nvPr/>
          </p:nvSpPr>
          <p:spPr>
            <a:xfrm>
              <a:off x="4239331" y="3533614"/>
              <a:ext cx="264211" cy="1365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35" name="rc835"/>
            <p:cNvSpPr/>
            <p:nvPr/>
          </p:nvSpPr>
          <p:spPr>
            <a:xfrm>
              <a:off x="4503543" y="3533614"/>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36" name="rc836"/>
            <p:cNvSpPr/>
            <p:nvPr/>
          </p:nvSpPr>
          <p:spPr>
            <a:xfrm>
              <a:off x="4767755" y="353361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7" name="rc837"/>
            <p:cNvSpPr/>
            <p:nvPr/>
          </p:nvSpPr>
          <p:spPr>
            <a:xfrm>
              <a:off x="5031967" y="3533614"/>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38" name="rc838"/>
            <p:cNvSpPr/>
            <p:nvPr/>
          </p:nvSpPr>
          <p:spPr>
            <a:xfrm>
              <a:off x="5296179" y="353361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9" name="rc839"/>
            <p:cNvSpPr/>
            <p:nvPr/>
          </p:nvSpPr>
          <p:spPr>
            <a:xfrm>
              <a:off x="5560391" y="353361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0" name="rc840"/>
            <p:cNvSpPr/>
            <p:nvPr/>
          </p:nvSpPr>
          <p:spPr>
            <a:xfrm>
              <a:off x="5824603" y="353361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41" name="rc841"/>
            <p:cNvSpPr/>
            <p:nvPr/>
          </p:nvSpPr>
          <p:spPr>
            <a:xfrm>
              <a:off x="6088815" y="3533614"/>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42" name="rc842"/>
            <p:cNvSpPr/>
            <p:nvPr/>
          </p:nvSpPr>
          <p:spPr>
            <a:xfrm>
              <a:off x="6353027" y="3533614"/>
              <a:ext cx="264211" cy="1365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3" name="rc843"/>
            <p:cNvSpPr/>
            <p:nvPr/>
          </p:nvSpPr>
          <p:spPr>
            <a:xfrm>
              <a:off x="6617239" y="3533614"/>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4" name="rc844"/>
            <p:cNvSpPr/>
            <p:nvPr/>
          </p:nvSpPr>
          <p:spPr>
            <a:xfrm>
              <a:off x="6881451" y="3533614"/>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5" name="rc845"/>
            <p:cNvSpPr/>
            <p:nvPr/>
          </p:nvSpPr>
          <p:spPr>
            <a:xfrm>
              <a:off x="7145663" y="3533614"/>
              <a:ext cx="264211" cy="1365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46" name="rc846"/>
            <p:cNvSpPr/>
            <p:nvPr/>
          </p:nvSpPr>
          <p:spPr>
            <a:xfrm>
              <a:off x="7409875" y="3533614"/>
              <a:ext cx="264211" cy="1365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47" name="rc847"/>
            <p:cNvSpPr/>
            <p:nvPr/>
          </p:nvSpPr>
          <p:spPr>
            <a:xfrm>
              <a:off x="7674087" y="3533614"/>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8" name="rc848"/>
            <p:cNvSpPr/>
            <p:nvPr/>
          </p:nvSpPr>
          <p:spPr>
            <a:xfrm>
              <a:off x="7938299" y="3533614"/>
              <a:ext cx="264211" cy="1365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9" name="rc849"/>
            <p:cNvSpPr/>
            <p:nvPr/>
          </p:nvSpPr>
          <p:spPr>
            <a:xfrm>
              <a:off x="8202511" y="3533614"/>
              <a:ext cx="264211" cy="1365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50" name="rc850"/>
            <p:cNvSpPr/>
            <p:nvPr/>
          </p:nvSpPr>
          <p:spPr>
            <a:xfrm>
              <a:off x="8466723" y="3533614"/>
              <a:ext cx="264211" cy="1365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1" name="tx851"/>
            <p:cNvSpPr/>
            <p:nvPr/>
          </p:nvSpPr>
          <p:spPr>
            <a:xfrm>
              <a:off x="431117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52" name="tx852"/>
            <p:cNvSpPr/>
            <p:nvPr/>
          </p:nvSpPr>
          <p:spPr>
            <a:xfrm>
              <a:off x="457539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3" name="tx853"/>
            <p:cNvSpPr/>
            <p:nvPr/>
          </p:nvSpPr>
          <p:spPr>
            <a:xfrm>
              <a:off x="483960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4" name="tx854"/>
            <p:cNvSpPr/>
            <p:nvPr/>
          </p:nvSpPr>
          <p:spPr>
            <a:xfrm>
              <a:off x="563223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55" name="tx855"/>
            <p:cNvSpPr/>
            <p:nvPr/>
          </p:nvSpPr>
          <p:spPr>
            <a:xfrm>
              <a:off x="589645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6" name="tx856"/>
            <p:cNvSpPr/>
            <p:nvPr/>
          </p:nvSpPr>
          <p:spPr>
            <a:xfrm>
              <a:off x="616066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7" name="tx857"/>
            <p:cNvSpPr/>
            <p:nvPr/>
          </p:nvSpPr>
          <p:spPr>
            <a:xfrm>
              <a:off x="642487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8" name="tx858"/>
            <p:cNvSpPr/>
            <p:nvPr/>
          </p:nvSpPr>
          <p:spPr>
            <a:xfrm>
              <a:off x="668908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59" name="tx859"/>
            <p:cNvSpPr/>
            <p:nvPr/>
          </p:nvSpPr>
          <p:spPr>
            <a:xfrm>
              <a:off x="193327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0" name="tx860"/>
            <p:cNvSpPr/>
            <p:nvPr/>
          </p:nvSpPr>
          <p:spPr>
            <a:xfrm>
              <a:off x="219748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1" name="tx861"/>
            <p:cNvSpPr/>
            <p:nvPr/>
          </p:nvSpPr>
          <p:spPr>
            <a:xfrm>
              <a:off x="246169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62" name="tx862"/>
            <p:cNvSpPr/>
            <p:nvPr/>
          </p:nvSpPr>
          <p:spPr>
            <a:xfrm>
              <a:off x="272590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3" name="tx863"/>
            <p:cNvSpPr/>
            <p:nvPr/>
          </p:nvSpPr>
          <p:spPr>
            <a:xfrm>
              <a:off x="299011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64" name="tx864"/>
            <p:cNvSpPr/>
            <p:nvPr/>
          </p:nvSpPr>
          <p:spPr>
            <a:xfrm>
              <a:off x="325433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65" name="tx865"/>
            <p:cNvSpPr/>
            <p:nvPr/>
          </p:nvSpPr>
          <p:spPr>
            <a:xfrm>
              <a:off x="351854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6" name="tx866"/>
            <p:cNvSpPr/>
            <p:nvPr/>
          </p:nvSpPr>
          <p:spPr>
            <a:xfrm>
              <a:off x="378275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67" name="tx867"/>
            <p:cNvSpPr/>
            <p:nvPr/>
          </p:nvSpPr>
          <p:spPr>
            <a:xfrm>
              <a:off x="404696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8" name="tx868"/>
            <p:cNvSpPr/>
            <p:nvPr/>
          </p:nvSpPr>
          <p:spPr>
            <a:xfrm>
              <a:off x="431117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9" name="tx869"/>
            <p:cNvSpPr/>
            <p:nvPr/>
          </p:nvSpPr>
          <p:spPr>
            <a:xfrm>
              <a:off x="457539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0" name="tx870"/>
            <p:cNvSpPr/>
            <p:nvPr/>
          </p:nvSpPr>
          <p:spPr>
            <a:xfrm>
              <a:off x="483960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1" name="tx871"/>
            <p:cNvSpPr/>
            <p:nvPr/>
          </p:nvSpPr>
          <p:spPr>
            <a:xfrm>
              <a:off x="510381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2" name="tx872"/>
            <p:cNvSpPr/>
            <p:nvPr/>
          </p:nvSpPr>
          <p:spPr>
            <a:xfrm>
              <a:off x="536802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3" name="tx873"/>
            <p:cNvSpPr/>
            <p:nvPr/>
          </p:nvSpPr>
          <p:spPr>
            <a:xfrm>
              <a:off x="563223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4" name="tx874"/>
            <p:cNvSpPr/>
            <p:nvPr/>
          </p:nvSpPr>
          <p:spPr>
            <a:xfrm>
              <a:off x="589645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5" name="tx875"/>
            <p:cNvSpPr/>
            <p:nvPr/>
          </p:nvSpPr>
          <p:spPr>
            <a:xfrm>
              <a:off x="616066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6" name="tx876"/>
            <p:cNvSpPr/>
            <p:nvPr/>
          </p:nvSpPr>
          <p:spPr>
            <a:xfrm>
              <a:off x="642487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668908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8" name="tx878"/>
            <p:cNvSpPr/>
            <p:nvPr/>
          </p:nvSpPr>
          <p:spPr>
            <a:xfrm>
              <a:off x="695329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9" name="tx879"/>
            <p:cNvSpPr/>
            <p:nvPr/>
          </p:nvSpPr>
          <p:spPr>
            <a:xfrm>
              <a:off x="721751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0" name="tx880"/>
            <p:cNvSpPr/>
            <p:nvPr/>
          </p:nvSpPr>
          <p:spPr>
            <a:xfrm>
              <a:off x="7481722"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1" name="tx881"/>
            <p:cNvSpPr/>
            <p:nvPr/>
          </p:nvSpPr>
          <p:spPr>
            <a:xfrm>
              <a:off x="7745934"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2" name="tx882"/>
            <p:cNvSpPr/>
            <p:nvPr/>
          </p:nvSpPr>
          <p:spPr>
            <a:xfrm>
              <a:off x="8010146"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3" name="tx883"/>
            <p:cNvSpPr/>
            <p:nvPr/>
          </p:nvSpPr>
          <p:spPr>
            <a:xfrm>
              <a:off x="8274358"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4" name="tx884"/>
            <p:cNvSpPr/>
            <p:nvPr/>
          </p:nvSpPr>
          <p:spPr>
            <a:xfrm>
              <a:off x="8538570" y="20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5" name="tx885"/>
            <p:cNvSpPr/>
            <p:nvPr/>
          </p:nvSpPr>
          <p:spPr>
            <a:xfrm>
              <a:off x="219748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86" name="tx886"/>
            <p:cNvSpPr/>
            <p:nvPr/>
          </p:nvSpPr>
          <p:spPr>
            <a:xfrm>
              <a:off x="246169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87" name="tx887"/>
            <p:cNvSpPr/>
            <p:nvPr/>
          </p:nvSpPr>
          <p:spPr>
            <a:xfrm>
              <a:off x="272590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8" name="tx888"/>
            <p:cNvSpPr/>
            <p:nvPr/>
          </p:nvSpPr>
          <p:spPr>
            <a:xfrm>
              <a:off x="299011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89" name="tx889"/>
            <p:cNvSpPr/>
            <p:nvPr/>
          </p:nvSpPr>
          <p:spPr>
            <a:xfrm>
              <a:off x="325433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0" name="tx890"/>
            <p:cNvSpPr/>
            <p:nvPr/>
          </p:nvSpPr>
          <p:spPr>
            <a:xfrm>
              <a:off x="351854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1" name="tx891"/>
            <p:cNvSpPr/>
            <p:nvPr/>
          </p:nvSpPr>
          <p:spPr>
            <a:xfrm>
              <a:off x="378275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2" name="tx892"/>
            <p:cNvSpPr/>
            <p:nvPr/>
          </p:nvSpPr>
          <p:spPr>
            <a:xfrm>
              <a:off x="404696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3" name="tx893"/>
            <p:cNvSpPr/>
            <p:nvPr/>
          </p:nvSpPr>
          <p:spPr>
            <a:xfrm>
              <a:off x="431117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4" name="tx894"/>
            <p:cNvSpPr/>
            <p:nvPr/>
          </p:nvSpPr>
          <p:spPr>
            <a:xfrm>
              <a:off x="457539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95" name="tx895"/>
            <p:cNvSpPr/>
            <p:nvPr/>
          </p:nvSpPr>
          <p:spPr>
            <a:xfrm>
              <a:off x="483960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6" name="tx896"/>
            <p:cNvSpPr/>
            <p:nvPr/>
          </p:nvSpPr>
          <p:spPr>
            <a:xfrm>
              <a:off x="510381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7" name="tx897"/>
            <p:cNvSpPr/>
            <p:nvPr/>
          </p:nvSpPr>
          <p:spPr>
            <a:xfrm>
              <a:off x="536802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98" name="tx898"/>
            <p:cNvSpPr/>
            <p:nvPr/>
          </p:nvSpPr>
          <p:spPr>
            <a:xfrm>
              <a:off x="563223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9" name="tx899"/>
            <p:cNvSpPr/>
            <p:nvPr/>
          </p:nvSpPr>
          <p:spPr>
            <a:xfrm>
              <a:off x="589645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0" name="tx900"/>
            <p:cNvSpPr/>
            <p:nvPr/>
          </p:nvSpPr>
          <p:spPr>
            <a:xfrm>
              <a:off x="616066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1" name="tx901"/>
            <p:cNvSpPr/>
            <p:nvPr/>
          </p:nvSpPr>
          <p:spPr>
            <a:xfrm>
              <a:off x="642487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2" name="tx902"/>
            <p:cNvSpPr/>
            <p:nvPr/>
          </p:nvSpPr>
          <p:spPr>
            <a:xfrm>
              <a:off x="668908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3" name="tx903"/>
            <p:cNvSpPr/>
            <p:nvPr/>
          </p:nvSpPr>
          <p:spPr>
            <a:xfrm>
              <a:off x="695329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4" name="tx904"/>
            <p:cNvSpPr/>
            <p:nvPr/>
          </p:nvSpPr>
          <p:spPr>
            <a:xfrm>
              <a:off x="721751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5" name="tx905"/>
            <p:cNvSpPr/>
            <p:nvPr/>
          </p:nvSpPr>
          <p:spPr>
            <a:xfrm>
              <a:off x="7481722"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6" name="tx906"/>
            <p:cNvSpPr/>
            <p:nvPr/>
          </p:nvSpPr>
          <p:spPr>
            <a:xfrm>
              <a:off x="7745934"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7" name="tx907"/>
            <p:cNvSpPr/>
            <p:nvPr/>
          </p:nvSpPr>
          <p:spPr>
            <a:xfrm>
              <a:off x="8010146"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8" name="tx908"/>
            <p:cNvSpPr/>
            <p:nvPr/>
          </p:nvSpPr>
          <p:spPr>
            <a:xfrm>
              <a:off x="8274358"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09" name="tx909"/>
            <p:cNvSpPr/>
            <p:nvPr/>
          </p:nvSpPr>
          <p:spPr>
            <a:xfrm>
              <a:off x="853857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0" name="tx910"/>
            <p:cNvSpPr/>
            <p:nvPr/>
          </p:nvSpPr>
          <p:spPr>
            <a:xfrm>
              <a:off x="272590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11" name="tx911"/>
            <p:cNvSpPr/>
            <p:nvPr/>
          </p:nvSpPr>
          <p:spPr>
            <a:xfrm>
              <a:off x="299011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12" name="tx912"/>
            <p:cNvSpPr/>
            <p:nvPr/>
          </p:nvSpPr>
          <p:spPr>
            <a:xfrm>
              <a:off x="325433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13" name="tx913"/>
            <p:cNvSpPr/>
            <p:nvPr/>
          </p:nvSpPr>
          <p:spPr>
            <a:xfrm>
              <a:off x="351854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14" name="tx914"/>
            <p:cNvSpPr/>
            <p:nvPr/>
          </p:nvSpPr>
          <p:spPr>
            <a:xfrm>
              <a:off x="378275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5" name="tx915"/>
            <p:cNvSpPr/>
            <p:nvPr/>
          </p:nvSpPr>
          <p:spPr>
            <a:xfrm>
              <a:off x="404696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6" name="tx916"/>
            <p:cNvSpPr/>
            <p:nvPr/>
          </p:nvSpPr>
          <p:spPr>
            <a:xfrm>
              <a:off x="431117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7" name="tx917"/>
            <p:cNvSpPr/>
            <p:nvPr/>
          </p:nvSpPr>
          <p:spPr>
            <a:xfrm>
              <a:off x="457539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8" name="tx918"/>
            <p:cNvSpPr/>
            <p:nvPr/>
          </p:nvSpPr>
          <p:spPr>
            <a:xfrm>
              <a:off x="483960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9" name="tx919"/>
            <p:cNvSpPr/>
            <p:nvPr/>
          </p:nvSpPr>
          <p:spPr>
            <a:xfrm>
              <a:off x="510381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20" name="tx920"/>
            <p:cNvSpPr/>
            <p:nvPr/>
          </p:nvSpPr>
          <p:spPr>
            <a:xfrm>
              <a:off x="536802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1" name="tx921"/>
            <p:cNvSpPr/>
            <p:nvPr/>
          </p:nvSpPr>
          <p:spPr>
            <a:xfrm>
              <a:off x="563223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2" name="tx922"/>
            <p:cNvSpPr/>
            <p:nvPr/>
          </p:nvSpPr>
          <p:spPr>
            <a:xfrm>
              <a:off x="589645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3" name="tx923"/>
            <p:cNvSpPr/>
            <p:nvPr/>
          </p:nvSpPr>
          <p:spPr>
            <a:xfrm>
              <a:off x="616066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24" name="tx924"/>
            <p:cNvSpPr/>
            <p:nvPr/>
          </p:nvSpPr>
          <p:spPr>
            <a:xfrm>
              <a:off x="642487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5" name="tx925"/>
            <p:cNvSpPr/>
            <p:nvPr/>
          </p:nvSpPr>
          <p:spPr>
            <a:xfrm>
              <a:off x="668908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26" name="tx926"/>
            <p:cNvSpPr/>
            <p:nvPr/>
          </p:nvSpPr>
          <p:spPr>
            <a:xfrm>
              <a:off x="695329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27" name="tx927"/>
            <p:cNvSpPr/>
            <p:nvPr/>
          </p:nvSpPr>
          <p:spPr>
            <a:xfrm>
              <a:off x="721751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28" name="tx928"/>
            <p:cNvSpPr/>
            <p:nvPr/>
          </p:nvSpPr>
          <p:spPr>
            <a:xfrm>
              <a:off x="748172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9" name="tx929"/>
            <p:cNvSpPr/>
            <p:nvPr/>
          </p:nvSpPr>
          <p:spPr>
            <a:xfrm>
              <a:off x="774593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0" name="tx930"/>
            <p:cNvSpPr/>
            <p:nvPr/>
          </p:nvSpPr>
          <p:spPr>
            <a:xfrm>
              <a:off x="8010146"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1" name="tx931"/>
            <p:cNvSpPr/>
            <p:nvPr/>
          </p:nvSpPr>
          <p:spPr>
            <a:xfrm>
              <a:off x="8274358"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2" name="tx932"/>
            <p:cNvSpPr/>
            <p:nvPr/>
          </p:nvSpPr>
          <p:spPr>
            <a:xfrm>
              <a:off x="853857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33" name="tx933"/>
            <p:cNvSpPr/>
            <p:nvPr/>
          </p:nvSpPr>
          <p:spPr>
            <a:xfrm>
              <a:off x="325433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34" name="tx934"/>
            <p:cNvSpPr/>
            <p:nvPr/>
          </p:nvSpPr>
          <p:spPr>
            <a:xfrm>
              <a:off x="351854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35" name="tx935"/>
            <p:cNvSpPr/>
            <p:nvPr/>
          </p:nvSpPr>
          <p:spPr>
            <a:xfrm>
              <a:off x="510381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36" name="tx936"/>
            <p:cNvSpPr/>
            <p:nvPr/>
          </p:nvSpPr>
          <p:spPr>
            <a:xfrm>
              <a:off x="801014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37" name="tx937"/>
            <p:cNvSpPr/>
            <p:nvPr/>
          </p:nvSpPr>
          <p:spPr>
            <a:xfrm>
              <a:off x="827435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8" name="tx938"/>
            <p:cNvSpPr/>
            <p:nvPr/>
          </p:nvSpPr>
          <p:spPr>
            <a:xfrm>
              <a:off x="853857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9" name="tx939"/>
            <p:cNvSpPr/>
            <p:nvPr/>
          </p:nvSpPr>
          <p:spPr>
            <a:xfrm>
              <a:off x="193327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0" name="tx940"/>
            <p:cNvSpPr/>
            <p:nvPr/>
          </p:nvSpPr>
          <p:spPr>
            <a:xfrm>
              <a:off x="219748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1" name="tx941"/>
            <p:cNvSpPr/>
            <p:nvPr/>
          </p:nvSpPr>
          <p:spPr>
            <a:xfrm>
              <a:off x="246169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2" name="tx942"/>
            <p:cNvSpPr/>
            <p:nvPr/>
          </p:nvSpPr>
          <p:spPr>
            <a:xfrm>
              <a:off x="272590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3" name="tx943"/>
            <p:cNvSpPr/>
            <p:nvPr/>
          </p:nvSpPr>
          <p:spPr>
            <a:xfrm>
              <a:off x="299011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4" name="tx944"/>
            <p:cNvSpPr/>
            <p:nvPr/>
          </p:nvSpPr>
          <p:spPr>
            <a:xfrm>
              <a:off x="325433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5" name="tx945"/>
            <p:cNvSpPr/>
            <p:nvPr/>
          </p:nvSpPr>
          <p:spPr>
            <a:xfrm>
              <a:off x="351854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6" name="tx946"/>
            <p:cNvSpPr/>
            <p:nvPr/>
          </p:nvSpPr>
          <p:spPr>
            <a:xfrm>
              <a:off x="378275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7" name="tx947"/>
            <p:cNvSpPr/>
            <p:nvPr/>
          </p:nvSpPr>
          <p:spPr>
            <a:xfrm>
              <a:off x="404696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8" name="tx948"/>
            <p:cNvSpPr/>
            <p:nvPr/>
          </p:nvSpPr>
          <p:spPr>
            <a:xfrm>
              <a:off x="431117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9" name="tx949"/>
            <p:cNvSpPr/>
            <p:nvPr/>
          </p:nvSpPr>
          <p:spPr>
            <a:xfrm>
              <a:off x="457539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0" name="tx950"/>
            <p:cNvSpPr/>
            <p:nvPr/>
          </p:nvSpPr>
          <p:spPr>
            <a:xfrm>
              <a:off x="483960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1" name="tx951"/>
            <p:cNvSpPr/>
            <p:nvPr/>
          </p:nvSpPr>
          <p:spPr>
            <a:xfrm>
              <a:off x="510381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2" name="tx952"/>
            <p:cNvSpPr/>
            <p:nvPr/>
          </p:nvSpPr>
          <p:spPr>
            <a:xfrm>
              <a:off x="536802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3" name="tx953"/>
            <p:cNvSpPr/>
            <p:nvPr/>
          </p:nvSpPr>
          <p:spPr>
            <a:xfrm>
              <a:off x="563223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4" name="tx954"/>
            <p:cNvSpPr/>
            <p:nvPr/>
          </p:nvSpPr>
          <p:spPr>
            <a:xfrm>
              <a:off x="589645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5" name="tx955"/>
            <p:cNvSpPr/>
            <p:nvPr/>
          </p:nvSpPr>
          <p:spPr>
            <a:xfrm>
              <a:off x="616066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6" name="tx956"/>
            <p:cNvSpPr/>
            <p:nvPr/>
          </p:nvSpPr>
          <p:spPr>
            <a:xfrm>
              <a:off x="642487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7" name="tx957"/>
            <p:cNvSpPr/>
            <p:nvPr/>
          </p:nvSpPr>
          <p:spPr>
            <a:xfrm>
              <a:off x="668908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8" name="tx958"/>
            <p:cNvSpPr/>
            <p:nvPr/>
          </p:nvSpPr>
          <p:spPr>
            <a:xfrm>
              <a:off x="695329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9" name="tx959"/>
            <p:cNvSpPr/>
            <p:nvPr/>
          </p:nvSpPr>
          <p:spPr>
            <a:xfrm>
              <a:off x="721751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0" name="tx960"/>
            <p:cNvSpPr/>
            <p:nvPr/>
          </p:nvSpPr>
          <p:spPr>
            <a:xfrm>
              <a:off x="7481722"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1" name="tx961"/>
            <p:cNvSpPr/>
            <p:nvPr/>
          </p:nvSpPr>
          <p:spPr>
            <a:xfrm>
              <a:off x="7745934"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62" name="tx962"/>
            <p:cNvSpPr/>
            <p:nvPr/>
          </p:nvSpPr>
          <p:spPr>
            <a:xfrm>
              <a:off x="8010146"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3" name="tx963"/>
            <p:cNvSpPr/>
            <p:nvPr/>
          </p:nvSpPr>
          <p:spPr>
            <a:xfrm>
              <a:off x="8274358"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4" name="tx964"/>
            <p:cNvSpPr/>
            <p:nvPr/>
          </p:nvSpPr>
          <p:spPr>
            <a:xfrm>
              <a:off x="8538570" y="1924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5" name="tx965"/>
            <p:cNvSpPr/>
            <p:nvPr/>
          </p:nvSpPr>
          <p:spPr>
            <a:xfrm>
              <a:off x="193327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66" name="tx966"/>
            <p:cNvSpPr/>
            <p:nvPr/>
          </p:nvSpPr>
          <p:spPr>
            <a:xfrm>
              <a:off x="219748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7" name="tx967"/>
            <p:cNvSpPr/>
            <p:nvPr/>
          </p:nvSpPr>
          <p:spPr>
            <a:xfrm>
              <a:off x="246169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8" name="tx968"/>
            <p:cNvSpPr/>
            <p:nvPr/>
          </p:nvSpPr>
          <p:spPr>
            <a:xfrm>
              <a:off x="272590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9" name="tx969"/>
            <p:cNvSpPr/>
            <p:nvPr/>
          </p:nvSpPr>
          <p:spPr>
            <a:xfrm>
              <a:off x="299011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0" name="tx970"/>
            <p:cNvSpPr/>
            <p:nvPr/>
          </p:nvSpPr>
          <p:spPr>
            <a:xfrm>
              <a:off x="325433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1" name="tx971"/>
            <p:cNvSpPr/>
            <p:nvPr/>
          </p:nvSpPr>
          <p:spPr>
            <a:xfrm>
              <a:off x="351854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2" name="tx972"/>
            <p:cNvSpPr/>
            <p:nvPr/>
          </p:nvSpPr>
          <p:spPr>
            <a:xfrm>
              <a:off x="378275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3" name="tx973"/>
            <p:cNvSpPr/>
            <p:nvPr/>
          </p:nvSpPr>
          <p:spPr>
            <a:xfrm>
              <a:off x="404696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4" name="tx974"/>
            <p:cNvSpPr/>
            <p:nvPr/>
          </p:nvSpPr>
          <p:spPr>
            <a:xfrm>
              <a:off x="431117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5" name="tx975"/>
            <p:cNvSpPr/>
            <p:nvPr/>
          </p:nvSpPr>
          <p:spPr>
            <a:xfrm>
              <a:off x="457539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6" name="tx976"/>
            <p:cNvSpPr/>
            <p:nvPr/>
          </p:nvSpPr>
          <p:spPr>
            <a:xfrm>
              <a:off x="483960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7" name="tx977"/>
            <p:cNvSpPr/>
            <p:nvPr/>
          </p:nvSpPr>
          <p:spPr>
            <a:xfrm>
              <a:off x="510381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8" name="tx978"/>
            <p:cNvSpPr/>
            <p:nvPr/>
          </p:nvSpPr>
          <p:spPr>
            <a:xfrm>
              <a:off x="536802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9" name="tx979"/>
            <p:cNvSpPr/>
            <p:nvPr/>
          </p:nvSpPr>
          <p:spPr>
            <a:xfrm>
              <a:off x="563223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0" name="tx980"/>
            <p:cNvSpPr/>
            <p:nvPr/>
          </p:nvSpPr>
          <p:spPr>
            <a:xfrm>
              <a:off x="589645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1" name="tx981"/>
            <p:cNvSpPr/>
            <p:nvPr/>
          </p:nvSpPr>
          <p:spPr>
            <a:xfrm>
              <a:off x="616066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2" name="tx982"/>
            <p:cNvSpPr/>
            <p:nvPr/>
          </p:nvSpPr>
          <p:spPr>
            <a:xfrm>
              <a:off x="642487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3" name="tx983"/>
            <p:cNvSpPr/>
            <p:nvPr/>
          </p:nvSpPr>
          <p:spPr>
            <a:xfrm>
              <a:off x="668908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4" name="tx984"/>
            <p:cNvSpPr/>
            <p:nvPr/>
          </p:nvSpPr>
          <p:spPr>
            <a:xfrm>
              <a:off x="695329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5" name="tx985"/>
            <p:cNvSpPr/>
            <p:nvPr/>
          </p:nvSpPr>
          <p:spPr>
            <a:xfrm>
              <a:off x="721751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86" name="tx986"/>
            <p:cNvSpPr/>
            <p:nvPr/>
          </p:nvSpPr>
          <p:spPr>
            <a:xfrm>
              <a:off x="7481722"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7" name="tx987"/>
            <p:cNvSpPr/>
            <p:nvPr/>
          </p:nvSpPr>
          <p:spPr>
            <a:xfrm>
              <a:off x="7745934"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8" name="tx988"/>
            <p:cNvSpPr/>
            <p:nvPr/>
          </p:nvSpPr>
          <p:spPr>
            <a:xfrm>
              <a:off x="8010146"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9" name="tx989"/>
            <p:cNvSpPr/>
            <p:nvPr/>
          </p:nvSpPr>
          <p:spPr>
            <a:xfrm>
              <a:off x="8274358"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0" name="tx990"/>
            <p:cNvSpPr/>
            <p:nvPr/>
          </p:nvSpPr>
          <p:spPr>
            <a:xfrm>
              <a:off x="8538570" y="12415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1" name="tx991"/>
            <p:cNvSpPr/>
            <p:nvPr/>
          </p:nvSpPr>
          <p:spPr>
            <a:xfrm>
              <a:off x="325433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92" name="tx992"/>
            <p:cNvSpPr/>
            <p:nvPr/>
          </p:nvSpPr>
          <p:spPr>
            <a:xfrm>
              <a:off x="351854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93" name="tx993"/>
            <p:cNvSpPr/>
            <p:nvPr/>
          </p:nvSpPr>
          <p:spPr>
            <a:xfrm>
              <a:off x="378275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4" name="tx994"/>
            <p:cNvSpPr/>
            <p:nvPr/>
          </p:nvSpPr>
          <p:spPr>
            <a:xfrm>
              <a:off x="404696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95" name="tx995"/>
            <p:cNvSpPr/>
            <p:nvPr/>
          </p:nvSpPr>
          <p:spPr>
            <a:xfrm>
              <a:off x="431117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96" name="tx996"/>
            <p:cNvSpPr/>
            <p:nvPr/>
          </p:nvSpPr>
          <p:spPr>
            <a:xfrm>
              <a:off x="457539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97" name="tx997"/>
            <p:cNvSpPr/>
            <p:nvPr/>
          </p:nvSpPr>
          <p:spPr>
            <a:xfrm>
              <a:off x="483960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98" name="tx998"/>
            <p:cNvSpPr/>
            <p:nvPr/>
          </p:nvSpPr>
          <p:spPr>
            <a:xfrm>
              <a:off x="510381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99" name="tx999"/>
            <p:cNvSpPr/>
            <p:nvPr/>
          </p:nvSpPr>
          <p:spPr>
            <a:xfrm>
              <a:off x="536802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0" name="tx1000"/>
            <p:cNvSpPr/>
            <p:nvPr/>
          </p:nvSpPr>
          <p:spPr>
            <a:xfrm>
              <a:off x="563223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01" name="tx1001"/>
            <p:cNvSpPr/>
            <p:nvPr/>
          </p:nvSpPr>
          <p:spPr>
            <a:xfrm>
              <a:off x="589645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2" name="tx1002"/>
            <p:cNvSpPr/>
            <p:nvPr/>
          </p:nvSpPr>
          <p:spPr>
            <a:xfrm>
              <a:off x="616066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03" name="tx1003"/>
            <p:cNvSpPr/>
            <p:nvPr/>
          </p:nvSpPr>
          <p:spPr>
            <a:xfrm>
              <a:off x="642487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4" name="tx1004"/>
            <p:cNvSpPr/>
            <p:nvPr/>
          </p:nvSpPr>
          <p:spPr>
            <a:xfrm>
              <a:off x="668908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05" name="tx1005"/>
            <p:cNvSpPr/>
            <p:nvPr/>
          </p:nvSpPr>
          <p:spPr>
            <a:xfrm>
              <a:off x="695329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6" name="tx1006"/>
            <p:cNvSpPr/>
            <p:nvPr/>
          </p:nvSpPr>
          <p:spPr>
            <a:xfrm>
              <a:off x="721751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07" name="tx1007"/>
            <p:cNvSpPr/>
            <p:nvPr/>
          </p:nvSpPr>
          <p:spPr>
            <a:xfrm>
              <a:off x="193327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8" name="tx1008"/>
            <p:cNvSpPr/>
            <p:nvPr/>
          </p:nvSpPr>
          <p:spPr>
            <a:xfrm>
              <a:off x="219748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9" name="tx1009"/>
            <p:cNvSpPr/>
            <p:nvPr/>
          </p:nvSpPr>
          <p:spPr>
            <a:xfrm>
              <a:off x="246169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0" name="tx1010"/>
            <p:cNvSpPr/>
            <p:nvPr/>
          </p:nvSpPr>
          <p:spPr>
            <a:xfrm>
              <a:off x="272590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1" name="tx1011"/>
            <p:cNvSpPr/>
            <p:nvPr/>
          </p:nvSpPr>
          <p:spPr>
            <a:xfrm>
              <a:off x="299011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12" name="tx1012"/>
            <p:cNvSpPr/>
            <p:nvPr/>
          </p:nvSpPr>
          <p:spPr>
            <a:xfrm>
              <a:off x="325433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3" name="tx1013"/>
            <p:cNvSpPr/>
            <p:nvPr/>
          </p:nvSpPr>
          <p:spPr>
            <a:xfrm>
              <a:off x="351854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4" name="tx1014"/>
            <p:cNvSpPr/>
            <p:nvPr/>
          </p:nvSpPr>
          <p:spPr>
            <a:xfrm>
              <a:off x="378275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5" name="tx1015"/>
            <p:cNvSpPr/>
            <p:nvPr/>
          </p:nvSpPr>
          <p:spPr>
            <a:xfrm>
              <a:off x="404696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6" name="tx1016"/>
            <p:cNvSpPr/>
            <p:nvPr/>
          </p:nvSpPr>
          <p:spPr>
            <a:xfrm>
              <a:off x="431117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7" name="tx1017"/>
            <p:cNvSpPr/>
            <p:nvPr/>
          </p:nvSpPr>
          <p:spPr>
            <a:xfrm>
              <a:off x="457539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8" name="tx1018"/>
            <p:cNvSpPr/>
            <p:nvPr/>
          </p:nvSpPr>
          <p:spPr>
            <a:xfrm>
              <a:off x="483960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9" name="tx1019"/>
            <p:cNvSpPr/>
            <p:nvPr/>
          </p:nvSpPr>
          <p:spPr>
            <a:xfrm>
              <a:off x="510381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0" name="tx1020"/>
            <p:cNvSpPr/>
            <p:nvPr/>
          </p:nvSpPr>
          <p:spPr>
            <a:xfrm>
              <a:off x="536802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1" name="tx1021"/>
            <p:cNvSpPr/>
            <p:nvPr/>
          </p:nvSpPr>
          <p:spPr>
            <a:xfrm>
              <a:off x="563223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2" name="tx1022"/>
            <p:cNvSpPr/>
            <p:nvPr/>
          </p:nvSpPr>
          <p:spPr>
            <a:xfrm>
              <a:off x="589645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3" name="tx1023"/>
            <p:cNvSpPr/>
            <p:nvPr/>
          </p:nvSpPr>
          <p:spPr>
            <a:xfrm>
              <a:off x="616066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4" name="tx1024"/>
            <p:cNvSpPr/>
            <p:nvPr/>
          </p:nvSpPr>
          <p:spPr>
            <a:xfrm>
              <a:off x="642487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5" name="tx1025"/>
            <p:cNvSpPr/>
            <p:nvPr/>
          </p:nvSpPr>
          <p:spPr>
            <a:xfrm>
              <a:off x="668908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6" name="tx1026"/>
            <p:cNvSpPr/>
            <p:nvPr/>
          </p:nvSpPr>
          <p:spPr>
            <a:xfrm>
              <a:off x="695329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7" name="tx1027"/>
            <p:cNvSpPr/>
            <p:nvPr/>
          </p:nvSpPr>
          <p:spPr>
            <a:xfrm>
              <a:off x="721751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8" name="tx1028"/>
            <p:cNvSpPr/>
            <p:nvPr/>
          </p:nvSpPr>
          <p:spPr>
            <a:xfrm>
              <a:off x="7481722"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9" name="tx1029"/>
            <p:cNvSpPr/>
            <p:nvPr/>
          </p:nvSpPr>
          <p:spPr>
            <a:xfrm>
              <a:off x="7745934"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0" name="tx1030"/>
            <p:cNvSpPr/>
            <p:nvPr/>
          </p:nvSpPr>
          <p:spPr>
            <a:xfrm>
              <a:off x="8010146"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8274358"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32" name="tx1032"/>
            <p:cNvSpPr/>
            <p:nvPr/>
          </p:nvSpPr>
          <p:spPr>
            <a:xfrm>
              <a:off x="8538570" y="13780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3" name="tx1033"/>
            <p:cNvSpPr/>
            <p:nvPr/>
          </p:nvSpPr>
          <p:spPr>
            <a:xfrm>
              <a:off x="193327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4" name="tx1034"/>
            <p:cNvSpPr/>
            <p:nvPr/>
          </p:nvSpPr>
          <p:spPr>
            <a:xfrm>
              <a:off x="219748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5" name="tx1035"/>
            <p:cNvSpPr/>
            <p:nvPr/>
          </p:nvSpPr>
          <p:spPr>
            <a:xfrm>
              <a:off x="246169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36" name="tx1036"/>
            <p:cNvSpPr/>
            <p:nvPr/>
          </p:nvSpPr>
          <p:spPr>
            <a:xfrm>
              <a:off x="272590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7" name="tx1037"/>
            <p:cNvSpPr/>
            <p:nvPr/>
          </p:nvSpPr>
          <p:spPr>
            <a:xfrm>
              <a:off x="299011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38" name="tx1038"/>
            <p:cNvSpPr/>
            <p:nvPr/>
          </p:nvSpPr>
          <p:spPr>
            <a:xfrm>
              <a:off x="325433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9" name="tx1039"/>
            <p:cNvSpPr/>
            <p:nvPr/>
          </p:nvSpPr>
          <p:spPr>
            <a:xfrm>
              <a:off x="351854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0" name="tx1040"/>
            <p:cNvSpPr/>
            <p:nvPr/>
          </p:nvSpPr>
          <p:spPr>
            <a:xfrm>
              <a:off x="378275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1" name="tx1041"/>
            <p:cNvSpPr/>
            <p:nvPr/>
          </p:nvSpPr>
          <p:spPr>
            <a:xfrm>
              <a:off x="404696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2" name="tx1042"/>
            <p:cNvSpPr/>
            <p:nvPr/>
          </p:nvSpPr>
          <p:spPr>
            <a:xfrm>
              <a:off x="431117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43" name="tx1043"/>
            <p:cNvSpPr/>
            <p:nvPr/>
          </p:nvSpPr>
          <p:spPr>
            <a:xfrm>
              <a:off x="457539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44" name="tx1044"/>
            <p:cNvSpPr/>
            <p:nvPr/>
          </p:nvSpPr>
          <p:spPr>
            <a:xfrm>
              <a:off x="483960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45" name="tx1045"/>
            <p:cNvSpPr/>
            <p:nvPr/>
          </p:nvSpPr>
          <p:spPr>
            <a:xfrm>
              <a:off x="510381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46" name="tx1046"/>
            <p:cNvSpPr/>
            <p:nvPr/>
          </p:nvSpPr>
          <p:spPr>
            <a:xfrm>
              <a:off x="536802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47" name="tx1047"/>
            <p:cNvSpPr/>
            <p:nvPr/>
          </p:nvSpPr>
          <p:spPr>
            <a:xfrm>
              <a:off x="563223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48" name="tx1048"/>
            <p:cNvSpPr/>
            <p:nvPr/>
          </p:nvSpPr>
          <p:spPr>
            <a:xfrm>
              <a:off x="589645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9" name="tx1049"/>
            <p:cNvSpPr/>
            <p:nvPr/>
          </p:nvSpPr>
          <p:spPr>
            <a:xfrm>
              <a:off x="616066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0" name="tx1050"/>
            <p:cNvSpPr/>
            <p:nvPr/>
          </p:nvSpPr>
          <p:spPr>
            <a:xfrm>
              <a:off x="642487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51" name="tx1051"/>
            <p:cNvSpPr/>
            <p:nvPr/>
          </p:nvSpPr>
          <p:spPr>
            <a:xfrm>
              <a:off x="668908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2" name="tx1052"/>
            <p:cNvSpPr/>
            <p:nvPr/>
          </p:nvSpPr>
          <p:spPr>
            <a:xfrm>
              <a:off x="695329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3" name="tx1053"/>
            <p:cNvSpPr/>
            <p:nvPr/>
          </p:nvSpPr>
          <p:spPr>
            <a:xfrm>
              <a:off x="721751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4" name="tx1054"/>
            <p:cNvSpPr/>
            <p:nvPr/>
          </p:nvSpPr>
          <p:spPr>
            <a:xfrm>
              <a:off x="7481722"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5" name="tx1055"/>
            <p:cNvSpPr/>
            <p:nvPr/>
          </p:nvSpPr>
          <p:spPr>
            <a:xfrm>
              <a:off x="7745934"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6" name="tx1056"/>
            <p:cNvSpPr/>
            <p:nvPr/>
          </p:nvSpPr>
          <p:spPr>
            <a:xfrm>
              <a:off x="8010146"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7" name="tx1057"/>
            <p:cNvSpPr/>
            <p:nvPr/>
          </p:nvSpPr>
          <p:spPr>
            <a:xfrm>
              <a:off x="8274358"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8" name="tx1058"/>
            <p:cNvSpPr/>
            <p:nvPr/>
          </p:nvSpPr>
          <p:spPr>
            <a:xfrm>
              <a:off x="8538570" y="2197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9" name="tx1059"/>
            <p:cNvSpPr/>
            <p:nvPr/>
          </p:nvSpPr>
          <p:spPr>
            <a:xfrm>
              <a:off x="431117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60" name="tx1060"/>
            <p:cNvSpPr/>
            <p:nvPr/>
          </p:nvSpPr>
          <p:spPr>
            <a:xfrm>
              <a:off x="457539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61" name="tx1061"/>
            <p:cNvSpPr/>
            <p:nvPr/>
          </p:nvSpPr>
          <p:spPr>
            <a:xfrm>
              <a:off x="483960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62" name="tx1062"/>
            <p:cNvSpPr/>
            <p:nvPr/>
          </p:nvSpPr>
          <p:spPr>
            <a:xfrm>
              <a:off x="510381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63" name="tx1063"/>
            <p:cNvSpPr/>
            <p:nvPr/>
          </p:nvSpPr>
          <p:spPr>
            <a:xfrm>
              <a:off x="536802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64" name="tx1064"/>
            <p:cNvSpPr/>
            <p:nvPr/>
          </p:nvSpPr>
          <p:spPr>
            <a:xfrm>
              <a:off x="563223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65" name="tx1065"/>
            <p:cNvSpPr/>
            <p:nvPr/>
          </p:nvSpPr>
          <p:spPr>
            <a:xfrm>
              <a:off x="589645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66" name="tx1066"/>
            <p:cNvSpPr/>
            <p:nvPr/>
          </p:nvSpPr>
          <p:spPr>
            <a:xfrm>
              <a:off x="616066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67" name="tx1067"/>
            <p:cNvSpPr/>
            <p:nvPr/>
          </p:nvSpPr>
          <p:spPr>
            <a:xfrm>
              <a:off x="642487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68" name="tx1068"/>
            <p:cNvSpPr/>
            <p:nvPr/>
          </p:nvSpPr>
          <p:spPr>
            <a:xfrm>
              <a:off x="668908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9" name="tx1069"/>
            <p:cNvSpPr/>
            <p:nvPr/>
          </p:nvSpPr>
          <p:spPr>
            <a:xfrm>
              <a:off x="695329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0" name="tx1070"/>
            <p:cNvSpPr/>
            <p:nvPr/>
          </p:nvSpPr>
          <p:spPr>
            <a:xfrm>
              <a:off x="721751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71" name="tx1071"/>
            <p:cNvSpPr/>
            <p:nvPr/>
          </p:nvSpPr>
          <p:spPr>
            <a:xfrm>
              <a:off x="748172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72" name="tx1072"/>
            <p:cNvSpPr/>
            <p:nvPr/>
          </p:nvSpPr>
          <p:spPr>
            <a:xfrm>
              <a:off x="774593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73" name="tx1073"/>
            <p:cNvSpPr/>
            <p:nvPr/>
          </p:nvSpPr>
          <p:spPr>
            <a:xfrm>
              <a:off x="801014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74" name="tx1074"/>
            <p:cNvSpPr/>
            <p:nvPr/>
          </p:nvSpPr>
          <p:spPr>
            <a:xfrm>
              <a:off x="827435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5" name="tx1075"/>
            <p:cNvSpPr/>
            <p:nvPr/>
          </p:nvSpPr>
          <p:spPr>
            <a:xfrm>
              <a:off x="853857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76" name="tx1076"/>
            <p:cNvSpPr/>
            <p:nvPr/>
          </p:nvSpPr>
          <p:spPr>
            <a:xfrm>
              <a:off x="193327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7" name="tx1077"/>
            <p:cNvSpPr/>
            <p:nvPr/>
          </p:nvSpPr>
          <p:spPr>
            <a:xfrm>
              <a:off x="219748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8" name="tx1078"/>
            <p:cNvSpPr/>
            <p:nvPr/>
          </p:nvSpPr>
          <p:spPr>
            <a:xfrm>
              <a:off x="246169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79" name="tx1079"/>
            <p:cNvSpPr/>
            <p:nvPr/>
          </p:nvSpPr>
          <p:spPr>
            <a:xfrm>
              <a:off x="272590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0" name="tx1080"/>
            <p:cNvSpPr/>
            <p:nvPr/>
          </p:nvSpPr>
          <p:spPr>
            <a:xfrm>
              <a:off x="299011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1" name="tx1081"/>
            <p:cNvSpPr/>
            <p:nvPr/>
          </p:nvSpPr>
          <p:spPr>
            <a:xfrm>
              <a:off x="325433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2" name="tx1082"/>
            <p:cNvSpPr/>
            <p:nvPr/>
          </p:nvSpPr>
          <p:spPr>
            <a:xfrm>
              <a:off x="351854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3" name="tx1083"/>
            <p:cNvSpPr/>
            <p:nvPr/>
          </p:nvSpPr>
          <p:spPr>
            <a:xfrm>
              <a:off x="378275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4" name="tx1084"/>
            <p:cNvSpPr/>
            <p:nvPr/>
          </p:nvSpPr>
          <p:spPr>
            <a:xfrm>
              <a:off x="404696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85" name="tx1085"/>
            <p:cNvSpPr/>
            <p:nvPr/>
          </p:nvSpPr>
          <p:spPr>
            <a:xfrm>
              <a:off x="431117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6" name="tx1086"/>
            <p:cNvSpPr/>
            <p:nvPr/>
          </p:nvSpPr>
          <p:spPr>
            <a:xfrm>
              <a:off x="457539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7" name="tx1087"/>
            <p:cNvSpPr/>
            <p:nvPr/>
          </p:nvSpPr>
          <p:spPr>
            <a:xfrm>
              <a:off x="483960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8" name="tx1088"/>
            <p:cNvSpPr/>
            <p:nvPr/>
          </p:nvSpPr>
          <p:spPr>
            <a:xfrm>
              <a:off x="510381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89" name="tx1089"/>
            <p:cNvSpPr/>
            <p:nvPr/>
          </p:nvSpPr>
          <p:spPr>
            <a:xfrm>
              <a:off x="536802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0" name="tx1090"/>
            <p:cNvSpPr/>
            <p:nvPr/>
          </p:nvSpPr>
          <p:spPr>
            <a:xfrm>
              <a:off x="563223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1" name="tx1091"/>
            <p:cNvSpPr/>
            <p:nvPr/>
          </p:nvSpPr>
          <p:spPr>
            <a:xfrm>
              <a:off x="589645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2" name="tx1092"/>
            <p:cNvSpPr/>
            <p:nvPr/>
          </p:nvSpPr>
          <p:spPr>
            <a:xfrm>
              <a:off x="616066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3" name="tx1093"/>
            <p:cNvSpPr/>
            <p:nvPr/>
          </p:nvSpPr>
          <p:spPr>
            <a:xfrm>
              <a:off x="642487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4" name="tx1094"/>
            <p:cNvSpPr/>
            <p:nvPr/>
          </p:nvSpPr>
          <p:spPr>
            <a:xfrm>
              <a:off x="668908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5" name="tx1095"/>
            <p:cNvSpPr/>
            <p:nvPr/>
          </p:nvSpPr>
          <p:spPr>
            <a:xfrm>
              <a:off x="695329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6" name="tx1096"/>
            <p:cNvSpPr/>
            <p:nvPr/>
          </p:nvSpPr>
          <p:spPr>
            <a:xfrm>
              <a:off x="721751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7" name="tx1097"/>
            <p:cNvSpPr/>
            <p:nvPr/>
          </p:nvSpPr>
          <p:spPr>
            <a:xfrm>
              <a:off x="7481722"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8" name="tx1098"/>
            <p:cNvSpPr/>
            <p:nvPr/>
          </p:nvSpPr>
          <p:spPr>
            <a:xfrm>
              <a:off x="7745934"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9" name="tx1099"/>
            <p:cNvSpPr/>
            <p:nvPr/>
          </p:nvSpPr>
          <p:spPr>
            <a:xfrm>
              <a:off x="8010146"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00" name="tx1100"/>
            <p:cNvSpPr/>
            <p:nvPr/>
          </p:nvSpPr>
          <p:spPr>
            <a:xfrm>
              <a:off x="8274358"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01" name="tx1101"/>
            <p:cNvSpPr/>
            <p:nvPr/>
          </p:nvSpPr>
          <p:spPr>
            <a:xfrm>
              <a:off x="8538570" y="2743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02" name="tx1102"/>
            <p:cNvSpPr/>
            <p:nvPr/>
          </p:nvSpPr>
          <p:spPr>
            <a:xfrm>
              <a:off x="193327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03" name="tx1103"/>
            <p:cNvSpPr/>
            <p:nvPr/>
          </p:nvSpPr>
          <p:spPr>
            <a:xfrm>
              <a:off x="219748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04" name="tx1104"/>
            <p:cNvSpPr/>
            <p:nvPr/>
          </p:nvSpPr>
          <p:spPr>
            <a:xfrm>
              <a:off x="299011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05" name="tx1105"/>
            <p:cNvSpPr/>
            <p:nvPr/>
          </p:nvSpPr>
          <p:spPr>
            <a:xfrm>
              <a:off x="325433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06" name="tx1106"/>
            <p:cNvSpPr/>
            <p:nvPr/>
          </p:nvSpPr>
          <p:spPr>
            <a:xfrm>
              <a:off x="351854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07" name="tx1107"/>
            <p:cNvSpPr/>
            <p:nvPr/>
          </p:nvSpPr>
          <p:spPr>
            <a:xfrm>
              <a:off x="378275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08" name="tx1108"/>
            <p:cNvSpPr/>
            <p:nvPr/>
          </p:nvSpPr>
          <p:spPr>
            <a:xfrm>
              <a:off x="404696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09" name="tx1109"/>
            <p:cNvSpPr/>
            <p:nvPr/>
          </p:nvSpPr>
          <p:spPr>
            <a:xfrm>
              <a:off x="431117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10" name="tx1110"/>
            <p:cNvSpPr/>
            <p:nvPr/>
          </p:nvSpPr>
          <p:spPr>
            <a:xfrm>
              <a:off x="457539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11" name="tx1111"/>
            <p:cNvSpPr/>
            <p:nvPr/>
          </p:nvSpPr>
          <p:spPr>
            <a:xfrm>
              <a:off x="483960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2" name="tx1112"/>
            <p:cNvSpPr/>
            <p:nvPr/>
          </p:nvSpPr>
          <p:spPr>
            <a:xfrm>
              <a:off x="510381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13" name="tx1113"/>
            <p:cNvSpPr/>
            <p:nvPr/>
          </p:nvSpPr>
          <p:spPr>
            <a:xfrm>
              <a:off x="536802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4" name="tx1114"/>
            <p:cNvSpPr/>
            <p:nvPr/>
          </p:nvSpPr>
          <p:spPr>
            <a:xfrm>
              <a:off x="563223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5" name="tx1115"/>
            <p:cNvSpPr/>
            <p:nvPr/>
          </p:nvSpPr>
          <p:spPr>
            <a:xfrm>
              <a:off x="589645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6" name="tx1116"/>
            <p:cNvSpPr/>
            <p:nvPr/>
          </p:nvSpPr>
          <p:spPr>
            <a:xfrm>
              <a:off x="616066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7" name="tx1117"/>
            <p:cNvSpPr/>
            <p:nvPr/>
          </p:nvSpPr>
          <p:spPr>
            <a:xfrm>
              <a:off x="642487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8" name="tx1118"/>
            <p:cNvSpPr/>
            <p:nvPr/>
          </p:nvSpPr>
          <p:spPr>
            <a:xfrm>
              <a:off x="668908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9" name="tx1119"/>
            <p:cNvSpPr/>
            <p:nvPr/>
          </p:nvSpPr>
          <p:spPr>
            <a:xfrm>
              <a:off x="695329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20" name="tx1120"/>
            <p:cNvSpPr/>
            <p:nvPr/>
          </p:nvSpPr>
          <p:spPr>
            <a:xfrm>
              <a:off x="721751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21" name="tx1121"/>
            <p:cNvSpPr/>
            <p:nvPr/>
          </p:nvSpPr>
          <p:spPr>
            <a:xfrm>
              <a:off x="7481722"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2" name="tx1122"/>
            <p:cNvSpPr/>
            <p:nvPr/>
          </p:nvSpPr>
          <p:spPr>
            <a:xfrm>
              <a:off x="774593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3" name="tx1123"/>
            <p:cNvSpPr/>
            <p:nvPr/>
          </p:nvSpPr>
          <p:spPr>
            <a:xfrm>
              <a:off x="801014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4" name="tx1124"/>
            <p:cNvSpPr/>
            <p:nvPr/>
          </p:nvSpPr>
          <p:spPr>
            <a:xfrm>
              <a:off x="8274358"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5" name="tx1125"/>
            <p:cNvSpPr/>
            <p:nvPr/>
          </p:nvSpPr>
          <p:spPr>
            <a:xfrm>
              <a:off x="8538570"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6" name="tx1126"/>
            <p:cNvSpPr/>
            <p:nvPr/>
          </p:nvSpPr>
          <p:spPr>
            <a:xfrm>
              <a:off x="193327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27" name="tx1127"/>
            <p:cNvSpPr/>
            <p:nvPr/>
          </p:nvSpPr>
          <p:spPr>
            <a:xfrm>
              <a:off x="219748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28" name="tx1128"/>
            <p:cNvSpPr/>
            <p:nvPr/>
          </p:nvSpPr>
          <p:spPr>
            <a:xfrm>
              <a:off x="246169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29" name="tx1129"/>
            <p:cNvSpPr/>
            <p:nvPr/>
          </p:nvSpPr>
          <p:spPr>
            <a:xfrm>
              <a:off x="272590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30" name="tx1130"/>
            <p:cNvSpPr/>
            <p:nvPr/>
          </p:nvSpPr>
          <p:spPr>
            <a:xfrm>
              <a:off x="299011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31" name="tx1131"/>
            <p:cNvSpPr/>
            <p:nvPr/>
          </p:nvSpPr>
          <p:spPr>
            <a:xfrm>
              <a:off x="325433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32" name="tx1132"/>
            <p:cNvSpPr/>
            <p:nvPr/>
          </p:nvSpPr>
          <p:spPr>
            <a:xfrm>
              <a:off x="351854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33" name="tx1133"/>
            <p:cNvSpPr/>
            <p:nvPr/>
          </p:nvSpPr>
          <p:spPr>
            <a:xfrm>
              <a:off x="378275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4" name="tx1134"/>
            <p:cNvSpPr/>
            <p:nvPr/>
          </p:nvSpPr>
          <p:spPr>
            <a:xfrm>
              <a:off x="404696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35" name="tx1135"/>
            <p:cNvSpPr/>
            <p:nvPr/>
          </p:nvSpPr>
          <p:spPr>
            <a:xfrm>
              <a:off x="431117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6" name="tx1136"/>
            <p:cNvSpPr/>
            <p:nvPr/>
          </p:nvSpPr>
          <p:spPr>
            <a:xfrm>
              <a:off x="457539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7" name="tx1137"/>
            <p:cNvSpPr/>
            <p:nvPr/>
          </p:nvSpPr>
          <p:spPr>
            <a:xfrm>
              <a:off x="483960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8" name="tx1138"/>
            <p:cNvSpPr/>
            <p:nvPr/>
          </p:nvSpPr>
          <p:spPr>
            <a:xfrm>
              <a:off x="510381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9" name="tx1139"/>
            <p:cNvSpPr/>
            <p:nvPr/>
          </p:nvSpPr>
          <p:spPr>
            <a:xfrm>
              <a:off x="536802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40" name="tx1140"/>
            <p:cNvSpPr/>
            <p:nvPr/>
          </p:nvSpPr>
          <p:spPr>
            <a:xfrm>
              <a:off x="563223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41" name="tx1141"/>
            <p:cNvSpPr/>
            <p:nvPr/>
          </p:nvSpPr>
          <p:spPr>
            <a:xfrm>
              <a:off x="589645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42" name="tx1142"/>
            <p:cNvSpPr/>
            <p:nvPr/>
          </p:nvSpPr>
          <p:spPr>
            <a:xfrm>
              <a:off x="616066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43" name="tx1143"/>
            <p:cNvSpPr/>
            <p:nvPr/>
          </p:nvSpPr>
          <p:spPr>
            <a:xfrm>
              <a:off x="642487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44" name="tx1144"/>
            <p:cNvSpPr/>
            <p:nvPr/>
          </p:nvSpPr>
          <p:spPr>
            <a:xfrm>
              <a:off x="668908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45" name="tx1145"/>
            <p:cNvSpPr/>
            <p:nvPr/>
          </p:nvSpPr>
          <p:spPr>
            <a:xfrm>
              <a:off x="695329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6" name="tx1146"/>
            <p:cNvSpPr/>
            <p:nvPr/>
          </p:nvSpPr>
          <p:spPr>
            <a:xfrm>
              <a:off x="721751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7" name="tx1147"/>
            <p:cNvSpPr/>
            <p:nvPr/>
          </p:nvSpPr>
          <p:spPr>
            <a:xfrm>
              <a:off x="7481722"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48" name="tx1148"/>
            <p:cNvSpPr/>
            <p:nvPr/>
          </p:nvSpPr>
          <p:spPr>
            <a:xfrm>
              <a:off x="7745934"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49" name="tx1149"/>
            <p:cNvSpPr/>
            <p:nvPr/>
          </p:nvSpPr>
          <p:spPr>
            <a:xfrm>
              <a:off x="8010146"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50" name="tx1150"/>
            <p:cNvSpPr/>
            <p:nvPr/>
          </p:nvSpPr>
          <p:spPr>
            <a:xfrm>
              <a:off x="8274358"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51" name="tx1151"/>
            <p:cNvSpPr/>
            <p:nvPr/>
          </p:nvSpPr>
          <p:spPr>
            <a:xfrm>
              <a:off x="8538570" y="2607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52" name="tx1152"/>
            <p:cNvSpPr/>
            <p:nvPr/>
          </p:nvSpPr>
          <p:spPr>
            <a:xfrm>
              <a:off x="299011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53" name="tx1153"/>
            <p:cNvSpPr/>
            <p:nvPr/>
          </p:nvSpPr>
          <p:spPr>
            <a:xfrm>
              <a:off x="325433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54" name="tx1154"/>
            <p:cNvSpPr/>
            <p:nvPr/>
          </p:nvSpPr>
          <p:spPr>
            <a:xfrm>
              <a:off x="351854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55" name="tx1155"/>
            <p:cNvSpPr/>
            <p:nvPr/>
          </p:nvSpPr>
          <p:spPr>
            <a:xfrm>
              <a:off x="378275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56" name="tx1156"/>
            <p:cNvSpPr/>
            <p:nvPr/>
          </p:nvSpPr>
          <p:spPr>
            <a:xfrm>
              <a:off x="404696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57" name="tx1157"/>
            <p:cNvSpPr/>
            <p:nvPr/>
          </p:nvSpPr>
          <p:spPr>
            <a:xfrm>
              <a:off x="431117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58" name="tx1158"/>
            <p:cNvSpPr/>
            <p:nvPr/>
          </p:nvSpPr>
          <p:spPr>
            <a:xfrm>
              <a:off x="457539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59" name="tx1159"/>
            <p:cNvSpPr/>
            <p:nvPr/>
          </p:nvSpPr>
          <p:spPr>
            <a:xfrm>
              <a:off x="483960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0" name="tx1160"/>
            <p:cNvSpPr/>
            <p:nvPr/>
          </p:nvSpPr>
          <p:spPr>
            <a:xfrm>
              <a:off x="510381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1" name="tx1161"/>
            <p:cNvSpPr/>
            <p:nvPr/>
          </p:nvSpPr>
          <p:spPr>
            <a:xfrm>
              <a:off x="536802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62" name="tx1162"/>
            <p:cNvSpPr/>
            <p:nvPr/>
          </p:nvSpPr>
          <p:spPr>
            <a:xfrm>
              <a:off x="563223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63" name="tx1163"/>
            <p:cNvSpPr/>
            <p:nvPr/>
          </p:nvSpPr>
          <p:spPr>
            <a:xfrm>
              <a:off x="589645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64" name="tx1164"/>
            <p:cNvSpPr/>
            <p:nvPr/>
          </p:nvSpPr>
          <p:spPr>
            <a:xfrm>
              <a:off x="616066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65" name="tx1165"/>
            <p:cNvSpPr/>
            <p:nvPr/>
          </p:nvSpPr>
          <p:spPr>
            <a:xfrm>
              <a:off x="642487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66" name="tx1166"/>
            <p:cNvSpPr/>
            <p:nvPr/>
          </p:nvSpPr>
          <p:spPr>
            <a:xfrm>
              <a:off x="668908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67" name="tx1167"/>
            <p:cNvSpPr/>
            <p:nvPr/>
          </p:nvSpPr>
          <p:spPr>
            <a:xfrm>
              <a:off x="695329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68" name="tx1168"/>
            <p:cNvSpPr/>
            <p:nvPr/>
          </p:nvSpPr>
          <p:spPr>
            <a:xfrm>
              <a:off x="721751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69" name="tx1169"/>
            <p:cNvSpPr/>
            <p:nvPr/>
          </p:nvSpPr>
          <p:spPr>
            <a:xfrm>
              <a:off x="748172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70" name="tx1170"/>
            <p:cNvSpPr/>
            <p:nvPr/>
          </p:nvSpPr>
          <p:spPr>
            <a:xfrm>
              <a:off x="774593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71" name="tx1171"/>
            <p:cNvSpPr/>
            <p:nvPr/>
          </p:nvSpPr>
          <p:spPr>
            <a:xfrm>
              <a:off x="801014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72" name="tx1172"/>
            <p:cNvSpPr/>
            <p:nvPr/>
          </p:nvSpPr>
          <p:spPr>
            <a:xfrm>
              <a:off x="8274358"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73" name="tx1173"/>
            <p:cNvSpPr/>
            <p:nvPr/>
          </p:nvSpPr>
          <p:spPr>
            <a:xfrm>
              <a:off x="853857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74" name="tx1174"/>
            <p:cNvSpPr/>
            <p:nvPr/>
          </p:nvSpPr>
          <p:spPr>
            <a:xfrm>
              <a:off x="193327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75" name="tx1175"/>
            <p:cNvSpPr/>
            <p:nvPr/>
          </p:nvSpPr>
          <p:spPr>
            <a:xfrm>
              <a:off x="219748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76" name="tx1176"/>
            <p:cNvSpPr/>
            <p:nvPr/>
          </p:nvSpPr>
          <p:spPr>
            <a:xfrm>
              <a:off x="246169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77" name="tx1177"/>
            <p:cNvSpPr/>
            <p:nvPr/>
          </p:nvSpPr>
          <p:spPr>
            <a:xfrm>
              <a:off x="272590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78" name="tx1178"/>
            <p:cNvSpPr/>
            <p:nvPr/>
          </p:nvSpPr>
          <p:spPr>
            <a:xfrm>
              <a:off x="299011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79" name="tx1179"/>
            <p:cNvSpPr/>
            <p:nvPr/>
          </p:nvSpPr>
          <p:spPr>
            <a:xfrm>
              <a:off x="325433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80" name="tx1180"/>
            <p:cNvSpPr/>
            <p:nvPr/>
          </p:nvSpPr>
          <p:spPr>
            <a:xfrm>
              <a:off x="351854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1" name="tx1181"/>
            <p:cNvSpPr/>
            <p:nvPr/>
          </p:nvSpPr>
          <p:spPr>
            <a:xfrm>
              <a:off x="378275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82" name="tx1182"/>
            <p:cNvSpPr/>
            <p:nvPr/>
          </p:nvSpPr>
          <p:spPr>
            <a:xfrm>
              <a:off x="404696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83" name="tx1183"/>
            <p:cNvSpPr/>
            <p:nvPr/>
          </p:nvSpPr>
          <p:spPr>
            <a:xfrm>
              <a:off x="431117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84" name="tx1184"/>
            <p:cNvSpPr/>
            <p:nvPr/>
          </p:nvSpPr>
          <p:spPr>
            <a:xfrm>
              <a:off x="457539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85" name="tx1185"/>
            <p:cNvSpPr/>
            <p:nvPr/>
          </p:nvSpPr>
          <p:spPr>
            <a:xfrm>
              <a:off x="483960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86" name="tx1186"/>
            <p:cNvSpPr/>
            <p:nvPr/>
          </p:nvSpPr>
          <p:spPr>
            <a:xfrm>
              <a:off x="510381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7" name="tx1187"/>
            <p:cNvSpPr/>
            <p:nvPr/>
          </p:nvSpPr>
          <p:spPr>
            <a:xfrm>
              <a:off x="536802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8" name="tx1188"/>
            <p:cNvSpPr/>
            <p:nvPr/>
          </p:nvSpPr>
          <p:spPr>
            <a:xfrm>
              <a:off x="563223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89" name="tx1189"/>
            <p:cNvSpPr/>
            <p:nvPr/>
          </p:nvSpPr>
          <p:spPr>
            <a:xfrm>
              <a:off x="589645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0" name="tx1190"/>
            <p:cNvSpPr/>
            <p:nvPr/>
          </p:nvSpPr>
          <p:spPr>
            <a:xfrm>
              <a:off x="616066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1" name="tx1191"/>
            <p:cNvSpPr/>
            <p:nvPr/>
          </p:nvSpPr>
          <p:spPr>
            <a:xfrm>
              <a:off x="642487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2" name="tx1192"/>
            <p:cNvSpPr/>
            <p:nvPr/>
          </p:nvSpPr>
          <p:spPr>
            <a:xfrm>
              <a:off x="668908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3" name="tx1193"/>
            <p:cNvSpPr/>
            <p:nvPr/>
          </p:nvSpPr>
          <p:spPr>
            <a:xfrm>
              <a:off x="695329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94" name="tx1194"/>
            <p:cNvSpPr/>
            <p:nvPr/>
          </p:nvSpPr>
          <p:spPr>
            <a:xfrm>
              <a:off x="721751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95" name="tx1195"/>
            <p:cNvSpPr/>
            <p:nvPr/>
          </p:nvSpPr>
          <p:spPr>
            <a:xfrm>
              <a:off x="7481722"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96" name="tx1196"/>
            <p:cNvSpPr/>
            <p:nvPr/>
          </p:nvSpPr>
          <p:spPr>
            <a:xfrm>
              <a:off x="7745934"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97" name="tx1197"/>
            <p:cNvSpPr/>
            <p:nvPr/>
          </p:nvSpPr>
          <p:spPr>
            <a:xfrm>
              <a:off x="8010146"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98" name="tx1198"/>
            <p:cNvSpPr/>
            <p:nvPr/>
          </p:nvSpPr>
          <p:spPr>
            <a:xfrm>
              <a:off x="8274358"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99" name="tx1199"/>
            <p:cNvSpPr/>
            <p:nvPr/>
          </p:nvSpPr>
          <p:spPr>
            <a:xfrm>
              <a:off x="8538570" y="4519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00" name="tx1200"/>
            <p:cNvSpPr/>
            <p:nvPr/>
          </p:nvSpPr>
          <p:spPr>
            <a:xfrm>
              <a:off x="193327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1" name="tx1201"/>
            <p:cNvSpPr/>
            <p:nvPr/>
          </p:nvSpPr>
          <p:spPr>
            <a:xfrm>
              <a:off x="219748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02" name="tx1202"/>
            <p:cNvSpPr/>
            <p:nvPr/>
          </p:nvSpPr>
          <p:spPr>
            <a:xfrm>
              <a:off x="246169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03" name="tx1203"/>
            <p:cNvSpPr/>
            <p:nvPr/>
          </p:nvSpPr>
          <p:spPr>
            <a:xfrm>
              <a:off x="272590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04" name="tx1204"/>
            <p:cNvSpPr/>
            <p:nvPr/>
          </p:nvSpPr>
          <p:spPr>
            <a:xfrm>
              <a:off x="299011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05" name="tx1205"/>
            <p:cNvSpPr/>
            <p:nvPr/>
          </p:nvSpPr>
          <p:spPr>
            <a:xfrm>
              <a:off x="325433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6" name="tx1206"/>
            <p:cNvSpPr/>
            <p:nvPr/>
          </p:nvSpPr>
          <p:spPr>
            <a:xfrm>
              <a:off x="351854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07" name="tx1207"/>
            <p:cNvSpPr/>
            <p:nvPr/>
          </p:nvSpPr>
          <p:spPr>
            <a:xfrm>
              <a:off x="378275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08" name="tx1208"/>
            <p:cNvSpPr/>
            <p:nvPr/>
          </p:nvSpPr>
          <p:spPr>
            <a:xfrm>
              <a:off x="404696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09" name="tx1209"/>
            <p:cNvSpPr/>
            <p:nvPr/>
          </p:nvSpPr>
          <p:spPr>
            <a:xfrm>
              <a:off x="431117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10" name="tx1210"/>
            <p:cNvSpPr/>
            <p:nvPr/>
          </p:nvSpPr>
          <p:spPr>
            <a:xfrm>
              <a:off x="457539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11" name="tx1211"/>
            <p:cNvSpPr/>
            <p:nvPr/>
          </p:nvSpPr>
          <p:spPr>
            <a:xfrm>
              <a:off x="483960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12" name="tx1212"/>
            <p:cNvSpPr/>
            <p:nvPr/>
          </p:nvSpPr>
          <p:spPr>
            <a:xfrm>
              <a:off x="510381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13" name="tx1213"/>
            <p:cNvSpPr/>
            <p:nvPr/>
          </p:nvSpPr>
          <p:spPr>
            <a:xfrm>
              <a:off x="536802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4" name="tx1214"/>
            <p:cNvSpPr/>
            <p:nvPr/>
          </p:nvSpPr>
          <p:spPr>
            <a:xfrm>
              <a:off x="563223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15" name="tx1215"/>
            <p:cNvSpPr/>
            <p:nvPr/>
          </p:nvSpPr>
          <p:spPr>
            <a:xfrm>
              <a:off x="589645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16" name="tx1216"/>
            <p:cNvSpPr/>
            <p:nvPr/>
          </p:nvSpPr>
          <p:spPr>
            <a:xfrm>
              <a:off x="616066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7" name="tx1217"/>
            <p:cNvSpPr/>
            <p:nvPr/>
          </p:nvSpPr>
          <p:spPr>
            <a:xfrm>
              <a:off x="642487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18" name="tx1218"/>
            <p:cNvSpPr/>
            <p:nvPr/>
          </p:nvSpPr>
          <p:spPr>
            <a:xfrm>
              <a:off x="668908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9" name="tx1219"/>
            <p:cNvSpPr/>
            <p:nvPr/>
          </p:nvSpPr>
          <p:spPr>
            <a:xfrm>
              <a:off x="695329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0" name="tx1220"/>
            <p:cNvSpPr/>
            <p:nvPr/>
          </p:nvSpPr>
          <p:spPr>
            <a:xfrm>
              <a:off x="721751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21" name="tx1221"/>
            <p:cNvSpPr/>
            <p:nvPr/>
          </p:nvSpPr>
          <p:spPr>
            <a:xfrm>
              <a:off x="7745934"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22" name="tx1222"/>
            <p:cNvSpPr/>
            <p:nvPr/>
          </p:nvSpPr>
          <p:spPr>
            <a:xfrm>
              <a:off x="8010146"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23" name="tx1223"/>
            <p:cNvSpPr/>
            <p:nvPr/>
          </p:nvSpPr>
          <p:spPr>
            <a:xfrm>
              <a:off x="8274358"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24" name="tx1224"/>
            <p:cNvSpPr/>
            <p:nvPr/>
          </p:nvSpPr>
          <p:spPr>
            <a:xfrm>
              <a:off x="8538570"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25" name="tx1225"/>
            <p:cNvSpPr/>
            <p:nvPr/>
          </p:nvSpPr>
          <p:spPr>
            <a:xfrm>
              <a:off x="378275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26" name="tx1226"/>
            <p:cNvSpPr/>
            <p:nvPr/>
          </p:nvSpPr>
          <p:spPr>
            <a:xfrm>
              <a:off x="404696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27" name="tx1227"/>
            <p:cNvSpPr/>
            <p:nvPr/>
          </p:nvSpPr>
          <p:spPr>
            <a:xfrm>
              <a:off x="431117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28" name="tx1228"/>
            <p:cNvSpPr/>
            <p:nvPr/>
          </p:nvSpPr>
          <p:spPr>
            <a:xfrm>
              <a:off x="457539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29" name="tx1229"/>
            <p:cNvSpPr/>
            <p:nvPr/>
          </p:nvSpPr>
          <p:spPr>
            <a:xfrm>
              <a:off x="483960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30" name="tx1230"/>
            <p:cNvSpPr/>
            <p:nvPr/>
          </p:nvSpPr>
          <p:spPr>
            <a:xfrm>
              <a:off x="510381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31" name="tx1231"/>
            <p:cNvSpPr/>
            <p:nvPr/>
          </p:nvSpPr>
          <p:spPr>
            <a:xfrm>
              <a:off x="536802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2" name="tx1232"/>
            <p:cNvSpPr/>
            <p:nvPr/>
          </p:nvSpPr>
          <p:spPr>
            <a:xfrm>
              <a:off x="563223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33" name="tx1233"/>
            <p:cNvSpPr/>
            <p:nvPr/>
          </p:nvSpPr>
          <p:spPr>
            <a:xfrm>
              <a:off x="589645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34" name="tx1234"/>
            <p:cNvSpPr/>
            <p:nvPr/>
          </p:nvSpPr>
          <p:spPr>
            <a:xfrm>
              <a:off x="616066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35" name="tx1235"/>
            <p:cNvSpPr/>
            <p:nvPr/>
          </p:nvSpPr>
          <p:spPr>
            <a:xfrm>
              <a:off x="642487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36" name="tx1236"/>
            <p:cNvSpPr/>
            <p:nvPr/>
          </p:nvSpPr>
          <p:spPr>
            <a:xfrm>
              <a:off x="668908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37" name="tx1237"/>
            <p:cNvSpPr/>
            <p:nvPr/>
          </p:nvSpPr>
          <p:spPr>
            <a:xfrm>
              <a:off x="695329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38" name="tx1238"/>
            <p:cNvSpPr/>
            <p:nvPr/>
          </p:nvSpPr>
          <p:spPr>
            <a:xfrm>
              <a:off x="721751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39" name="tx1239"/>
            <p:cNvSpPr/>
            <p:nvPr/>
          </p:nvSpPr>
          <p:spPr>
            <a:xfrm>
              <a:off x="748172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40" name="tx1240"/>
            <p:cNvSpPr/>
            <p:nvPr/>
          </p:nvSpPr>
          <p:spPr>
            <a:xfrm>
              <a:off x="774593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41" name="tx1241"/>
            <p:cNvSpPr/>
            <p:nvPr/>
          </p:nvSpPr>
          <p:spPr>
            <a:xfrm>
              <a:off x="801014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42" name="tx1242"/>
            <p:cNvSpPr/>
            <p:nvPr/>
          </p:nvSpPr>
          <p:spPr>
            <a:xfrm>
              <a:off x="827435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3" name="tx1243"/>
            <p:cNvSpPr/>
            <p:nvPr/>
          </p:nvSpPr>
          <p:spPr>
            <a:xfrm>
              <a:off x="853857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4" name="tx1244"/>
            <p:cNvSpPr/>
            <p:nvPr/>
          </p:nvSpPr>
          <p:spPr>
            <a:xfrm>
              <a:off x="431117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45" name="tx1245"/>
            <p:cNvSpPr/>
            <p:nvPr/>
          </p:nvSpPr>
          <p:spPr>
            <a:xfrm>
              <a:off x="721751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46" name="tx1246"/>
            <p:cNvSpPr/>
            <p:nvPr/>
          </p:nvSpPr>
          <p:spPr>
            <a:xfrm>
              <a:off x="246169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47" name="tx1247"/>
            <p:cNvSpPr/>
            <p:nvPr/>
          </p:nvSpPr>
          <p:spPr>
            <a:xfrm>
              <a:off x="272590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48" name="tx1248"/>
            <p:cNvSpPr/>
            <p:nvPr/>
          </p:nvSpPr>
          <p:spPr>
            <a:xfrm>
              <a:off x="299011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49" name="tx1249"/>
            <p:cNvSpPr/>
            <p:nvPr/>
          </p:nvSpPr>
          <p:spPr>
            <a:xfrm>
              <a:off x="325433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50" name="tx1250"/>
            <p:cNvSpPr/>
            <p:nvPr/>
          </p:nvSpPr>
          <p:spPr>
            <a:xfrm>
              <a:off x="510381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51" name="tx1251"/>
            <p:cNvSpPr/>
            <p:nvPr/>
          </p:nvSpPr>
          <p:spPr>
            <a:xfrm>
              <a:off x="536802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52" name="tx1252"/>
            <p:cNvSpPr/>
            <p:nvPr/>
          </p:nvSpPr>
          <p:spPr>
            <a:xfrm>
              <a:off x="563223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53" name="tx1253"/>
            <p:cNvSpPr/>
            <p:nvPr/>
          </p:nvSpPr>
          <p:spPr>
            <a:xfrm>
              <a:off x="589645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54" name="tx1254"/>
            <p:cNvSpPr/>
            <p:nvPr/>
          </p:nvSpPr>
          <p:spPr>
            <a:xfrm>
              <a:off x="616066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55" name="tx1255"/>
            <p:cNvSpPr/>
            <p:nvPr/>
          </p:nvSpPr>
          <p:spPr>
            <a:xfrm>
              <a:off x="642487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56" name="tx1256"/>
            <p:cNvSpPr/>
            <p:nvPr/>
          </p:nvSpPr>
          <p:spPr>
            <a:xfrm>
              <a:off x="668908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57" name="tx1257"/>
            <p:cNvSpPr/>
            <p:nvPr/>
          </p:nvSpPr>
          <p:spPr>
            <a:xfrm>
              <a:off x="695329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8" name="tx1258"/>
            <p:cNvSpPr/>
            <p:nvPr/>
          </p:nvSpPr>
          <p:spPr>
            <a:xfrm>
              <a:off x="721751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9" name="tx1259"/>
            <p:cNvSpPr/>
            <p:nvPr/>
          </p:nvSpPr>
          <p:spPr>
            <a:xfrm>
              <a:off x="748172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60" name="tx1260"/>
            <p:cNvSpPr/>
            <p:nvPr/>
          </p:nvSpPr>
          <p:spPr>
            <a:xfrm>
              <a:off x="774593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61" name="tx1261"/>
            <p:cNvSpPr/>
            <p:nvPr/>
          </p:nvSpPr>
          <p:spPr>
            <a:xfrm>
              <a:off x="801014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62" name="tx1262"/>
            <p:cNvSpPr/>
            <p:nvPr/>
          </p:nvSpPr>
          <p:spPr>
            <a:xfrm>
              <a:off x="827435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63" name="tx1263"/>
            <p:cNvSpPr/>
            <p:nvPr/>
          </p:nvSpPr>
          <p:spPr>
            <a:xfrm>
              <a:off x="853857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64" name="tx1264"/>
            <p:cNvSpPr/>
            <p:nvPr/>
          </p:nvSpPr>
          <p:spPr>
            <a:xfrm>
              <a:off x="193327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65" name="tx1265"/>
            <p:cNvSpPr/>
            <p:nvPr/>
          </p:nvSpPr>
          <p:spPr>
            <a:xfrm>
              <a:off x="219748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66" name="tx1266"/>
            <p:cNvSpPr/>
            <p:nvPr/>
          </p:nvSpPr>
          <p:spPr>
            <a:xfrm>
              <a:off x="246169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67" name="tx1267"/>
            <p:cNvSpPr/>
            <p:nvPr/>
          </p:nvSpPr>
          <p:spPr>
            <a:xfrm>
              <a:off x="272590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68" name="tx1268"/>
            <p:cNvSpPr/>
            <p:nvPr/>
          </p:nvSpPr>
          <p:spPr>
            <a:xfrm>
              <a:off x="299011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69" name="tx1269"/>
            <p:cNvSpPr/>
            <p:nvPr/>
          </p:nvSpPr>
          <p:spPr>
            <a:xfrm>
              <a:off x="325433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0" name="tx1270"/>
            <p:cNvSpPr/>
            <p:nvPr/>
          </p:nvSpPr>
          <p:spPr>
            <a:xfrm>
              <a:off x="351854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1" name="tx1271"/>
            <p:cNvSpPr/>
            <p:nvPr/>
          </p:nvSpPr>
          <p:spPr>
            <a:xfrm>
              <a:off x="378275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2" name="tx1272"/>
            <p:cNvSpPr/>
            <p:nvPr/>
          </p:nvSpPr>
          <p:spPr>
            <a:xfrm>
              <a:off x="404696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73" name="tx1273"/>
            <p:cNvSpPr/>
            <p:nvPr/>
          </p:nvSpPr>
          <p:spPr>
            <a:xfrm>
              <a:off x="431117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74" name="tx1274"/>
            <p:cNvSpPr/>
            <p:nvPr/>
          </p:nvSpPr>
          <p:spPr>
            <a:xfrm>
              <a:off x="457539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75" name="tx1275"/>
            <p:cNvSpPr/>
            <p:nvPr/>
          </p:nvSpPr>
          <p:spPr>
            <a:xfrm>
              <a:off x="483960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76" name="tx1276"/>
            <p:cNvSpPr/>
            <p:nvPr/>
          </p:nvSpPr>
          <p:spPr>
            <a:xfrm>
              <a:off x="510381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77" name="tx1277"/>
            <p:cNvSpPr/>
            <p:nvPr/>
          </p:nvSpPr>
          <p:spPr>
            <a:xfrm>
              <a:off x="536802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78" name="tx1278"/>
            <p:cNvSpPr/>
            <p:nvPr/>
          </p:nvSpPr>
          <p:spPr>
            <a:xfrm>
              <a:off x="563223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79" name="tx1279"/>
            <p:cNvSpPr/>
            <p:nvPr/>
          </p:nvSpPr>
          <p:spPr>
            <a:xfrm>
              <a:off x="589645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80" name="tx1280"/>
            <p:cNvSpPr/>
            <p:nvPr/>
          </p:nvSpPr>
          <p:spPr>
            <a:xfrm>
              <a:off x="616066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81" name="tx1281"/>
            <p:cNvSpPr/>
            <p:nvPr/>
          </p:nvSpPr>
          <p:spPr>
            <a:xfrm>
              <a:off x="642487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82" name="tx1282"/>
            <p:cNvSpPr/>
            <p:nvPr/>
          </p:nvSpPr>
          <p:spPr>
            <a:xfrm>
              <a:off x="668908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83" name="tx1283"/>
            <p:cNvSpPr/>
            <p:nvPr/>
          </p:nvSpPr>
          <p:spPr>
            <a:xfrm>
              <a:off x="695329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84" name="tx1284"/>
            <p:cNvSpPr/>
            <p:nvPr/>
          </p:nvSpPr>
          <p:spPr>
            <a:xfrm>
              <a:off x="721751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85" name="tx1285"/>
            <p:cNvSpPr/>
            <p:nvPr/>
          </p:nvSpPr>
          <p:spPr>
            <a:xfrm>
              <a:off x="7481722"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86" name="tx1286"/>
            <p:cNvSpPr/>
            <p:nvPr/>
          </p:nvSpPr>
          <p:spPr>
            <a:xfrm>
              <a:off x="7745934"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87" name="tx1287"/>
            <p:cNvSpPr/>
            <p:nvPr/>
          </p:nvSpPr>
          <p:spPr>
            <a:xfrm>
              <a:off x="8010146"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88" name="tx1288"/>
            <p:cNvSpPr/>
            <p:nvPr/>
          </p:nvSpPr>
          <p:spPr>
            <a:xfrm>
              <a:off x="8274358"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89" name="tx1289"/>
            <p:cNvSpPr/>
            <p:nvPr/>
          </p:nvSpPr>
          <p:spPr>
            <a:xfrm>
              <a:off x="8538570" y="32899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90" name="tx1290"/>
            <p:cNvSpPr/>
            <p:nvPr/>
          </p:nvSpPr>
          <p:spPr>
            <a:xfrm>
              <a:off x="774593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91" name="tx1291"/>
            <p:cNvSpPr/>
            <p:nvPr/>
          </p:nvSpPr>
          <p:spPr>
            <a:xfrm>
              <a:off x="801014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92" name="tx1292"/>
            <p:cNvSpPr/>
            <p:nvPr/>
          </p:nvSpPr>
          <p:spPr>
            <a:xfrm>
              <a:off x="827435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93" name="tx1293"/>
            <p:cNvSpPr/>
            <p:nvPr/>
          </p:nvSpPr>
          <p:spPr>
            <a:xfrm>
              <a:off x="853857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94" name="tx1294"/>
            <p:cNvSpPr/>
            <p:nvPr/>
          </p:nvSpPr>
          <p:spPr>
            <a:xfrm>
              <a:off x="483960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95" name="tx1295"/>
            <p:cNvSpPr/>
            <p:nvPr/>
          </p:nvSpPr>
          <p:spPr>
            <a:xfrm>
              <a:off x="66890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96" name="tx1296"/>
            <p:cNvSpPr/>
            <p:nvPr/>
          </p:nvSpPr>
          <p:spPr>
            <a:xfrm>
              <a:off x="69532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97" name="tx1297"/>
            <p:cNvSpPr/>
            <p:nvPr/>
          </p:nvSpPr>
          <p:spPr>
            <a:xfrm>
              <a:off x="721751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98" name="tx1298"/>
            <p:cNvSpPr/>
            <p:nvPr/>
          </p:nvSpPr>
          <p:spPr>
            <a:xfrm>
              <a:off x="748172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99" name="tx1299"/>
            <p:cNvSpPr/>
            <p:nvPr/>
          </p:nvSpPr>
          <p:spPr>
            <a:xfrm>
              <a:off x="774593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00" name="tx1300"/>
            <p:cNvSpPr/>
            <p:nvPr/>
          </p:nvSpPr>
          <p:spPr>
            <a:xfrm>
              <a:off x="801014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01" name="tx1301"/>
            <p:cNvSpPr/>
            <p:nvPr/>
          </p:nvSpPr>
          <p:spPr>
            <a:xfrm>
              <a:off x="827435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02" name="tx1302"/>
            <p:cNvSpPr/>
            <p:nvPr/>
          </p:nvSpPr>
          <p:spPr>
            <a:xfrm>
              <a:off x="85385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03" name="tx1303"/>
            <p:cNvSpPr/>
            <p:nvPr/>
          </p:nvSpPr>
          <p:spPr>
            <a:xfrm>
              <a:off x="272590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04" name="tx1304"/>
            <p:cNvSpPr/>
            <p:nvPr/>
          </p:nvSpPr>
          <p:spPr>
            <a:xfrm>
              <a:off x="299011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05" name="tx1305"/>
            <p:cNvSpPr/>
            <p:nvPr/>
          </p:nvSpPr>
          <p:spPr>
            <a:xfrm>
              <a:off x="325433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06" name="tx1306"/>
            <p:cNvSpPr/>
            <p:nvPr/>
          </p:nvSpPr>
          <p:spPr>
            <a:xfrm>
              <a:off x="351854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07" name="tx1307"/>
            <p:cNvSpPr/>
            <p:nvPr/>
          </p:nvSpPr>
          <p:spPr>
            <a:xfrm>
              <a:off x="378275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08" name="tx1308"/>
            <p:cNvSpPr/>
            <p:nvPr/>
          </p:nvSpPr>
          <p:spPr>
            <a:xfrm>
              <a:off x="404696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09" name="tx1309"/>
            <p:cNvSpPr/>
            <p:nvPr/>
          </p:nvSpPr>
          <p:spPr>
            <a:xfrm>
              <a:off x="431117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10" name="tx1310"/>
            <p:cNvSpPr/>
            <p:nvPr/>
          </p:nvSpPr>
          <p:spPr>
            <a:xfrm>
              <a:off x="457539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11" name="tx1311"/>
            <p:cNvSpPr/>
            <p:nvPr/>
          </p:nvSpPr>
          <p:spPr>
            <a:xfrm>
              <a:off x="483960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12" name="tx1312"/>
            <p:cNvSpPr/>
            <p:nvPr/>
          </p:nvSpPr>
          <p:spPr>
            <a:xfrm>
              <a:off x="510381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13" name="tx1313"/>
            <p:cNvSpPr/>
            <p:nvPr/>
          </p:nvSpPr>
          <p:spPr>
            <a:xfrm>
              <a:off x="536802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14" name="tx1314"/>
            <p:cNvSpPr/>
            <p:nvPr/>
          </p:nvSpPr>
          <p:spPr>
            <a:xfrm>
              <a:off x="563223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15" name="tx1315"/>
            <p:cNvSpPr/>
            <p:nvPr/>
          </p:nvSpPr>
          <p:spPr>
            <a:xfrm>
              <a:off x="589645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16" name="tx1316"/>
            <p:cNvSpPr/>
            <p:nvPr/>
          </p:nvSpPr>
          <p:spPr>
            <a:xfrm>
              <a:off x="616066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17" name="tx1317"/>
            <p:cNvSpPr/>
            <p:nvPr/>
          </p:nvSpPr>
          <p:spPr>
            <a:xfrm>
              <a:off x="642487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18" name="tx1318"/>
            <p:cNvSpPr/>
            <p:nvPr/>
          </p:nvSpPr>
          <p:spPr>
            <a:xfrm>
              <a:off x="668908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19" name="tx1319"/>
            <p:cNvSpPr/>
            <p:nvPr/>
          </p:nvSpPr>
          <p:spPr>
            <a:xfrm>
              <a:off x="695329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20" name="tx1320"/>
            <p:cNvSpPr/>
            <p:nvPr/>
          </p:nvSpPr>
          <p:spPr>
            <a:xfrm>
              <a:off x="721751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1" name="tx1321"/>
            <p:cNvSpPr/>
            <p:nvPr/>
          </p:nvSpPr>
          <p:spPr>
            <a:xfrm>
              <a:off x="748172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22" name="tx1322"/>
            <p:cNvSpPr/>
            <p:nvPr/>
          </p:nvSpPr>
          <p:spPr>
            <a:xfrm>
              <a:off x="774593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23" name="tx1323"/>
            <p:cNvSpPr/>
            <p:nvPr/>
          </p:nvSpPr>
          <p:spPr>
            <a:xfrm>
              <a:off x="853857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24" name="tx1324"/>
            <p:cNvSpPr/>
            <p:nvPr/>
          </p:nvSpPr>
          <p:spPr>
            <a:xfrm>
              <a:off x="193327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25" name="tx1325"/>
            <p:cNvSpPr/>
            <p:nvPr/>
          </p:nvSpPr>
          <p:spPr>
            <a:xfrm>
              <a:off x="219748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26" name="tx1326"/>
            <p:cNvSpPr/>
            <p:nvPr/>
          </p:nvSpPr>
          <p:spPr>
            <a:xfrm>
              <a:off x="246169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27" name="tx1327"/>
            <p:cNvSpPr/>
            <p:nvPr/>
          </p:nvSpPr>
          <p:spPr>
            <a:xfrm>
              <a:off x="272590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28" name="tx1328"/>
            <p:cNvSpPr/>
            <p:nvPr/>
          </p:nvSpPr>
          <p:spPr>
            <a:xfrm>
              <a:off x="299011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29" name="tx1329"/>
            <p:cNvSpPr/>
            <p:nvPr/>
          </p:nvSpPr>
          <p:spPr>
            <a:xfrm>
              <a:off x="325433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0" name="tx1330"/>
            <p:cNvSpPr/>
            <p:nvPr/>
          </p:nvSpPr>
          <p:spPr>
            <a:xfrm>
              <a:off x="351854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1" name="tx1331"/>
            <p:cNvSpPr/>
            <p:nvPr/>
          </p:nvSpPr>
          <p:spPr>
            <a:xfrm>
              <a:off x="378275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2" name="tx1332"/>
            <p:cNvSpPr/>
            <p:nvPr/>
          </p:nvSpPr>
          <p:spPr>
            <a:xfrm>
              <a:off x="404696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33" name="tx1333"/>
            <p:cNvSpPr/>
            <p:nvPr/>
          </p:nvSpPr>
          <p:spPr>
            <a:xfrm>
              <a:off x="431117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34" name="tx1334"/>
            <p:cNvSpPr/>
            <p:nvPr/>
          </p:nvSpPr>
          <p:spPr>
            <a:xfrm>
              <a:off x="457539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35" name="tx1335"/>
            <p:cNvSpPr/>
            <p:nvPr/>
          </p:nvSpPr>
          <p:spPr>
            <a:xfrm>
              <a:off x="483960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36" name="tx1336"/>
            <p:cNvSpPr/>
            <p:nvPr/>
          </p:nvSpPr>
          <p:spPr>
            <a:xfrm>
              <a:off x="510381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37" name="tx1337"/>
            <p:cNvSpPr/>
            <p:nvPr/>
          </p:nvSpPr>
          <p:spPr>
            <a:xfrm>
              <a:off x="536802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38" name="tx1338"/>
            <p:cNvSpPr/>
            <p:nvPr/>
          </p:nvSpPr>
          <p:spPr>
            <a:xfrm>
              <a:off x="563223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39" name="tx1339"/>
            <p:cNvSpPr/>
            <p:nvPr/>
          </p:nvSpPr>
          <p:spPr>
            <a:xfrm>
              <a:off x="589645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340" name="tx1340"/>
            <p:cNvSpPr/>
            <p:nvPr/>
          </p:nvSpPr>
          <p:spPr>
            <a:xfrm>
              <a:off x="616066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41" name="tx1341"/>
            <p:cNvSpPr/>
            <p:nvPr/>
          </p:nvSpPr>
          <p:spPr>
            <a:xfrm>
              <a:off x="642487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42" name="tx1342"/>
            <p:cNvSpPr/>
            <p:nvPr/>
          </p:nvSpPr>
          <p:spPr>
            <a:xfrm>
              <a:off x="668908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43" name="tx1343"/>
            <p:cNvSpPr/>
            <p:nvPr/>
          </p:nvSpPr>
          <p:spPr>
            <a:xfrm>
              <a:off x="695329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44" name="tx1344"/>
            <p:cNvSpPr/>
            <p:nvPr/>
          </p:nvSpPr>
          <p:spPr>
            <a:xfrm>
              <a:off x="721751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45" name="tx1345"/>
            <p:cNvSpPr/>
            <p:nvPr/>
          </p:nvSpPr>
          <p:spPr>
            <a:xfrm>
              <a:off x="7481722"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46" name="tx1346"/>
            <p:cNvSpPr/>
            <p:nvPr/>
          </p:nvSpPr>
          <p:spPr>
            <a:xfrm>
              <a:off x="8010146"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47" name="tx1347"/>
            <p:cNvSpPr/>
            <p:nvPr/>
          </p:nvSpPr>
          <p:spPr>
            <a:xfrm>
              <a:off x="8274358"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48" name="tx1348"/>
            <p:cNvSpPr/>
            <p:nvPr/>
          </p:nvSpPr>
          <p:spPr>
            <a:xfrm>
              <a:off x="8538570"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49" name="tx1349"/>
            <p:cNvSpPr/>
            <p:nvPr/>
          </p:nvSpPr>
          <p:spPr>
            <a:xfrm>
              <a:off x="193327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0" name="tx1350"/>
            <p:cNvSpPr/>
            <p:nvPr/>
          </p:nvSpPr>
          <p:spPr>
            <a:xfrm>
              <a:off x="219748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1" name="tx1351"/>
            <p:cNvSpPr/>
            <p:nvPr/>
          </p:nvSpPr>
          <p:spPr>
            <a:xfrm>
              <a:off x="246169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2" name="tx1352"/>
            <p:cNvSpPr/>
            <p:nvPr/>
          </p:nvSpPr>
          <p:spPr>
            <a:xfrm>
              <a:off x="272590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3" name="tx1353"/>
            <p:cNvSpPr/>
            <p:nvPr/>
          </p:nvSpPr>
          <p:spPr>
            <a:xfrm>
              <a:off x="299011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4" name="tx1354"/>
            <p:cNvSpPr/>
            <p:nvPr/>
          </p:nvSpPr>
          <p:spPr>
            <a:xfrm>
              <a:off x="325433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5" name="tx1355"/>
            <p:cNvSpPr/>
            <p:nvPr/>
          </p:nvSpPr>
          <p:spPr>
            <a:xfrm>
              <a:off x="351854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56" name="tx1356"/>
            <p:cNvSpPr/>
            <p:nvPr/>
          </p:nvSpPr>
          <p:spPr>
            <a:xfrm>
              <a:off x="378275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7" name="tx1357"/>
            <p:cNvSpPr/>
            <p:nvPr/>
          </p:nvSpPr>
          <p:spPr>
            <a:xfrm>
              <a:off x="404696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8" name="tx1358"/>
            <p:cNvSpPr/>
            <p:nvPr/>
          </p:nvSpPr>
          <p:spPr>
            <a:xfrm>
              <a:off x="431117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59" name="tx1359"/>
            <p:cNvSpPr/>
            <p:nvPr/>
          </p:nvSpPr>
          <p:spPr>
            <a:xfrm>
              <a:off x="483960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60" name="tx1360"/>
            <p:cNvSpPr/>
            <p:nvPr/>
          </p:nvSpPr>
          <p:spPr>
            <a:xfrm>
              <a:off x="510381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61" name="tx1361"/>
            <p:cNvSpPr/>
            <p:nvPr/>
          </p:nvSpPr>
          <p:spPr>
            <a:xfrm>
              <a:off x="536802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62" name="tx1362"/>
            <p:cNvSpPr/>
            <p:nvPr/>
          </p:nvSpPr>
          <p:spPr>
            <a:xfrm>
              <a:off x="642487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63" name="tx1363"/>
            <p:cNvSpPr/>
            <p:nvPr/>
          </p:nvSpPr>
          <p:spPr>
            <a:xfrm>
              <a:off x="668908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64" name="tx1364"/>
            <p:cNvSpPr/>
            <p:nvPr/>
          </p:nvSpPr>
          <p:spPr>
            <a:xfrm>
              <a:off x="695329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65" name="tx1365"/>
            <p:cNvSpPr/>
            <p:nvPr/>
          </p:nvSpPr>
          <p:spPr>
            <a:xfrm>
              <a:off x="721751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66" name="tx1366"/>
            <p:cNvSpPr/>
            <p:nvPr/>
          </p:nvSpPr>
          <p:spPr>
            <a:xfrm>
              <a:off x="748172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67" name="tx1367"/>
            <p:cNvSpPr/>
            <p:nvPr/>
          </p:nvSpPr>
          <p:spPr>
            <a:xfrm>
              <a:off x="7745934"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68" name="tx1368"/>
            <p:cNvSpPr/>
            <p:nvPr/>
          </p:nvSpPr>
          <p:spPr>
            <a:xfrm>
              <a:off x="8010146"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69" name="tx1369"/>
            <p:cNvSpPr/>
            <p:nvPr/>
          </p:nvSpPr>
          <p:spPr>
            <a:xfrm>
              <a:off x="827435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70" name="tx1370"/>
            <p:cNvSpPr/>
            <p:nvPr/>
          </p:nvSpPr>
          <p:spPr>
            <a:xfrm>
              <a:off x="853857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1" name="tx1371"/>
            <p:cNvSpPr/>
            <p:nvPr/>
          </p:nvSpPr>
          <p:spPr>
            <a:xfrm>
              <a:off x="193327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72" name="tx1372"/>
            <p:cNvSpPr/>
            <p:nvPr/>
          </p:nvSpPr>
          <p:spPr>
            <a:xfrm>
              <a:off x="219748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3" name="tx1373"/>
            <p:cNvSpPr/>
            <p:nvPr/>
          </p:nvSpPr>
          <p:spPr>
            <a:xfrm>
              <a:off x="246169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74" name="tx1374"/>
            <p:cNvSpPr/>
            <p:nvPr/>
          </p:nvSpPr>
          <p:spPr>
            <a:xfrm>
              <a:off x="272590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75" name="tx1375"/>
            <p:cNvSpPr/>
            <p:nvPr/>
          </p:nvSpPr>
          <p:spPr>
            <a:xfrm>
              <a:off x="299011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76" name="tx1376"/>
            <p:cNvSpPr/>
            <p:nvPr/>
          </p:nvSpPr>
          <p:spPr>
            <a:xfrm>
              <a:off x="325433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77" name="tx1377"/>
            <p:cNvSpPr/>
            <p:nvPr/>
          </p:nvSpPr>
          <p:spPr>
            <a:xfrm>
              <a:off x="351854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78" name="tx1378"/>
            <p:cNvSpPr/>
            <p:nvPr/>
          </p:nvSpPr>
          <p:spPr>
            <a:xfrm>
              <a:off x="378275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79" name="tx1379"/>
            <p:cNvSpPr/>
            <p:nvPr/>
          </p:nvSpPr>
          <p:spPr>
            <a:xfrm>
              <a:off x="404696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80" name="tx1380"/>
            <p:cNvSpPr/>
            <p:nvPr/>
          </p:nvSpPr>
          <p:spPr>
            <a:xfrm>
              <a:off x="431117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81" name="tx1381"/>
            <p:cNvSpPr/>
            <p:nvPr/>
          </p:nvSpPr>
          <p:spPr>
            <a:xfrm>
              <a:off x="457539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82" name="tx1382"/>
            <p:cNvSpPr/>
            <p:nvPr/>
          </p:nvSpPr>
          <p:spPr>
            <a:xfrm>
              <a:off x="483960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83" name="tx1383"/>
            <p:cNvSpPr/>
            <p:nvPr/>
          </p:nvSpPr>
          <p:spPr>
            <a:xfrm>
              <a:off x="510381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84" name="tx1384"/>
            <p:cNvSpPr/>
            <p:nvPr/>
          </p:nvSpPr>
          <p:spPr>
            <a:xfrm>
              <a:off x="536802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85" name="tx1385"/>
            <p:cNvSpPr/>
            <p:nvPr/>
          </p:nvSpPr>
          <p:spPr>
            <a:xfrm>
              <a:off x="563223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6" name="tx1386"/>
            <p:cNvSpPr/>
            <p:nvPr/>
          </p:nvSpPr>
          <p:spPr>
            <a:xfrm>
              <a:off x="589645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87" name="tx1387"/>
            <p:cNvSpPr/>
            <p:nvPr/>
          </p:nvSpPr>
          <p:spPr>
            <a:xfrm>
              <a:off x="616066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88" name="tx1388"/>
            <p:cNvSpPr/>
            <p:nvPr/>
          </p:nvSpPr>
          <p:spPr>
            <a:xfrm>
              <a:off x="642487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9" name="tx1389"/>
            <p:cNvSpPr/>
            <p:nvPr/>
          </p:nvSpPr>
          <p:spPr>
            <a:xfrm>
              <a:off x="668908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90" name="tx1390"/>
            <p:cNvSpPr/>
            <p:nvPr/>
          </p:nvSpPr>
          <p:spPr>
            <a:xfrm>
              <a:off x="695329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1" name="tx1391"/>
            <p:cNvSpPr/>
            <p:nvPr/>
          </p:nvSpPr>
          <p:spPr>
            <a:xfrm>
              <a:off x="721751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92" name="tx1392"/>
            <p:cNvSpPr/>
            <p:nvPr/>
          </p:nvSpPr>
          <p:spPr>
            <a:xfrm>
              <a:off x="7481722"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93" name="tx1393"/>
            <p:cNvSpPr/>
            <p:nvPr/>
          </p:nvSpPr>
          <p:spPr>
            <a:xfrm>
              <a:off x="8010146"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94" name="tx1394"/>
            <p:cNvSpPr/>
            <p:nvPr/>
          </p:nvSpPr>
          <p:spPr>
            <a:xfrm>
              <a:off x="8274358"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95" name="tx1395"/>
            <p:cNvSpPr/>
            <p:nvPr/>
          </p:nvSpPr>
          <p:spPr>
            <a:xfrm>
              <a:off x="193327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6" name="tx1396"/>
            <p:cNvSpPr/>
            <p:nvPr/>
          </p:nvSpPr>
          <p:spPr>
            <a:xfrm>
              <a:off x="219748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7" name="tx1397"/>
            <p:cNvSpPr/>
            <p:nvPr/>
          </p:nvSpPr>
          <p:spPr>
            <a:xfrm>
              <a:off x="246169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8" name="tx1398"/>
            <p:cNvSpPr/>
            <p:nvPr/>
          </p:nvSpPr>
          <p:spPr>
            <a:xfrm>
              <a:off x="272590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9" name="tx1399"/>
            <p:cNvSpPr/>
            <p:nvPr/>
          </p:nvSpPr>
          <p:spPr>
            <a:xfrm>
              <a:off x="299011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0" name="tx1400"/>
            <p:cNvSpPr/>
            <p:nvPr/>
          </p:nvSpPr>
          <p:spPr>
            <a:xfrm>
              <a:off x="325433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1" name="tx1401"/>
            <p:cNvSpPr/>
            <p:nvPr/>
          </p:nvSpPr>
          <p:spPr>
            <a:xfrm>
              <a:off x="351854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2" name="tx1402"/>
            <p:cNvSpPr/>
            <p:nvPr/>
          </p:nvSpPr>
          <p:spPr>
            <a:xfrm>
              <a:off x="378275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03" name="tx1403"/>
            <p:cNvSpPr/>
            <p:nvPr/>
          </p:nvSpPr>
          <p:spPr>
            <a:xfrm>
              <a:off x="404696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04" name="tx1404"/>
            <p:cNvSpPr/>
            <p:nvPr/>
          </p:nvSpPr>
          <p:spPr>
            <a:xfrm>
              <a:off x="431117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5" name="tx1405"/>
            <p:cNvSpPr/>
            <p:nvPr/>
          </p:nvSpPr>
          <p:spPr>
            <a:xfrm>
              <a:off x="457539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6" name="tx1406"/>
            <p:cNvSpPr/>
            <p:nvPr/>
          </p:nvSpPr>
          <p:spPr>
            <a:xfrm>
              <a:off x="483960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7" name="tx1407"/>
            <p:cNvSpPr/>
            <p:nvPr/>
          </p:nvSpPr>
          <p:spPr>
            <a:xfrm>
              <a:off x="510381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8" name="tx1408"/>
            <p:cNvSpPr/>
            <p:nvPr/>
          </p:nvSpPr>
          <p:spPr>
            <a:xfrm>
              <a:off x="536802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9" name="tx1409"/>
            <p:cNvSpPr/>
            <p:nvPr/>
          </p:nvSpPr>
          <p:spPr>
            <a:xfrm>
              <a:off x="563223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0" name="tx1410"/>
            <p:cNvSpPr/>
            <p:nvPr/>
          </p:nvSpPr>
          <p:spPr>
            <a:xfrm>
              <a:off x="589645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1" name="tx1411"/>
            <p:cNvSpPr/>
            <p:nvPr/>
          </p:nvSpPr>
          <p:spPr>
            <a:xfrm>
              <a:off x="616066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2" name="tx1412"/>
            <p:cNvSpPr/>
            <p:nvPr/>
          </p:nvSpPr>
          <p:spPr>
            <a:xfrm>
              <a:off x="642487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3" name="tx1413"/>
            <p:cNvSpPr/>
            <p:nvPr/>
          </p:nvSpPr>
          <p:spPr>
            <a:xfrm>
              <a:off x="668908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4" name="tx1414"/>
            <p:cNvSpPr/>
            <p:nvPr/>
          </p:nvSpPr>
          <p:spPr>
            <a:xfrm>
              <a:off x="695329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5" name="tx1415"/>
            <p:cNvSpPr/>
            <p:nvPr/>
          </p:nvSpPr>
          <p:spPr>
            <a:xfrm>
              <a:off x="721751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6" name="tx1416"/>
            <p:cNvSpPr/>
            <p:nvPr/>
          </p:nvSpPr>
          <p:spPr>
            <a:xfrm>
              <a:off x="7481722"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17" name="tx1417"/>
            <p:cNvSpPr/>
            <p:nvPr/>
          </p:nvSpPr>
          <p:spPr>
            <a:xfrm>
              <a:off x="7745934"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18" name="tx1418"/>
            <p:cNvSpPr/>
            <p:nvPr/>
          </p:nvSpPr>
          <p:spPr>
            <a:xfrm>
              <a:off x="8010146"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19" name="tx1419"/>
            <p:cNvSpPr/>
            <p:nvPr/>
          </p:nvSpPr>
          <p:spPr>
            <a:xfrm>
              <a:off x="8274358"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0" name="tx1420"/>
            <p:cNvSpPr/>
            <p:nvPr/>
          </p:nvSpPr>
          <p:spPr>
            <a:xfrm>
              <a:off x="8538570" y="15146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1" name="tx1421"/>
            <p:cNvSpPr/>
            <p:nvPr/>
          </p:nvSpPr>
          <p:spPr>
            <a:xfrm>
              <a:off x="193327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22" name="tx1422"/>
            <p:cNvSpPr/>
            <p:nvPr/>
          </p:nvSpPr>
          <p:spPr>
            <a:xfrm>
              <a:off x="219748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23" name="tx1423"/>
            <p:cNvSpPr/>
            <p:nvPr/>
          </p:nvSpPr>
          <p:spPr>
            <a:xfrm>
              <a:off x="246169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424" name="tx1424"/>
            <p:cNvSpPr/>
            <p:nvPr/>
          </p:nvSpPr>
          <p:spPr>
            <a:xfrm>
              <a:off x="272590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25" name="tx1425"/>
            <p:cNvSpPr/>
            <p:nvPr/>
          </p:nvSpPr>
          <p:spPr>
            <a:xfrm>
              <a:off x="299011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26" name="tx1426"/>
            <p:cNvSpPr/>
            <p:nvPr/>
          </p:nvSpPr>
          <p:spPr>
            <a:xfrm>
              <a:off x="325433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27" name="tx1427"/>
            <p:cNvSpPr/>
            <p:nvPr/>
          </p:nvSpPr>
          <p:spPr>
            <a:xfrm>
              <a:off x="351854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28" name="tx1428"/>
            <p:cNvSpPr/>
            <p:nvPr/>
          </p:nvSpPr>
          <p:spPr>
            <a:xfrm>
              <a:off x="378275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29" name="tx1429"/>
            <p:cNvSpPr/>
            <p:nvPr/>
          </p:nvSpPr>
          <p:spPr>
            <a:xfrm>
              <a:off x="404696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30" name="tx1430"/>
            <p:cNvSpPr/>
            <p:nvPr/>
          </p:nvSpPr>
          <p:spPr>
            <a:xfrm>
              <a:off x="431117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31" name="tx1431"/>
            <p:cNvSpPr/>
            <p:nvPr/>
          </p:nvSpPr>
          <p:spPr>
            <a:xfrm>
              <a:off x="457539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32" name="tx1432"/>
            <p:cNvSpPr/>
            <p:nvPr/>
          </p:nvSpPr>
          <p:spPr>
            <a:xfrm>
              <a:off x="483960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33" name="tx1433"/>
            <p:cNvSpPr/>
            <p:nvPr/>
          </p:nvSpPr>
          <p:spPr>
            <a:xfrm>
              <a:off x="510381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434" name="tx1434"/>
            <p:cNvSpPr/>
            <p:nvPr/>
          </p:nvSpPr>
          <p:spPr>
            <a:xfrm>
              <a:off x="536802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35" name="tx1435"/>
            <p:cNvSpPr/>
            <p:nvPr/>
          </p:nvSpPr>
          <p:spPr>
            <a:xfrm>
              <a:off x="563223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36" name="tx1436"/>
            <p:cNvSpPr/>
            <p:nvPr/>
          </p:nvSpPr>
          <p:spPr>
            <a:xfrm>
              <a:off x="589645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37" name="tx1437"/>
            <p:cNvSpPr/>
            <p:nvPr/>
          </p:nvSpPr>
          <p:spPr>
            <a:xfrm>
              <a:off x="616066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438" name="tx1438"/>
            <p:cNvSpPr/>
            <p:nvPr/>
          </p:nvSpPr>
          <p:spPr>
            <a:xfrm>
              <a:off x="193327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39" name="tx1439"/>
            <p:cNvSpPr/>
            <p:nvPr/>
          </p:nvSpPr>
          <p:spPr>
            <a:xfrm>
              <a:off x="219748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0" name="tx1440"/>
            <p:cNvSpPr/>
            <p:nvPr/>
          </p:nvSpPr>
          <p:spPr>
            <a:xfrm>
              <a:off x="246169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1" name="tx1441"/>
            <p:cNvSpPr/>
            <p:nvPr/>
          </p:nvSpPr>
          <p:spPr>
            <a:xfrm>
              <a:off x="272590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2" name="tx1442"/>
            <p:cNvSpPr/>
            <p:nvPr/>
          </p:nvSpPr>
          <p:spPr>
            <a:xfrm>
              <a:off x="299011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43" name="tx1443"/>
            <p:cNvSpPr/>
            <p:nvPr/>
          </p:nvSpPr>
          <p:spPr>
            <a:xfrm>
              <a:off x="325433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44" name="tx1444"/>
            <p:cNvSpPr/>
            <p:nvPr/>
          </p:nvSpPr>
          <p:spPr>
            <a:xfrm>
              <a:off x="351854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45" name="tx1445"/>
            <p:cNvSpPr/>
            <p:nvPr/>
          </p:nvSpPr>
          <p:spPr>
            <a:xfrm>
              <a:off x="378275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46" name="tx1446"/>
            <p:cNvSpPr/>
            <p:nvPr/>
          </p:nvSpPr>
          <p:spPr>
            <a:xfrm>
              <a:off x="404696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47" name="tx1447"/>
            <p:cNvSpPr/>
            <p:nvPr/>
          </p:nvSpPr>
          <p:spPr>
            <a:xfrm>
              <a:off x="431117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48" name="tx1448"/>
            <p:cNvSpPr/>
            <p:nvPr/>
          </p:nvSpPr>
          <p:spPr>
            <a:xfrm>
              <a:off x="457539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49" name="tx1449"/>
            <p:cNvSpPr/>
            <p:nvPr/>
          </p:nvSpPr>
          <p:spPr>
            <a:xfrm>
              <a:off x="483960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50" name="tx1450"/>
            <p:cNvSpPr/>
            <p:nvPr/>
          </p:nvSpPr>
          <p:spPr>
            <a:xfrm>
              <a:off x="510381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51" name="tx1451"/>
            <p:cNvSpPr/>
            <p:nvPr/>
          </p:nvSpPr>
          <p:spPr>
            <a:xfrm>
              <a:off x="536802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52" name="tx1452"/>
            <p:cNvSpPr/>
            <p:nvPr/>
          </p:nvSpPr>
          <p:spPr>
            <a:xfrm>
              <a:off x="563223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3" name="tx1453"/>
            <p:cNvSpPr/>
            <p:nvPr/>
          </p:nvSpPr>
          <p:spPr>
            <a:xfrm>
              <a:off x="589645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54" name="tx1454"/>
            <p:cNvSpPr/>
            <p:nvPr/>
          </p:nvSpPr>
          <p:spPr>
            <a:xfrm>
              <a:off x="616066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5" name="tx1455"/>
            <p:cNvSpPr/>
            <p:nvPr/>
          </p:nvSpPr>
          <p:spPr>
            <a:xfrm>
              <a:off x="642487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56" name="tx1456"/>
            <p:cNvSpPr/>
            <p:nvPr/>
          </p:nvSpPr>
          <p:spPr>
            <a:xfrm>
              <a:off x="668908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7" name="tx1457"/>
            <p:cNvSpPr/>
            <p:nvPr/>
          </p:nvSpPr>
          <p:spPr>
            <a:xfrm>
              <a:off x="695329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8" name="tx1458"/>
            <p:cNvSpPr/>
            <p:nvPr/>
          </p:nvSpPr>
          <p:spPr>
            <a:xfrm>
              <a:off x="721751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59" name="tx1459"/>
            <p:cNvSpPr/>
            <p:nvPr/>
          </p:nvSpPr>
          <p:spPr>
            <a:xfrm>
              <a:off x="7481722"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60" name="tx1460"/>
            <p:cNvSpPr/>
            <p:nvPr/>
          </p:nvSpPr>
          <p:spPr>
            <a:xfrm>
              <a:off x="7745934"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61" name="tx1461"/>
            <p:cNvSpPr/>
            <p:nvPr/>
          </p:nvSpPr>
          <p:spPr>
            <a:xfrm>
              <a:off x="8010146"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62" name="tx1462"/>
            <p:cNvSpPr/>
            <p:nvPr/>
          </p:nvSpPr>
          <p:spPr>
            <a:xfrm>
              <a:off x="8274358"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63" name="tx1463"/>
            <p:cNvSpPr/>
            <p:nvPr/>
          </p:nvSpPr>
          <p:spPr>
            <a:xfrm>
              <a:off x="8538570" y="1787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64" name="tx1464"/>
            <p:cNvSpPr/>
            <p:nvPr/>
          </p:nvSpPr>
          <p:spPr>
            <a:xfrm>
              <a:off x="193327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65" name="tx1465"/>
            <p:cNvSpPr/>
            <p:nvPr/>
          </p:nvSpPr>
          <p:spPr>
            <a:xfrm>
              <a:off x="219748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66" name="tx1466"/>
            <p:cNvSpPr/>
            <p:nvPr/>
          </p:nvSpPr>
          <p:spPr>
            <a:xfrm>
              <a:off x="246169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67" name="tx1467"/>
            <p:cNvSpPr/>
            <p:nvPr/>
          </p:nvSpPr>
          <p:spPr>
            <a:xfrm>
              <a:off x="272590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68" name="tx1468"/>
            <p:cNvSpPr/>
            <p:nvPr/>
          </p:nvSpPr>
          <p:spPr>
            <a:xfrm>
              <a:off x="299011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469" name="tx1469"/>
            <p:cNvSpPr/>
            <p:nvPr/>
          </p:nvSpPr>
          <p:spPr>
            <a:xfrm>
              <a:off x="325433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70" name="tx1470"/>
            <p:cNvSpPr/>
            <p:nvPr/>
          </p:nvSpPr>
          <p:spPr>
            <a:xfrm>
              <a:off x="351854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71" name="tx1471"/>
            <p:cNvSpPr/>
            <p:nvPr/>
          </p:nvSpPr>
          <p:spPr>
            <a:xfrm>
              <a:off x="378275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72" name="tx1472"/>
            <p:cNvSpPr/>
            <p:nvPr/>
          </p:nvSpPr>
          <p:spPr>
            <a:xfrm>
              <a:off x="404696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73" name="tx1473"/>
            <p:cNvSpPr/>
            <p:nvPr/>
          </p:nvSpPr>
          <p:spPr>
            <a:xfrm>
              <a:off x="431117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74" name="tx1474"/>
            <p:cNvSpPr/>
            <p:nvPr/>
          </p:nvSpPr>
          <p:spPr>
            <a:xfrm>
              <a:off x="457539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75" name="tx1475"/>
            <p:cNvSpPr/>
            <p:nvPr/>
          </p:nvSpPr>
          <p:spPr>
            <a:xfrm>
              <a:off x="483960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6" name="tx1476"/>
            <p:cNvSpPr/>
            <p:nvPr/>
          </p:nvSpPr>
          <p:spPr>
            <a:xfrm>
              <a:off x="510381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77" name="tx1477"/>
            <p:cNvSpPr/>
            <p:nvPr/>
          </p:nvSpPr>
          <p:spPr>
            <a:xfrm>
              <a:off x="536802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78" name="tx1478"/>
            <p:cNvSpPr/>
            <p:nvPr/>
          </p:nvSpPr>
          <p:spPr>
            <a:xfrm>
              <a:off x="563223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79" name="tx1479"/>
            <p:cNvSpPr/>
            <p:nvPr/>
          </p:nvSpPr>
          <p:spPr>
            <a:xfrm>
              <a:off x="589645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80" name="tx1480"/>
            <p:cNvSpPr/>
            <p:nvPr/>
          </p:nvSpPr>
          <p:spPr>
            <a:xfrm>
              <a:off x="616066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1" name="tx1481"/>
            <p:cNvSpPr/>
            <p:nvPr/>
          </p:nvSpPr>
          <p:spPr>
            <a:xfrm>
              <a:off x="642487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82" name="tx1482"/>
            <p:cNvSpPr/>
            <p:nvPr/>
          </p:nvSpPr>
          <p:spPr>
            <a:xfrm>
              <a:off x="668908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83" name="tx1483"/>
            <p:cNvSpPr/>
            <p:nvPr/>
          </p:nvSpPr>
          <p:spPr>
            <a:xfrm>
              <a:off x="695329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84" name="tx1484"/>
            <p:cNvSpPr/>
            <p:nvPr/>
          </p:nvSpPr>
          <p:spPr>
            <a:xfrm>
              <a:off x="721751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85" name="tx1485"/>
            <p:cNvSpPr/>
            <p:nvPr/>
          </p:nvSpPr>
          <p:spPr>
            <a:xfrm>
              <a:off x="7481722"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86" name="tx1486"/>
            <p:cNvSpPr/>
            <p:nvPr/>
          </p:nvSpPr>
          <p:spPr>
            <a:xfrm>
              <a:off x="7745934"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87" name="tx1487"/>
            <p:cNvSpPr/>
            <p:nvPr/>
          </p:nvSpPr>
          <p:spPr>
            <a:xfrm>
              <a:off x="8010146"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88" name="tx1488"/>
            <p:cNvSpPr/>
            <p:nvPr/>
          </p:nvSpPr>
          <p:spPr>
            <a:xfrm>
              <a:off x="8274358"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89" name="tx1489"/>
            <p:cNvSpPr/>
            <p:nvPr/>
          </p:nvSpPr>
          <p:spPr>
            <a:xfrm>
              <a:off x="8538570" y="233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90" name="tx1490"/>
            <p:cNvSpPr/>
            <p:nvPr/>
          </p:nvSpPr>
          <p:spPr>
            <a:xfrm>
              <a:off x="219748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91" name="tx1491"/>
            <p:cNvSpPr/>
            <p:nvPr/>
          </p:nvSpPr>
          <p:spPr>
            <a:xfrm>
              <a:off x="246169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92" name="tx1492"/>
            <p:cNvSpPr/>
            <p:nvPr/>
          </p:nvSpPr>
          <p:spPr>
            <a:xfrm>
              <a:off x="272590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93" name="tx1493"/>
            <p:cNvSpPr/>
            <p:nvPr/>
          </p:nvSpPr>
          <p:spPr>
            <a:xfrm>
              <a:off x="299011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494" name="tx1494"/>
            <p:cNvSpPr/>
            <p:nvPr/>
          </p:nvSpPr>
          <p:spPr>
            <a:xfrm>
              <a:off x="325433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95" name="tx1495"/>
            <p:cNvSpPr/>
            <p:nvPr/>
          </p:nvSpPr>
          <p:spPr>
            <a:xfrm>
              <a:off x="351854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96" name="tx1496"/>
            <p:cNvSpPr/>
            <p:nvPr/>
          </p:nvSpPr>
          <p:spPr>
            <a:xfrm>
              <a:off x="378275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497" name="tx1497"/>
            <p:cNvSpPr/>
            <p:nvPr/>
          </p:nvSpPr>
          <p:spPr>
            <a:xfrm>
              <a:off x="404696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498" name="tx1498"/>
            <p:cNvSpPr/>
            <p:nvPr/>
          </p:nvSpPr>
          <p:spPr>
            <a:xfrm>
              <a:off x="431117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499" name="tx1499"/>
            <p:cNvSpPr/>
            <p:nvPr/>
          </p:nvSpPr>
          <p:spPr>
            <a:xfrm>
              <a:off x="457539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00" name="tx1500"/>
            <p:cNvSpPr/>
            <p:nvPr/>
          </p:nvSpPr>
          <p:spPr>
            <a:xfrm>
              <a:off x="483960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01" name="tx1501"/>
            <p:cNvSpPr/>
            <p:nvPr/>
          </p:nvSpPr>
          <p:spPr>
            <a:xfrm>
              <a:off x="510381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02" name="tx1502"/>
            <p:cNvSpPr/>
            <p:nvPr/>
          </p:nvSpPr>
          <p:spPr>
            <a:xfrm>
              <a:off x="536802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03" name="tx1503"/>
            <p:cNvSpPr/>
            <p:nvPr/>
          </p:nvSpPr>
          <p:spPr>
            <a:xfrm>
              <a:off x="563223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04" name="tx1504"/>
            <p:cNvSpPr/>
            <p:nvPr/>
          </p:nvSpPr>
          <p:spPr>
            <a:xfrm>
              <a:off x="589645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05" name="tx1505"/>
            <p:cNvSpPr/>
            <p:nvPr/>
          </p:nvSpPr>
          <p:spPr>
            <a:xfrm>
              <a:off x="616066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06" name="tx1506"/>
            <p:cNvSpPr/>
            <p:nvPr/>
          </p:nvSpPr>
          <p:spPr>
            <a:xfrm>
              <a:off x="642487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07" name="tx1507"/>
            <p:cNvSpPr/>
            <p:nvPr/>
          </p:nvSpPr>
          <p:spPr>
            <a:xfrm>
              <a:off x="668908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08" name="tx1508"/>
            <p:cNvSpPr/>
            <p:nvPr/>
          </p:nvSpPr>
          <p:spPr>
            <a:xfrm>
              <a:off x="695329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09" name="tx1509"/>
            <p:cNvSpPr/>
            <p:nvPr/>
          </p:nvSpPr>
          <p:spPr>
            <a:xfrm>
              <a:off x="721751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10" name="tx1510"/>
            <p:cNvSpPr/>
            <p:nvPr/>
          </p:nvSpPr>
          <p:spPr>
            <a:xfrm>
              <a:off x="7481722"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11" name="tx1511"/>
            <p:cNvSpPr/>
            <p:nvPr/>
          </p:nvSpPr>
          <p:spPr>
            <a:xfrm>
              <a:off x="7745934"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12" name="tx1512"/>
            <p:cNvSpPr/>
            <p:nvPr/>
          </p:nvSpPr>
          <p:spPr>
            <a:xfrm>
              <a:off x="8010146"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13" name="tx1513"/>
            <p:cNvSpPr/>
            <p:nvPr/>
          </p:nvSpPr>
          <p:spPr>
            <a:xfrm>
              <a:off x="8274358"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14" name="tx1514"/>
            <p:cNvSpPr/>
            <p:nvPr/>
          </p:nvSpPr>
          <p:spPr>
            <a:xfrm>
              <a:off x="853857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15" name="tx1515"/>
            <p:cNvSpPr/>
            <p:nvPr/>
          </p:nvSpPr>
          <p:spPr>
            <a:xfrm>
              <a:off x="193327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516" name="tx1516"/>
            <p:cNvSpPr/>
            <p:nvPr/>
          </p:nvSpPr>
          <p:spPr>
            <a:xfrm>
              <a:off x="219748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17" name="tx1517"/>
            <p:cNvSpPr/>
            <p:nvPr/>
          </p:nvSpPr>
          <p:spPr>
            <a:xfrm>
              <a:off x="246169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518" name="tx1518"/>
            <p:cNvSpPr/>
            <p:nvPr/>
          </p:nvSpPr>
          <p:spPr>
            <a:xfrm>
              <a:off x="272590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519" name="tx1519"/>
            <p:cNvSpPr/>
            <p:nvPr/>
          </p:nvSpPr>
          <p:spPr>
            <a:xfrm>
              <a:off x="299011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20" name="tx1520"/>
            <p:cNvSpPr/>
            <p:nvPr/>
          </p:nvSpPr>
          <p:spPr>
            <a:xfrm>
              <a:off x="325433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521" name="tx1521"/>
            <p:cNvSpPr/>
            <p:nvPr/>
          </p:nvSpPr>
          <p:spPr>
            <a:xfrm>
              <a:off x="351854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22" name="tx1522"/>
            <p:cNvSpPr/>
            <p:nvPr/>
          </p:nvSpPr>
          <p:spPr>
            <a:xfrm>
              <a:off x="378275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23" name="tx1523"/>
            <p:cNvSpPr/>
            <p:nvPr/>
          </p:nvSpPr>
          <p:spPr>
            <a:xfrm>
              <a:off x="404696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24" name="tx1524"/>
            <p:cNvSpPr/>
            <p:nvPr/>
          </p:nvSpPr>
          <p:spPr>
            <a:xfrm>
              <a:off x="510381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25" name="tx1525"/>
            <p:cNvSpPr/>
            <p:nvPr/>
          </p:nvSpPr>
          <p:spPr>
            <a:xfrm>
              <a:off x="536802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26" name="tx1526"/>
            <p:cNvSpPr/>
            <p:nvPr/>
          </p:nvSpPr>
          <p:spPr>
            <a:xfrm>
              <a:off x="695329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27" name="tx1527"/>
            <p:cNvSpPr/>
            <p:nvPr/>
          </p:nvSpPr>
          <p:spPr>
            <a:xfrm>
              <a:off x="721751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28" name="tx1528"/>
            <p:cNvSpPr/>
            <p:nvPr/>
          </p:nvSpPr>
          <p:spPr>
            <a:xfrm>
              <a:off x="7481722"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29" name="tx1529"/>
            <p:cNvSpPr/>
            <p:nvPr/>
          </p:nvSpPr>
          <p:spPr>
            <a:xfrm>
              <a:off x="7745934"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30" name="tx1530"/>
            <p:cNvSpPr/>
            <p:nvPr/>
          </p:nvSpPr>
          <p:spPr>
            <a:xfrm>
              <a:off x="8010146"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31" name="tx1531"/>
            <p:cNvSpPr/>
            <p:nvPr/>
          </p:nvSpPr>
          <p:spPr>
            <a:xfrm>
              <a:off x="8274358"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32" name="tx1532"/>
            <p:cNvSpPr/>
            <p:nvPr/>
          </p:nvSpPr>
          <p:spPr>
            <a:xfrm>
              <a:off x="8538570" y="4928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33" name="tx1533"/>
            <p:cNvSpPr/>
            <p:nvPr/>
          </p:nvSpPr>
          <p:spPr>
            <a:xfrm>
              <a:off x="1933270" y="24705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34" name="tx1534"/>
            <p:cNvSpPr/>
            <p:nvPr/>
          </p:nvSpPr>
          <p:spPr>
            <a:xfrm>
              <a:off x="1933270"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535" name="tx1535"/>
            <p:cNvSpPr/>
            <p:nvPr/>
          </p:nvSpPr>
          <p:spPr>
            <a:xfrm>
              <a:off x="2197482"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536" name="tx1536"/>
            <p:cNvSpPr/>
            <p:nvPr/>
          </p:nvSpPr>
          <p:spPr>
            <a:xfrm>
              <a:off x="2461694" y="315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37" name="tx1537"/>
            <p:cNvSpPr/>
            <p:nvPr/>
          </p:nvSpPr>
          <p:spPr>
            <a:xfrm>
              <a:off x="193327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38" name="tx1538"/>
            <p:cNvSpPr/>
            <p:nvPr/>
          </p:nvSpPr>
          <p:spPr>
            <a:xfrm>
              <a:off x="219748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539" name="tx1539"/>
            <p:cNvSpPr/>
            <p:nvPr/>
          </p:nvSpPr>
          <p:spPr>
            <a:xfrm>
              <a:off x="246169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540" name="tx1540"/>
            <p:cNvSpPr/>
            <p:nvPr/>
          </p:nvSpPr>
          <p:spPr>
            <a:xfrm>
              <a:off x="272590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541" name="tx1541"/>
            <p:cNvSpPr/>
            <p:nvPr/>
          </p:nvSpPr>
          <p:spPr>
            <a:xfrm>
              <a:off x="299011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42" name="tx1542"/>
            <p:cNvSpPr/>
            <p:nvPr/>
          </p:nvSpPr>
          <p:spPr>
            <a:xfrm>
              <a:off x="378275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543" name="tx1543"/>
            <p:cNvSpPr/>
            <p:nvPr/>
          </p:nvSpPr>
          <p:spPr>
            <a:xfrm>
              <a:off x="404696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544" name="tx1544"/>
            <p:cNvSpPr/>
            <p:nvPr/>
          </p:nvSpPr>
          <p:spPr>
            <a:xfrm>
              <a:off x="431117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45" name="tx1545"/>
            <p:cNvSpPr/>
            <p:nvPr/>
          </p:nvSpPr>
          <p:spPr>
            <a:xfrm>
              <a:off x="457539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46" name="tx1546"/>
            <p:cNvSpPr/>
            <p:nvPr/>
          </p:nvSpPr>
          <p:spPr>
            <a:xfrm>
              <a:off x="483960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547" name="tx1547"/>
            <p:cNvSpPr/>
            <p:nvPr/>
          </p:nvSpPr>
          <p:spPr>
            <a:xfrm>
              <a:off x="510381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48" name="tx1548"/>
            <p:cNvSpPr/>
            <p:nvPr/>
          </p:nvSpPr>
          <p:spPr>
            <a:xfrm>
              <a:off x="536802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549" name="tx1549"/>
            <p:cNvSpPr/>
            <p:nvPr/>
          </p:nvSpPr>
          <p:spPr>
            <a:xfrm>
              <a:off x="563223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550" name="tx1550"/>
            <p:cNvSpPr/>
            <p:nvPr/>
          </p:nvSpPr>
          <p:spPr>
            <a:xfrm>
              <a:off x="589645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51" name="tx1551"/>
            <p:cNvSpPr/>
            <p:nvPr/>
          </p:nvSpPr>
          <p:spPr>
            <a:xfrm>
              <a:off x="616066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52" name="tx1552"/>
            <p:cNvSpPr/>
            <p:nvPr/>
          </p:nvSpPr>
          <p:spPr>
            <a:xfrm>
              <a:off x="642487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53" name="tx1553"/>
            <p:cNvSpPr/>
            <p:nvPr/>
          </p:nvSpPr>
          <p:spPr>
            <a:xfrm>
              <a:off x="668908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554" name="tx1554"/>
            <p:cNvSpPr/>
            <p:nvPr/>
          </p:nvSpPr>
          <p:spPr>
            <a:xfrm>
              <a:off x="695329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55" name="tx1555"/>
            <p:cNvSpPr/>
            <p:nvPr/>
          </p:nvSpPr>
          <p:spPr>
            <a:xfrm>
              <a:off x="721751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56" name="tx1556"/>
            <p:cNvSpPr/>
            <p:nvPr/>
          </p:nvSpPr>
          <p:spPr>
            <a:xfrm>
              <a:off x="7481722"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557" name="tx1557"/>
            <p:cNvSpPr/>
            <p:nvPr/>
          </p:nvSpPr>
          <p:spPr>
            <a:xfrm>
              <a:off x="7745934"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558" name="tx1558"/>
            <p:cNvSpPr/>
            <p:nvPr/>
          </p:nvSpPr>
          <p:spPr>
            <a:xfrm>
              <a:off x="8010146"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559" name="tx1559"/>
            <p:cNvSpPr/>
            <p:nvPr/>
          </p:nvSpPr>
          <p:spPr>
            <a:xfrm>
              <a:off x="8274358"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60" name="tx1560"/>
            <p:cNvSpPr/>
            <p:nvPr/>
          </p:nvSpPr>
          <p:spPr>
            <a:xfrm>
              <a:off x="8538570" y="5474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561" name="tx1561"/>
            <p:cNvSpPr/>
            <p:nvPr/>
          </p:nvSpPr>
          <p:spPr>
            <a:xfrm>
              <a:off x="193327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562" name="tx1562"/>
            <p:cNvSpPr/>
            <p:nvPr/>
          </p:nvSpPr>
          <p:spPr>
            <a:xfrm>
              <a:off x="219748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563" name="tx1563"/>
            <p:cNvSpPr/>
            <p:nvPr/>
          </p:nvSpPr>
          <p:spPr>
            <a:xfrm>
              <a:off x="246169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564" name="tx1564"/>
            <p:cNvSpPr/>
            <p:nvPr/>
          </p:nvSpPr>
          <p:spPr>
            <a:xfrm>
              <a:off x="272590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565" name="tx1565"/>
            <p:cNvSpPr/>
            <p:nvPr/>
          </p:nvSpPr>
          <p:spPr>
            <a:xfrm>
              <a:off x="299011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566" name="tx1566"/>
            <p:cNvSpPr/>
            <p:nvPr/>
          </p:nvSpPr>
          <p:spPr>
            <a:xfrm>
              <a:off x="325433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567" name="tx1567"/>
            <p:cNvSpPr/>
            <p:nvPr/>
          </p:nvSpPr>
          <p:spPr>
            <a:xfrm>
              <a:off x="351854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568" name="tx1568"/>
            <p:cNvSpPr/>
            <p:nvPr/>
          </p:nvSpPr>
          <p:spPr>
            <a:xfrm>
              <a:off x="378275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569" name="tx1569"/>
            <p:cNvSpPr/>
            <p:nvPr/>
          </p:nvSpPr>
          <p:spPr>
            <a:xfrm>
              <a:off x="404696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570" name="tx1570"/>
            <p:cNvSpPr/>
            <p:nvPr/>
          </p:nvSpPr>
          <p:spPr>
            <a:xfrm>
              <a:off x="431117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571" name="tx1571"/>
            <p:cNvSpPr/>
            <p:nvPr/>
          </p:nvSpPr>
          <p:spPr>
            <a:xfrm>
              <a:off x="457539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72" name="tx1572"/>
            <p:cNvSpPr/>
            <p:nvPr/>
          </p:nvSpPr>
          <p:spPr>
            <a:xfrm>
              <a:off x="483960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73" name="tx1573"/>
            <p:cNvSpPr/>
            <p:nvPr/>
          </p:nvSpPr>
          <p:spPr>
            <a:xfrm>
              <a:off x="536802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74" name="tx1574"/>
            <p:cNvSpPr/>
            <p:nvPr/>
          </p:nvSpPr>
          <p:spPr>
            <a:xfrm>
              <a:off x="563223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75" name="tx1575"/>
            <p:cNvSpPr/>
            <p:nvPr/>
          </p:nvSpPr>
          <p:spPr>
            <a:xfrm>
              <a:off x="589645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576" name="tx1576"/>
            <p:cNvSpPr/>
            <p:nvPr/>
          </p:nvSpPr>
          <p:spPr>
            <a:xfrm>
              <a:off x="616066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77" name="tx1577"/>
            <p:cNvSpPr/>
            <p:nvPr/>
          </p:nvSpPr>
          <p:spPr>
            <a:xfrm>
              <a:off x="642487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578" name="tx1578"/>
            <p:cNvSpPr/>
            <p:nvPr/>
          </p:nvSpPr>
          <p:spPr>
            <a:xfrm>
              <a:off x="6689086"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79" name="tx1579"/>
            <p:cNvSpPr/>
            <p:nvPr/>
          </p:nvSpPr>
          <p:spPr>
            <a:xfrm>
              <a:off x="6953298"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580" name="tx1580"/>
            <p:cNvSpPr/>
            <p:nvPr/>
          </p:nvSpPr>
          <p:spPr>
            <a:xfrm>
              <a:off x="7217510"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581" name="tx1581"/>
            <p:cNvSpPr/>
            <p:nvPr/>
          </p:nvSpPr>
          <p:spPr>
            <a:xfrm>
              <a:off x="7481722"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82" name="tx1582"/>
            <p:cNvSpPr/>
            <p:nvPr/>
          </p:nvSpPr>
          <p:spPr>
            <a:xfrm>
              <a:off x="7745934" y="3972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83" name="tx1583"/>
            <p:cNvSpPr/>
            <p:nvPr/>
          </p:nvSpPr>
          <p:spPr>
            <a:xfrm>
              <a:off x="193327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584" name="tx1584"/>
            <p:cNvSpPr/>
            <p:nvPr/>
          </p:nvSpPr>
          <p:spPr>
            <a:xfrm>
              <a:off x="219748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585" name="tx1585"/>
            <p:cNvSpPr/>
            <p:nvPr/>
          </p:nvSpPr>
          <p:spPr>
            <a:xfrm>
              <a:off x="246169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586" name="tx1586"/>
            <p:cNvSpPr/>
            <p:nvPr/>
          </p:nvSpPr>
          <p:spPr>
            <a:xfrm>
              <a:off x="272590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587" name="tx1587"/>
            <p:cNvSpPr/>
            <p:nvPr/>
          </p:nvSpPr>
          <p:spPr>
            <a:xfrm>
              <a:off x="299011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588" name="tx1588"/>
            <p:cNvSpPr/>
            <p:nvPr/>
          </p:nvSpPr>
          <p:spPr>
            <a:xfrm>
              <a:off x="7481722"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89" name="tx1589"/>
            <p:cNvSpPr/>
            <p:nvPr/>
          </p:nvSpPr>
          <p:spPr>
            <a:xfrm>
              <a:off x="7745934"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590" name="tx1590"/>
            <p:cNvSpPr/>
            <p:nvPr/>
          </p:nvSpPr>
          <p:spPr>
            <a:xfrm>
              <a:off x="8010146"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591" name="tx1591"/>
            <p:cNvSpPr/>
            <p:nvPr/>
          </p:nvSpPr>
          <p:spPr>
            <a:xfrm>
              <a:off x="8274358"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92" name="tx1592"/>
            <p:cNvSpPr/>
            <p:nvPr/>
          </p:nvSpPr>
          <p:spPr>
            <a:xfrm>
              <a:off x="8538570" y="5201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593" name="tx1593"/>
            <p:cNvSpPr/>
            <p:nvPr/>
          </p:nvSpPr>
          <p:spPr>
            <a:xfrm>
              <a:off x="193327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94" name="tx1594"/>
            <p:cNvSpPr/>
            <p:nvPr/>
          </p:nvSpPr>
          <p:spPr>
            <a:xfrm>
              <a:off x="219748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595" name="tx1595"/>
            <p:cNvSpPr/>
            <p:nvPr/>
          </p:nvSpPr>
          <p:spPr>
            <a:xfrm>
              <a:off x="246169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96" name="tx1596"/>
            <p:cNvSpPr/>
            <p:nvPr/>
          </p:nvSpPr>
          <p:spPr>
            <a:xfrm>
              <a:off x="272590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97" name="tx1597"/>
            <p:cNvSpPr/>
            <p:nvPr/>
          </p:nvSpPr>
          <p:spPr>
            <a:xfrm>
              <a:off x="2990118"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98" name="tx1598"/>
            <p:cNvSpPr/>
            <p:nvPr/>
          </p:nvSpPr>
          <p:spPr>
            <a:xfrm>
              <a:off x="3254330"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99" name="tx1599"/>
            <p:cNvSpPr/>
            <p:nvPr/>
          </p:nvSpPr>
          <p:spPr>
            <a:xfrm>
              <a:off x="3518542"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600" name="tx1600"/>
            <p:cNvSpPr/>
            <p:nvPr/>
          </p:nvSpPr>
          <p:spPr>
            <a:xfrm>
              <a:off x="3782754"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01" name="tx1601"/>
            <p:cNvSpPr/>
            <p:nvPr/>
          </p:nvSpPr>
          <p:spPr>
            <a:xfrm>
              <a:off x="4046966" y="46555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02" name="tx1602"/>
            <p:cNvSpPr/>
            <p:nvPr/>
          </p:nvSpPr>
          <p:spPr>
            <a:xfrm>
              <a:off x="2461694"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03" name="tx1603"/>
            <p:cNvSpPr/>
            <p:nvPr/>
          </p:nvSpPr>
          <p:spPr>
            <a:xfrm>
              <a:off x="2725906" y="4382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04" name="tx1604"/>
            <p:cNvSpPr/>
            <p:nvPr/>
          </p:nvSpPr>
          <p:spPr>
            <a:xfrm>
              <a:off x="1933270"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05" name="tx1605"/>
            <p:cNvSpPr/>
            <p:nvPr/>
          </p:nvSpPr>
          <p:spPr>
            <a:xfrm>
              <a:off x="2197482"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06" name="tx1606"/>
            <p:cNvSpPr/>
            <p:nvPr/>
          </p:nvSpPr>
          <p:spPr>
            <a:xfrm>
              <a:off x="2461694"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07" name="tx1607"/>
            <p:cNvSpPr/>
            <p:nvPr/>
          </p:nvSpPr>
          <p:spPr>
            <a:xfrm>
              <a:off x="2725906" y="41093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08" name="tx1608"/>
            <p:cNvSpPr/>
            <p:nvPr/>
          </p:nvSpPr>
          <p:spPr>
            <a:xfrm>
              <a:off x="7481722" y="36996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09" name="tx1609"/>
            <p:cNvSpPr/>
            <p:nvPr/>
          </p:nvSpPr>
          <p:spPr>
            <a:xfrm>
              <a:off x="193327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610" name="tx1610"/>
            <p:cNvSpPr/>
            <p:nvPr/>
          </p:nvSpPr>
          <p:spPr>
            <a:xfrm>
              <a:off x="219748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611" name="tx1611"/>
            <p:cNvSpPr/>
            <p:nvPr/>
          </p:nvSpPr>
          <p:spPr>
            <a:xfrm>
              <a:off x="2461694"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12" name="tx1612"/>
            <p:cNvSpPr/>
            <p:nvPr/>
          </p:nvSpPr>
          <p:spPr>
            <a:xfrm>
              <a:off x="2725906"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13" name="tx1613"/>
            <p:cNvSpPr/>
            <p:nvPr/>
          </p:nvSpPr>
          <p:spPr>
            <a:xfrm>
              <a:off x="2990118"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14" name="tx1614"/>
            <p:cNvSpPr/>
            <p:nvPr/>
          </p:nvSpPr>
          <p:spPr>
            <a:xfrm>
              <a:off x="3254330"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15" name="tx1615"/>
            <p:cNvSpPr/>
            <p:nvPr/>
          </p:nvSpPr>
          <p:spPr>
            <a:xfrm>
              <a:off x="3518542" y="30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16" name="tx1616"/>
            <p:cNvSpPr/>
            <p:nvPr/>
          </p:nvSpPr>
          <p:spPr>
            <a:xfrm>
              <a:off x="193327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617" name="tx1617"/>
            <p:cNvSpPr/>
            <p:nvPr/>
          </p:nvSpPr>
          <p:spPr>
            <a:xfrm>
              <a:off x="219748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618" name="tx1618"/>
            <p:cNvSpPr/>
            <p:nvPr/>
          </p:nvSpPr>
          <p:spPr>
            <a:xfrm>
              <a:off x="246169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619" name="tx1619"/>
            <p:cNvSpPr/>
            <p:nvPr/>
          </p:nvSpPr>
          <p:spPr>
            <a:xfrm>
              <a:off x="272590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620" name="tx1620"/>
            <p:cNvSpPr/>
            <p:nvPr/>
          </p:nvSpPr>
          <p:spPr>
            <a:xfrm>
              <a:off x="299011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621" name="tx1621"/>
            <p:cNvSpPr/>
            <p:nvPr/>
          </p:nvSpPr>
          <p:spPr>
            <a:xfrm>
              <a:off x="325433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22" name="tx1622"/>
            <p:cNvSpPr/>
            <p:nvPr/>
          </p:nvSpPr>
          <p:spPr>
            <a:xfrm>
              <a:off x="351854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23" name="tx1623"/>
            <p:cNvSpPr/>
            <p:nvPr/>
          </p:nvSpPr>
          <p:spPr>
            <a:xfrm>
              <a:off x="378275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24" name="tx1624"/>
            <p:cNvSpPr/>
            <p:nvPr/>
          </p:nvSpPr>
          <p:spPr>
            <a:xfrm>
              <a:off x="404696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25" name="tx1625"/>
            <p:cNvSpPr/>
            <p:nvPr/>
          </p:nvSpPr>
          <p:spPr>
            <a:xfrm>
              <a:off x="457539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26" name="tx1626"/>
            <p:cNvSpPr/>
            <p:nvPr/>
          </p:nvSpPr>
          <p:spPr>
            <a:xfrm>
              <a:off x="483960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627" name="tx1627"/>
            <p:cNvSpPr/>
            <p:nvPr/>
          </p:nvSpPr>
          <p:spPr>
            <a:xfrm>
              <a:off x="510381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28" name="tx1628"/>
            <p:cNvSpPr/>
            <p:nvPr/>
          </p:nvSpPr>
          <p:spPr>
            <a:xfrm>
              <a:off x="536802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29" name="tx1629"/>
            <p:cNvSpPr/>
            <p:nvPr/>
          </p:nvSpPr>
          <p:spPr>
            <a:xfrm>
              <a:off x="563223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630" name="tx1630"/>
            <p:cNvSpPr/>
            <p:nvPr/>
          </p:nvSpPr>
          <p:spPr>
            <a:xfrm>
              <a:off x="589645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31" name="tx1631"/>
            <p:cNvSpPr/>
            <p:nvPr/>
          </p:nvSpPr>
          <p:spPr>
            <a:xfrm>
              <a:off x="616066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32" name="tx1632"/>
            <p:cNvSpPr/>
            <p:nvPr/>
          </p:nvSpPr>
          <p:spPr>
            <a:xfrm>
              <a:off x="642487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33" name="tx1633"/>
            <p:cNvSpPr/>
            <p:nvPr/>
          </p:nvSpPr>
          <p:spPr>
            <a:xfrm>
              <a:off x="668908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34" name="tx1634"/>
            <p:cNvSpPr/>
            <p:nvPr/>
          </p:nvSpPr>
          <p:spPr>
            <a:xfrm>
              <a:off x="695329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35" name="tx1635"/>
            <p:cNvSpPr/>
            <p:nvPr/>
          </p:nvSpPr>
          <p:spPr>
            <a:xfrm>
              <a:off x="7481722"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36" name="tx1636"/>
            <p:cNvSpPr/>
            <p:nvPr/>
          </p:nvSpPr>
          <p:spPr>
            <a:xfrm>
              <a:off x="7745934"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37" name="tx1637"/>
            <p:cNvSpPr/>
            <p:nvPr/>
          </p:nvSpPr>
          <p:spPr>
            <a:xfrm>
              <a:off x="8010146"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38" name="tx1638"/>
            <p:cNvSpPr/>
            <p:nvPr/>
          </p:nvSpPr>
          <p:spPr>
            <a:xfrm>
              <a:off x="8274358"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39" name="tx1639"/>
            <p:cNvSpPr/>
            <p:nvPr/>
          </p:nvSpPr>
          <p:spPr>
            <a:xfrm>
              <a:off x="8538570" y="5065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40" name="tx1640"/>
            <p:cNvSpPr/>
            <p:nvPr/>
          </p:nvSpPr>
          <p:spPr>
            <a:xfrm>
              <a:off x="193327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41" name="tx1641"/>
            <p:cNvSpPr/>
            <p:nvPr/>
          </p:nvSpPr>
          <p:spPr>
            <a:xfrm>
              <a:off x="219748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42" name="tx1642"/>
            <p:cNvSpPr/>
            <p:nvPr/>
          </p:nvSpPr>
          <p:spPr>
            <a:xfrm>
              <a:off x="351854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43" name="tx1643"/>
            <p:cNvSpPr/>
            <p:nvPr/>
          </p:nvSpPr>
          <p:spPr>
            <a:xfrm>
              <a:off x="3782754"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44" name="tx1644"/>
            <p:cNvSpPr/>
            <p:nvPr/>
          </p:nvSpPr>
          <p:spPr>
            <a:xfrm>
              <a:off x="4046966"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45" name="tx1645"/>
            <p:cNvSpPr/>
            <p:nvPr/>
          </p:nvSpPr>
          <p:spPr>
            <a:xfrm>
              <a:off x="4311178"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46" name="tx1646"/>
            <p:cNvSpPr/>
            <p:nvPr/>
          </p:nvSpPr>
          <p:spPr>
            <a:xfrm>
              <a:off x="4575390"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47" name="tx1647"/>
            <p:cNvSpPr/>
            <p:nvPr/>
          </p:nvSpPr>
          <p:spPr>
            <a:xfrm>
              <a:off x="4839602" y="288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48" name="tx1648"/>
            <p:cNvSpPr/>
            <p:nvPr/>
          </p:nvSpPr>
          <p:spPr>
            <a:xfrm>
              <a:off x="193327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649" name="tx1649"/>
            <p:cNvSpPr/>
            <p:nvPr/>
          </p:nvSpPr>
          <p:spPr>
            <a:xfrm>
              <a:off x="219748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650" name="tx1650"/>
            <p:cNvSpPr/>
            <p:nvPr/>
          </p:nvSpPr>
          <p:spPr>
            <a:xfrm>
              <a:off x="246169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51" name="tx1651"/>
            <p:cNvSpPr/>
            <p:nvPr/>
          </p:nvSpPr>
          <p:spPr>
            <a:xfrm>
              <a:off x="272590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52" name="tx1652"/>
            <p:cNvSpPr/>
            <p:nvPr/>
          </p:nvSpPr>
          <p:spPr>
            <a:xfrm>
              <a:off x="299011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653" name="tx1653"/>
            <p:cNvSpPr/>
            <p:nvPr/>
          </p:nvSpPr>
          <p:spPr>
            <a:xfrm>
              <a:off x="325433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54" name="tx1654"/>
            <p:cNvSpPr/>
            <p:nvPr/>
          </p:nvSpPr>
          <p:spPr>
            <a:xfrm>
              <a:off x="351854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55" name="tx1655"/>
            <p:cNvSpPr/>
            <p:nvPr/>
          </p:nvSpPr>
          <p:spPr>
            <a:xfrm>
              <a:off x="378275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656" name="tx1656"/>
            <p:cNvSpPr/>
            <p:nvPr/>
          </p:nvSpPr>
          <p:spPr>
            <a:xfrm>
              <a:off x="404696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657" name="tx1657"/>
            <p:cNvSpPr/>
            <p:nvPr/>
          </p:nvSpPr>
          <p:spPr>
            <a:xfrm>
              <a:off x="431117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658" name="tx1658"/>
            <p:cNvSpPr/>
            <p:nvPr/>
          </p:nvSpPr>
          <p:spPr>
            <a:xfrm>
              <a:off x="457539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59" name="tx1659"/>
            <p:cNvSpPr/>
            <p:nvPr/>
          </p:nvSpPr>
          <p:spPr>
            <a:xfrm>
              <a:off x="483960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60" name="tx1660"/>
            <p:cNvSpPr/>
            <p:nvPr/>
          </p:nvSpPr>
          <p:spPr>
            <a:xfrm>
              <a:off x="510381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61" name="tx1661"/>
            <p:cNvSpPr/>
            <p:nvPr/>
          </p:nvSpPr>
          <p:spPr>
            <a:xfrm>
              <a:off x="536802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662" name="tx1662"/>
            <p:cNvSpPr/>
            <p:nvPr/>
          </p:nvSpPr>
          <p:spPr>
            <a:xfrm>
              <a:off x="563223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663" name="tx1663"/>
            <p:cNvSpPr/>
            <p:nvPr/>
          </p:nvSpPr>
          <p:spPr>
            <a:xfrm>
              <a:off x="589645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664" name="tx1664"/>
            <p:cNvSpPr/>
            <p:nvPr/>
          </p:nvSpPr>
          <p:spPr>
            <a:xfrm>
              <a:off x="616066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65" name="tx1665"/>
            <p:cNvSpPr/>
            <p:nvPr/>
          </p:nvSpPr>
          <p:spPr>
            <a:xfrm>
              <a:off x="6424874"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66" name="tx1666"/>
            <p:cNvSpPr/>
            <p:nvPr/>
          </p:nvSpPr>
          <p:spPr>
            <a:xfrm>
              <a:off x="6689086"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67" name="tx1667"/>
            <p:cNvSpPr/>
            <p:nvPr/>
          </p:nvSpPr>
          <p:spPr>
            <a:xfrm>
              <a:off x="6953298"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68" name="tx1668"/>
            <p:cNvSpPr/>
            <p:nvPr/>
          </p:nvSpPr>
          <p:spPr>
            <a:xfrm>
              <a:off x="7217510"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69" name="tx1669"/>
            <p:cNvSpPr/>
            <p:nvPr/>
          </p:nvSpPr>
          <p:spPr>
            <a:xfrm>
              <a:off x="7481722" y="479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70" name="tx1670"/>
            <p:cNvSpPr/>
            <p:nvPr/>
          </p:nvSpPr>
          <p:spPr>
            <a:xfrm>
              <a:off x="51038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71" name="tx1671"/>
            <p:cNvSpPr/>
            <p:nvPr/>
          </p:nvSpPr>
          <p:spPr>
            <a:xfrm>
              <a:off x="53680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72" name="tx1672"/>
            <p:cNvSpPr/>
            <p:nvPr/>
          </p:nvSpPr>
          <p:spPr>
            <a:xfrm>
              <a:off x="56322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73" name="tx1673"/>
            <p:cNvSpPr/>
            <p:nvPr/>
          </p:nvSpPr>
          <p:spPr>
            <a:xfrm>
              <a:off x="58964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74" name="tx1674"/>
            <p:cNvSpPr/>
            <p:nvPr/>
          </p:nvSpPr>
          <p:spPr>
            <a:xfrm>
              <a:off x="61606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75" name="tx1675"/>
            <p:cNvSpPr/>
            <p:nvPr/>
          </p:nvSpPr>
          <p:spPr>
            <a:xfrm>
              <a:off x="642487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76" name="tx1676"/>
            <p:cNvSpPr/>
            <p:nvPr/>
          </p:nvSpPr>
          <p:spPr>
            <a:xfrm>
              <a:off x="1933270"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77" name="tx1677"/>
            <p:cNvSpPr/>
            <p:nvPr/>
          </p:nvSpPr>
          <p:spPr>
            <a:xfrm>
              <a:off x="2197482"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78" name="tx1678"/>
            <p:cNvSpPr/>
            <p:nvPr/>
          </p:nvSpPr>
          <p:spPr>
            <a:xfrm>
              <a:off x="2461694"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679" name="tx1679"/>
            <p:cNvSpPr/>
            <p:nvPr/>
          </p:nvSpPr>
          <p:spPr>
            <a:xfrm>
              <a:off x="8010146"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80" name="tx1680"/>
            <p:cNvSpPr/>
            <p:nvPr/>
          </p:nvSpPr>
          <p:spPr>
            <a:xfrm>
              <a:off x="8274358" y="4245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681" name="tx1681"/>
            <p:cNvSpPr/>
            <p:nvPr/>
          </p:nvSpPr>
          <p:spPr>
            <a:xfrm>
              <a:off x="7745934" y="3836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82" name="tx1682"/>
            <p:cNvSpPr/>
            <p:nvPr/>
          </p:nvSpPr>
          <p:spPr>
            <a:xfrm>
              <a:off x="457539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83" name="tx1683"/>
            <p:cNvSpPr/>
            <p:nvPr/>
          </p:nvSpPr>
          <p:spPr>
            <a:xfrm>
              <a:off x="5632238"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84" name="tx1684"/>
            <p:cNvSpPr/>
            <p:nvPr/>
          </p:nvSpPr>
          <p:spPr>
            <a:xfrm>
              <a:off x="5896450"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85" name="tx1685"/>
            <p:cNvSpPr/>
            <p:nvPr/>
          </p:nvSpPr>
          <p:spPr>
            <a:xfrm>
              <a:off x="6160662" y="16512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686" name="tx1686"/>
            <p:cNvSpPr/>
            <p:nvPr/>
          </p:nvSpPr>
          <p:spPr>
            <a:xfrm>
              <a:off x="7745934"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687" name="tx1687"/>
            <p:cNvSpPr/>
            <p:nvPr/>
          </p:nvSpPr>
          <p:spPr>
            <a:xfrm>
              <a:off x="8538570" y="5338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88" name="tx1688"/>
            <p:cNvSpPr/>
            <p:nvPr/>
          </p:nvSpPr>
          <p:spPr>
            <a:xfrm>
              <a:off x="642487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689" name="tx1689"/>
            <p:cNvSpPr/>
            <p:nvPr/>
          </p:nvSpPr>
          <p:spPr>
            <a:xfrm>
              <a:off x="668908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90" name="tx1690"/>
            <p:cNvSpPr/>
            <p:nvPr/>
          </p:nvSpPr>
          <p:spPr>
            <a:xfrm>
              <a:off x="695329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691" name="tx1691"/>
            <p:cNvSpPr/>
            <p:nvPr/>
          </p:nvSpPr>
          <p:spPr>
            <a:xfrm>
              <a:off x="721751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92" name="tx1692"/>
            <p:cNvSpPr/>
            <p:nvPr/>
          </p:nvSpPr>
          <p:spPr>
            <a:xfrm>
              <a:off x="7481722"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693" name="tx1693"/>
            <p:cNvSpPr/>
            <p:nvPr/>
          </p:nvSpPr>
          <p:spPr>
            <a:xfrm>
              <a:off x="7745934"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694" name="tx1694"/>
            <p:cNvSpPr/>
            <p:nvPr/>
          </p:nvSpPr>
          <p:spPr>
            <a:xfrm>
              <a:off x="8010146"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695" name="tx1695"/>
            <p:cNvSpPr/>
            <p:nvPr/>
          </p:nvSpPr>
          <p:spPr>
            <a:xfrm>
              <a:off x="8274358"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96" name="tx1696"/>
            <p:cNvSpPr/>
            <p:nvPr/>
          </p:nvSpPr>
          <p:spPr>
            <a:xfrm>
              <a:off x="8538570" y="561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697" name="tx1697"/>
            <p:cNvSpPr/>
            <p:nvPr/>
          </p:nvSpPr>
          <p:spPr>
            <a:xfrm>
              <a:off x="1933270" y="3563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98" name="rc16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8" name="rc21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89" name="rc21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0" name="rc21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1" name="rc21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2" name="rc21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3" name="rc21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4" name="rc21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5" name="rc21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6" name="rc21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7" name="rc21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8" name="rc21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199" name="rc21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0" name="rc22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1" name="rc22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2" name="rc22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3" name="rc22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4" name="rc22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5" name="rc22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6" name="rc22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7" name="rc22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8" name="rc22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09" name="rc22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0" name="rc22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1" name="rc22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2" name="rc22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3" name="rc22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4" name="rc22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5" name="rc22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6" name="rc22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7" name="rc22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8" name="rc22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19" name="rc22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0" name="rc22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1" name="rc22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2" name="rc22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3" name="rc22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4" name="rc22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5" name="rc22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6" name="rc22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7" name="rc22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8" name="rc22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29" name="rc22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0" name="rc22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1" name="rc22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2" name="rc22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3" name="rc22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4" name="rc22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5" name="rc22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6" name="rc22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7" name="rc22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8" name="rc22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39" name="rc22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0" name="rc22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1" name="rc22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2" name="rc22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3" name="rc22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4" name="rc22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5" name="rc22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6" name="rc22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7" name="rc22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8" name="rc22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49" name="rc22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0" name="rc22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1" name="rc22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2" name="rc22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3" name="rc22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4" name="rc22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5" name="rc22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6" name="rc22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7" name="rc22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8" name="rc22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59" name="rc22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0" name="rc22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1" name="rc22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2" name="rc22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3" name="rc22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4" name="rc22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5" name="rc22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6" name="rc22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7" name="rc22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8" name="rc22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69" name="rc22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0" name="rc22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1" name="rc22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2" name="rc22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3" name="rc22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4" name="rc22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5" name="rc22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6" name="rc22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7" name="rc22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8" name="rc22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79" name="rc22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0" name="rc22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1" name="rc22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2" name="rc22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3" name="rc22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4" name="rc22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5" name="rc22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6" name="rc22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7" name="rc22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8" name="rc22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89" name="rc22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0" name="rc22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1" name="rc22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2" name="rc22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3" name="rc22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4" name="rc22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5" name="rc22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6" name="rc22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7" name="rc22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8" name="rc22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299" name="rc22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0" name="rc23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1" name="rc23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2" name="rc23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3" name="rc23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4" name="rc23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5" name="rc23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6" name="rc23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7" name="rc23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8" name="rc23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09" name="rc23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0" name="rc23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1" name="rc23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2" name="rc23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3" name="rc23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4" name="rc23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5" name="rc23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6" name="rc23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7" name="rc23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8" name="rc23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19" name="rc23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0" name="rc23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1" name="rc23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2" name="rc23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3" name="rc23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4" name="rc23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5" name="rc23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6" name="rc23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7" name="rc23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8" name="rc23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29" name="rc23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0" name="rc23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1" name="rc23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2" name="rc23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3" name="rc23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4" name="rc23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5" name="rc23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6" name="rc23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7" name="rc23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8" name="rc23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39" name="rc23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0" name="rc23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1" name="rc23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2" name="rc23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3" name="rc23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4" name="rc23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5" name="rc23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6" name="rc23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7" name="rc23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8" name="rc23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49" name="rc23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0" name="rc23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1" name="rc23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2" name="rc23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3" name="rc23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4" name="rc23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5" name="rc23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6" name="rc23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7" name="rc23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8" name="rc23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59" name="rc23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0" name="rc23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1" name="rc23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2" name="rc23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3" name="rc23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4" name="rc23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5" name="rc23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6" name="rc23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7" name="rc23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8" name="rc23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69" name="rc23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0" name="rc23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1" name="rc23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2" name="rc23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3" name="rc23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4" name="rc23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5" name="rc23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6" name="rc23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7" name="rc23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8" name="rc23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79" name="rc23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0" name="rc23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1" name="rc23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2" name="rc23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3" name="rc23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4" name="rc23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5" name="rc23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6" name="rc23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7" name="rc23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8" name="rc23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89" name="rc23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0" name="rc23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1" name="rc23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2" name="rc23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3" name="rc23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4" name="rc23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5" name="rc23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6" name="rc23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7" name="rc23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8" name="rc23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399" name="rc23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0" name="rc24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1" name="rc24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2" name="rc24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3" name="rc24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4" name="rc24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5" name="rc24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6" name="rc24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7" name="rc24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8" name="rc24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09" name="rc24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0" name="rc24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1" name="rc24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2" name="rc24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3" name="rc24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4" name="rc24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5" name="rc24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6" name="rc24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7" name="rc24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8" name="rc24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19" name="rc24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0" name="rc24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1" name="rc24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2" name="rc24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3" name="rc24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4" name="rc24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5" name="rc24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6" name="rc24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7" name="rc24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8" name="rc24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29" name="rc24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0" name="rc24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1" name="rc24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2" name="rc24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3" name="rc24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4" name="rc24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5" name="rc24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6" name="rc24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7" name="rc24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8" name="rc24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39" name="rc24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0" name="rc24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1" name="rc24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2" name="rc24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3" name="rc24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4" name="rc24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5" name="rc244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6" name="rc244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7" name="rc244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8" name="rc244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49" name="rc244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0" name="rc245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1" name="rc245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2" name="rc245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3" name="rc245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4" name="rc245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5" name="rc245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6" name="rc245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7" name="rc245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8" name="rc245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59" name="rc245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0" name="rc246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1" name="rc246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2" name="rc246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3" name="rc246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4" name="rc246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5" name="rc246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6" name="rc246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7" name="rc246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8" name="rc246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69" name="rc246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0" name="rc247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1" name="rc247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2" name="rc247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3" name="rc247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4" name="rc247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5" name="rc247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6" name="rc247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7" name="rc247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8" name="rc247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79" name="rc247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0" name="rc248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1" name="rc248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2" name="rc248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3" name="rc248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4" name="rc248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5" name="rc248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6" name="rc248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7" name="rc248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8" name="rc248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89" name="rc248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0" name="rc249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1" name="rc249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2" name="rc249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3" name="rc249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4" name="rc249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5" name="rc249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6" name="rc249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7" name="rc249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8" name="rc249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499" name="rc249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0" name="rc250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1" name="rc250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2" name="rc250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3" name="rc250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4" name="rc250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5" name="rc250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6" name="rc250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7" name="rc250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8" name="rc250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09" name="rc250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0" name="rc251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1" name="rc251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2" name="rc251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3" name="rc251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4" name="rc251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5" name="rc251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6" name="rc251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7" name="rc251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8" name="rc251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19" name="rc251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0" name="rc252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1" name="rc252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2" name="rc252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3" name="rc252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4" name="rc252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5" name="rc252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6" name="rc252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7" name="rc252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8" name="rc252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29" name="rc252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0" name="rc253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1" name="rc253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2" name="rc253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3" name="rc253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4" name="rc253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5" name="rc2535"/>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6" name="rc2536"/>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7" name="rc2537"/>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8" name="rc2538"/>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39" name="rc2539"/>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40" name="rc2540"/>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41" name="rc2541"/>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42" name="rc2542"/>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43" name="rc2543"/>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44" name="rc2544"/>
            <p:cNvSpPr/>
            <p:nvPr/>
          </p:nvSpPr>
          <p:spPr>
            <a:xfrm>
              <a:off x="1861423" y="3533614"/>
              <a:ext cx="6869511" cy="136561"/>
            </a:xfrm>
            <a:prstGeom prst="rect">
              <a:avLst/>
            </a:prstGeom>
            <a:noFill/>
            <a:ln w="27101" cap="flat">
              <a:solidFill>
                <a:srgbClr val="000000">
                  <a:alpha val="100000"/>
                </a:srgbClr>
              </a:solidFill>
              <a:prstDash val="solid"/>
              <a:miter/>
            </a:ln>
          </p:spPr>
          <p:txBody>
            <a:bodyPr/>
            <a:lstStyle/>
            <a:p/>
          </p:txBody>
        </p:sp>
        <p:sp>
          <p:nvSpPr>
            <p:cNvPr id="2545" name="tx2545"/>
            <p:cNvSpPr/>
            <p:nvPr/>
          </p:nvSpPr>
          <p:spPr>
            <a:xfrm rot="-2700000">
              <a:off x="19126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546" name="tx2546"/>
            <p:cNvSpPr/>
            <p:nvPr/>
          </p:nvSpPr>
          <p:spPr>
            <a:xfrm rot="-2700000">
              <a:off x="217684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547" name="tx2547"/>
            <p:cNvSpPr/>
            <p:nvPr/>
          </p:nvSpPr>
          <p:spPr>
            <a:xfrm rot="-2700000">
              <a:off x="24410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548" name="tx2548"/>
            <p:cNvSpPr/>
            <p:nvPr/>
          </p:nvSpPr>
          <p:spPr>
            <a:xfrm rot="-2700000">
              <a:off x="270526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549" name="tx2549"/>
            <p:cNvSpPr/>
            <p:nvPr/>
          </p:nvSpPr>
          <p:spPr>
            <a:xfrm rot="-2700000">
              <a:off x="29694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550" name="tx2550"/>
            <p:cNvSpPr/>
            <p:nvPr/>
          </p:nvSpPr>
          <p:spPr>
            <a:xfrm rot="-2700000">
              <a:off x="32336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551" name="tx2551"/>
            <p:cNvSpPr/>
            <p:nvPr/>
          </p:nvSpPr>
          <p:spPr>
            <a:xfrm rot="-2700000">
              <a:off x="34979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552" name="tx2552"/>
            <p:cNvSpPr/>
            <p:nvPr/>
          </p:nvSpPr>
          <p:spPr>
            <a:xfrm rot="-2700000">
              <a:off x="3762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553" name="tx2553"/>
            <p:cNvSpPr/>
            <p:nvPr/>
          </p:nvSpPr>
          <p:spPr>
            <a:xfrm rot="-2700000">
              <a:off x="402632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554" name="tx2554"/>
            <p:cNvSpPr/>
            <p:nvPr/>
          </p:nvSpPr>
          <p:spPr>
            <a:xfrm rot="-2700000">
              <a:off x="42905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555" name="tx2555"/>
            <p:cNvSpPr/>
            <p:nvPr/>
          </p:nvSpPr>
          <p:spPr>
            <a:xfrm rot="-2700000">
              <a:off x="45547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556" name="tx2556"/>
            <p:cNvSpPr/>
            <p:nvPr/>
          </p:nvSpPr>
          <p:spPr>
            <a:xfrm rot="-2700000">
              <a:off x="4820477"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557" name="tx2557"/>
            <p:cNvSpPr/>
            <p:nvPr/>
          </p:nvSpPr>
          <p:spPr>
            <a:xfrm rot="-2700000">
              <a:off x="50831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558" name="tx2558"/>
            <p:cNvSpPr/>
            <p:nvPr/>
          </p:nvSpPr>
          <p:spPr>
            <a:xfrm rot="-2700000">
              <a:off x="53473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559" name="tx2559"/>
            <p:cNvSpPr/>
            <p:nvPr/>
          </p:nvSpPr>
          <p:spPr>
            <a:xfrm rot="-2700000">
              <a:off x="56116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560" name="tx2560"/>
            <p:cNvSpPr/>
            <p:nvPr/>
          </p:nvSpPr>
          <p:spPr>
            <a:xfrm rot="-2700000">
              <a:off x="58758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61" name="tx2561"/>
            <p:cNvSpPr/>
            <p:nvPr/>
          </p:nvSpPr>
          <p:spPr>
            <a:xfrm rot="-2700000">
              <a:off x="61400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62" name="tx2562"/>
            <p:cNvSpPr/>
            <p:nvPr/>
          </p:nvSpPr>
          <p:spPr>
            <a:xfrm rot="-2700000">
              <a:off x="64042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63" name="tx2563"/>
            <p:cNvSpPr/>
            <p:nvPr/>
          </p:nvSpPr>
          <p:spPr>
            <a:xfrm rot="-2700000">
              <a:off x="66684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64" name="tx2564"/>
            <p:cNvSpPr/>
            <p:nvPr/>
          </p:nvSpPr>
          <p:spPr>
            <a:xfrm rot="-2700000">
              <a:off x="69326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65" name="tx2565"/>
            <p:cNvSpPr/>
            <p:nvPr/>
          </p:nvSpPr>
          <p:spPr>
            <a:xfrm rot="-2700000">
              <a:off x="7196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66" name="tx2566"/>
            <p:cNvSpPr/>
            <p:nvPr/>
          </p:nvSpPr>
          <p:spPr>
            <a:xfrm rot="-2700000">
              <a:off x="74610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567" name="tx2567"/>
            <p:cNvSpPr/>
            <p:nvPr/>
          </p:nvSpPr>
          <p:spPr>
            <a:xfrm rot="-2700000">
              <a:off x="77252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568" name="tx2568"/>
            <p:cNvSpPr/>
            <p:nvPr/>
          </p:nvSpPr>
          <p:spPr>
            <a:xfrm rot="-2700000">
              <a:off x="79895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569" name="tx2569"/>
            <p:cNvSpPr/>
            <p:nvPr/>
          </p:nvSpPr>
          <p:spPr>
            <a:xfrm rot="-2700000">
              <a:off x="82537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570" name="tx2570"/>
            <p:cNvSpPr/>
            <p:nvPr/>
          </p:nvSpPr>
          <p:spPr>
            <a:xfrm rot="-2700000">
              <a:off x="85179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571" name="tx2571"/>
            <p:cNvSpPr/>
            <p:nvPr/>
          </p:nvSpPr>
          <p:spPr>
            <a:xfrm>
              <a:off x="1025367" y="5585583"/>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2572" name="tx2572"/>
            <p:cNvSpPr/>
            <p:nvPr/>
          </p:nvSpPr>
          <p:spPr>
            <a:xfrm>
              <a:off x="1160424" y="544902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2573" name="tx2573"/>
            <p:cNvSpPr/>
            <p:nvPr/>
          </p:nvSpPr>
          <p:spPr>
            <a:xfrm>
              <a:off x="802619" y="5312459"/>
              <a:ext cx="652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Venezuela</a:t>
              </a:r>
            </a:p>
          </p:txBody>
        </p:sp>
        <p:sp>
          <p:nvSpPr>
            <p:cNvPr id="2574" name="tx2574"/>
            <p:cNvSpPr/>
            <p:nvPr/>
          </p:nvSpPr>
          <p:spPr>
            <a:xfrm>
              <a:off x="1152743" y="5175897"/>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2575" name="tx2575"/>
            <p:cNvSpPr/>
            <p:nvPr/>
          </p:nvSpPr>
          <p:spPr>
            <a:xfrm>
              <a:off x="1012748" y="5039335"/>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2576" name="tx2576"/>
            <p:cNvSpPr/>
            <p:nvPr/>
          </p:nvSpPr>
          <p:spPr>
            <a:xfrm>
              <a:off x="717214" y="4902774"/>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2577" name="tx2577"/>
            <p:cNvSpPr/>
            <p:nvPr/>
          </p:nvSpPr>
          <p:spPr>
            <a:xfrm>
              <a:off x="950569" y="476621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2578" name="tx2578"/>
            <p:cNvSpPr/>
            <p:nvPr/>
          </p:nvSpPr>
          <p:spPr>
            <a:xfrm>
              <a:off x="1175877" y="4629650"/>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Haiti</a:t>
              </a:r>
            </a:p>
          </p:txBody>
        </p:sp>
        <p:sp>
          <p:nvSpPr>
            <p:cNvPr id="2579" name="tx2579"/>
            <p:cNvSpPr/>
            <p:nvPr/>
          </p:nvSpPr>
          <p:spPr>
            <a:xfrm>
              <a:off x="655309" y="4493088"/>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2580" name="tx2580"/>
            <p:cNvSpPr/>
            <p:nvPr/>
          </p:nvSpPr>
          <p:spPr>
            <a:xfrm>
              <a:off x="911250" y="4356526"/>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Lebanon</a:t>
              </a:r>
            </a:p>
          </p:txBody>
        </p:sp>
        <p:sp>
          <p:nvSpPr>
            <p:cNvPr id="2581" name="tx2581"/>
            <p:cNvSpPr/>
            <p:nvPr/>
          </p:nvSpPr>
          <p:spPr>
            <a:xfrm>
              <a:off x="1051244" y="4219965"/>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582" name="tx2582"/>
            <p:cNvSpPr/>
            <p:nvPr/>
          </p:nvSpPr>
          <p:spPr>
            <a:xfrm>
              <a:off x="1199194" y="4083403"/>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2583" name="tx2583"/>
            <p:cNvSpPr/>
            <p:nvPr/>
          </p:nvSpPr>
          <p:spPr>
            <a:xfrm>
              <a:off x="1121287" y="394684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2584" name="tx2584"/>
            <p:cNvSpPr/>
            <p:nvPr/>
          </p:nvSpPr>
          <p:spPr>
            <a:xfrm>
              <a:off x="1137015" y="3810279"/>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2585" name="tx2585"/>
            <p:cNvSpPr/>
            <p:nvPr/>
          </p:nvSpPr>
          <p:spPr>
            <a:xfrm>
              <a:off x="872936" y="3673717"/>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Myanmar</a:t>
              </a:r>
            </a:p>
          </p:txBody>
        </p:sp>
        <p:sp>
          <p:nvSpPr>
            <p:cNvPr id="2586" name="tx2586"/>
            <p:cNvSpPr/>
            <p:nvPr/>
          </p:nvSpPr>
          <p:spPr>
            <a:xfrm>
              <a:off x="508182" y="3537155"/>
              <a:ext cx="279349"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FCV</a:t>
              </a:r>
            </a:p>
          </p:txBody>
        </p:sp>
        <p:sp>
          <p:nvSpPr>
            <p:cNvPr id="2587" name="tx2587"/>
            <p:cNvSpPr/>
            <p:nvPr/>
          </p:nvSpPr>
          <p:spPr>
            <a:xfrm>
              <a:off x="826393" y="3537155"/>
              <a:ext cx="628924"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countries</a:t>
              </a:r>
            </a:p>
          </p:txBody>
        </p:sp>
        <p:sp>
          <p:nvSpPr>
            <p:cNvPr id="2588" name="tx2588"/>
            <p:cNvSpPr/>
            <p:nvPr/>
          </p:nvSpPr>
          <p:spPr>
            <a:xfrm>
              <a:off x="647171" y="3400594"/>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589" name="tx2589"/>
            <p:cNvSpPr/>
            <p:nvPr/>
          </p:nvSpPr>
          <p:spPr>
            <a:xfrm>
              <a:off x="1051244" y="3400594"/>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590" name="tx2590"/>
            <p:cNvSpPr/>
            <p:nvPr/>
          </p:nvSpPr>
          <p:spPr>
            <a:xfrm>
              <a:off x="779667" y="3264032"/>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Philippines</a:t>
              </a:r>
            </a:p>
          </p:txBody>
        </p:sp>
        <p:sp>
          <p:nvSpPr>
            <p:cNvPr id="2591" name="tx2591"/>
            <p:cNvSpPr/>
            <p:nvPr/>
          </p:nvSpPr>
          <p:spPr>
            <a:xfrm>
              <a:off x="802893" y="3127470"/>
              <a:ext cx="652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2592" name="tx2592"/>
            <p:cNvSpPr/>
            <p:nvPr/>
          </p:nvSpPr>
          <p:spPr>
            <a:xfrm>
              <a:off x="1121470" y="2990908"/>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593" name="tx2593"/>
            <p:cNvSpPr/>
            <p:nvPr/>
          </p:nvSpPr>
          <p:spPr>
            <a:xfrm>
              <a:off x="919388" y="2854346"/>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Pakistan</a:t>
              </a:r>
            </a:p>
          </p:txBody>
        </p:sp>
        <p:sp>
          <p:nvSpPr>
            <p:cNvPr id="2594" name="tx2594"/>
            <p:cNvSpPr/>
            <p:nvPr/>
          </p:nvSpPr>
          <p:spPr>
            <a:xfrm>
              <a:off x="849436" y="271778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Honduras</a:t>
              </a:r>
            </a:p>
          </p:txBody>
        </p:sp>
        <p:sp>
          <p:nvSpPr>
            <p:cNvPr id="2595" name="tx2595"/>
            <p:cNvSpPr/>
            <p:nvPr/>
          </p:nvSpPr>
          <p:spPr>
            <a:xfrm>
              <a:off x="1020612" y="2581223"/>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2596" name="tx2596"/>
            <p:cNvSpPr/>
            <p:nvPr/>
          </p:nvSpPr>
          <p:spPr>
            <a:xfrm>
              <a:off x="632083" y="2444661"/>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597" name="tx2597"/>
            <p:cNvSpPr/>
            <p:nvPr/>
          </p:nvSpPr>
          <p:spPr>
            <a:xfrm>
              <a:off x="1144696" y="2444661"/>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598" name="tx2598"/>
            <p:cNvSpPr/>
            <p:nvPr/>
          </p:nvSpPr>
          <p:spPr>
            <a:xfrm>
              <a:off x="810849" y="2308099"/>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2599" name="tx2599"/>
            <p:cNvSpPr/>
            <p:nvPr/>
          </p:nvSpPr>
          <p:spPr>
            <a:xfrm>
              <a:off x="771712" y="2171537"/>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Guatemala</a:t>
              </a:r>
            </a:p>
          </p:txBody>
        </p:sp>
        <p:sp>
          <p:nvSpPr>
            <p:cNvPr id="2600" name="tx2600"/>
            <p:cNvSpPr/>
            <p:nvPr/>
          </p:nvSpPr>
          <p:spPr>
            <a:xfrm>
              <a:off x="717214" y="2034976"/>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Bangladesh</a:t>
              </a:r>
            </a:p>
          </p:txBody>
        </p:sp>
        <p:sp>
          <p:nvSpPr>
            <p:cNvPr id="2601" name="tx2601"/>
            <p:cNvSpPr/>
            <p:nvPr/>
          </p:nvSpPr>
          <p:spPr>
            <a:xfrm>
              <a:off x="865164" y="1898414"/>
              <a:ext cx="5901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Colombia</a:t>
              </a:r>
            </a:p>
          </p:txBody>
        </p:sp>
        <p:sp>
          <p:nvSpPr>
            <p:cNvPr id="2602" name="tx2602"/>
            <p:cNvSpPr/>
            <p:nvPr/>
          </p:nvSpPr>
          <p:spPr>
            <a:xfrm>
              <a:off x="989431" y="1761852"/>
              <a:ext cx="46588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2603" name="tx2603"/>
            <p:cNvSpPr/>
            <p:nvPr/>
          </p:nvSpPr>
          <p:spPr>
            <a:xfrm>
              <a:off x="973886" y="1625290"/>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Ukraine</a:t>
              </a:r>
            </a:p>
          </p:txBody>
        </p:sp>
        <p:sp>
          <p:nvSpPr>
            <p:cNvPr id="2604" name="tx2604"/>
            <p:cNvSpPr/>
            <p:nvPr/>
          </p:nvSpPr>
          <p:spPr>
            <a:xfrm>
              <a:off x="883269" y="1488728"/>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Viet</a:t>
              </a:r>
            </a:p>
          </p:txBody>
        </p:sp>
        <p:sp>
          <p:nvSpPr>
            <p:cNvPr id="2605" name="tx2605"/>
            <p:cNvSpPr/>
            <p:nvPr/>
          </p:nvSpPr>
          <p:spPr>
            <a:xfrm>
              <a:off x="1160332" y="1488728"/>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a:t>
              </a:r>
            </a:p>
          </p:txBody>
        </p:sp>
        <p:sp>
          <p:nvSpPr>
            <p:cNvPr id="2606" name="tx2606"/>
            <p:cNvSpPr/>
            <p:nvPr/>
          </p:nvSpPr>
          <p:spPr>
            <a:xfrm>
              <a:off x="740805" y="1352167"/>
              <a:ext cx="1241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El</a:t>
              </a:r>
            </a:p>
          </p:txBody>
        </p:sp>
        <p:sp>
          <p:nvSpPr>
            <p:cNvPr id="2607" name="tx2607"/>
            <p:cNvSpPr/>
            <p:nvPr/>
          </p:nvSpPr>
          <p:spPr>
            <a:xfrm>
              <a:off x="903843" y="1352167"/>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Salvador</a:t>
              </a:r>
            </a:p>
          </p:txBody>
        </p:sp>
        <p:sp>
          <p:nvSpPr>
            <p:cNvPr id="2608" name="tx2608"/>
            <p:cNvSpPr/>
            <p:nvPr/>
          </p:nvSpPr>
          <p:spPr>
            <a:xfrm>
              <a:off x="1121287" y="1215605"/>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Cuba</a:t>
              </a:r>
            </a:p>
          </p:txBody>
        </p:sp>
        <p:sp>
          <p:nvSpPr>
            <p:cNvPr id="2609" name="tx2609"/>
            <p:cNvSpPr/>
            <p:nvPr/>
          </p:nvSpPr>
          <p:spPr>
            <a:xfrm>
              <a:off x="3390383"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610" name="pic2610"/>
            <p:cNvPicPr/>
            <p:nvPr/>
          </p:nvPicPr>
          <p:blipFill>
            <a:blip r:embed="rId2" cstate="print"/>
            <a:stretch>
              <a:fillRect/>
            </a:stretch>
          </p:blipFill>
          <p:spPr>
            <a:xfrm>
              <a:off x="5041975" y="5941026"/>
              <a:ext cx="2160000" cy="219455"/>
            </a:xfrm>
            <a:prstGeom prst="rect">
              <a:avLst/>
            </a:prstGeom>
          </p:spPr>
        </p:pic>
        <p:sp>
          <p:nvSpPr>
            <p:cNvPr id="2611" name="pl2611"/>
            <p:cNvSpPr/>
            <p:nvPr/>
          </p:nvSpPr>
          <p:spPr>
            <a:xfrm>
              <a:off x="50455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2" name="pl2612"/>
            <p:cNvSpPr/>
            <p:nvPr/>
          </p:nvSpPr>
          <p:spPr>
            <a:xfrm>
              <a:off x="63372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3" name="pl2613"/>
            <p:cNvSpPr/>
            <p:nvPr/>
          </p:nvSpPr>
          <p:spPr>
            <a:xfrm>
              <a:off x="65525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4" name="pl2614"/>
            <p:cNvSpPr/>
            <p:nvPr/>
          </p:nvSpPr>
          <p:spPr>
            <a:xfrm>
              <a:off x="67678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5" name="pl2615"/>
            <p:cNvSpPr/>
            <p:nvPr/>
          </p:nvSpPr>
          <p:spPr>
            <a:xfrm>
              <a:off x="69830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6" name="pl2616"/>
            <p:cNvSpPr/>
            <p:nvPr/>
          </p:nvSpPr>
          <p:spPr>
            <a:xfrm>
              <a:off x="71983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617" name="pl2617"/>
            <p:cNvSpPr/>
            <p:nvPr/>
          </p:nvSpPr>
          <p:spPr>
            <a:xfrm>
              <a:off x="50455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18" name="pl2618"/>
            <p:cNvSpPr/>
            <p:nvPr/>
          </p:nvSpPr>
          <p:spPr>
            <a:xfrm>
              <a:off x="63372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19" name="pl2619"/>
            <p:cNvSpPr/>
            <p:nvPr/>
          </p:nvSpPr>
          <p:spPr>
            <a:xfrm>
              <a:off x="65525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0" name="pl2620"/>
            <p:cNvSpPr/>
            <p:nvPr/>
          </p:nvSpPr>
          <p:spPr>
            <a:xfrm>
              <a:off x="67678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1" name="pl2621"/>
            <p:cNvSpPr/>
            <p:nvPr/>
          </p:nvSpPr>
          <p:spPr>
            <a:xfrm>
              <a:off x="69830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2" name="pl2622"/>
            <p:cNvSpPr/>
            <p:nvPr/>
          </p:nvSpPr>
          <p:spPr>
            <a:xfrm>
              <a:off x="71983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623" name="tx2623"/>
            <p:cNvSpPr/>
            <p:nvPr/>
          </p:nvSpPr>
          <p:spPr>
            <a:xfrm>
              <a:off x="5014486"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624" name="tx2624"/>
            <p:cNvSpPr/>
            <p:nvPr/>
          </p:nvSpPr>
          <p:spPr>
            <a:xfrm>
              <a:off x="62750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625" name="tx2625"/>
            <p:cNvSpPr/>
            <p:nvPr/>
          </p:nvSpPr>
          <p:spPr>
            <a:xfrm>
              <a:off x="649035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626" name="tx2626"/>
            <p:cNvSpPr/>
            <p:nvPr/>
          </p:nvSpPr>
          <p:spPr>
            <a:xfrm>
              <a:off x="67056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627" name="tx2627"/>
            <p:cNvSpPr/>
            <p:nvPr/>
          </p:nvSpPr>
          <p:spPr>
            <a:xfrm>
              <a:off x="69209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628" name="tx2628"/>
            <p:cNvSpPr/>
            <p:nvPr/>
          </p:nvSpPr>
          <p:spPr>
            <a:xfrm>
              <a:off x="7105107"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629" name="tx2629"/>
            <p:cNvSpPr/>
            <p:nvPr/>
          </p:nvSpPr>
          <p:spPr>
            <a:xfrm>
              <a:off x="1517948" y="435349"/>
              <a:ext cx="410337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FCV countries, 2000-2025</a:t>
              </a:r>
            </a:p>
          </p:txBody>
        </p:sp>
        <p:sp>
          <p:nvSpPr>
            <p:cNvPr id="2630" name="tx263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31" name="tx2631"/>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6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6405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200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5759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3194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93607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920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4799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039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083054" y="3120016"/>
              <a:ext cx="3434315" cy="870457"/>
            </a:xfrm>
            <a:custGeom>
              <a:avLst/>
              <a:pathLst>
                <a:path w="3434315" h="870457">
                  <a:moveTo>
                    <a:pt x="0" y="870457"/>
                  </a:moveTo>
                  <a:lnTo>
                    <a:pt x="137372" y="761650"/>
                  </a:lnTo>
                  <a:lnTo>
                    <a:pt x="274745" y="761650"/>
                  </a:lnTo>
                  <a:lnTo>
                    <a:pt x="412117" y="598439"/>
                  </a:lnTo>
                  <a:lnTo>
                    <a:pt x="549490" y="435228"/>
                  </a:lnTo>
                  <a:lnTo>
                    <a:pt x="686863" y="380825"/>
                  </a:lnTo>
                  <a:lnTo>
                    <a:pt x="824235" y="380825"/>
                  </a:lnTo>
                  <a:lnTo>
                    <a:pt x="961608" y="380825"/>
                  </a:lnTo>
                  <a:lnTo>
                    <a:pt x="1098981" y="217614"/>
                  </a:lnTo>
                  <a:lnTo>
                    <a:pt x="1236353" y="108807"/>
                  </a:lnTo>
                  <a:lnTo>
                    <a:pt x="1373726" y="163210"/>
                  </a:lnTo>
                  <a:lnTo>
                    <a:pt x="1511098" y="217614"/>
                  </a:lnTo>
                  <a:lnTo>
                    <a:pt x="1648471" y="272018"/>
                  </a:lnTo>
                  <a:lnTo>
                    <a:pt x="1785844" y="217614"/>
                  </a:lnTo>
                  <a:lnTo>
                    <a:pt x="1923216" y="217614"/>
                  </a:lnTo>
                  <a:lnTo>
                    <a:pt x="2060589" y="217614"/>
                  </a:lnTo>
                  <a:lnTo>
                    <a:pt x="2197962" y="163210"/>
                  </a:lnTo>
                  <a:lnTo>
                    <a:pt x="2335334" y="54403"/>
                  </a:lnTo>
                  <a:lnTo>
                    <a:pt x="2472707" y="0"/>
                  </a:lnTo>
                  <a:lnTo>
                    <a:pt x="2610079" y="0"/>
                  </a:lnTo>
                  <a:lnTo>
                    <a:pt x="2747452" y="0"/>
                  </a:lnTo>
                  <a:lnTo>
                    <a:pt x="2884825" y="326421"/>
                  </a:lnTo>
                  <a:lnTo>
                    <a:pt x="3022197" y="272018"/>
                  </a:lnTo>
                  <a:lnTo>
                    <a:pt x="3159570" y="272018"/>
                  </a:lnTo>
                  <a:lnTo>
                    <a:pt x="3296943" y="163210"/>
                  </a:lnTo>
                  <a:lnTo>
                    <a:pt x="3434315" y="217614"/>
                  </a:lnTo>
                </a:path>
              </a:pathLst>
            </a:custGeom>
            <a:ln w="27101" cap="flat">
              <a:solidFill>
                <a:srgbClr val="F26829">
                  <a:alpha val="69803"/>
                </a:srgbClr>
              </a:solidFill>
              <a:prstDash val="solid"/>
              <a:round/>
            </a:ln>
          </p:spPr>
          <p:txBody>
            <a:bodyPr/>
            <a:lstStyle/>
            <a:p/>
          </p:txBody>
        </p:sp>
        <p:sp>
          <p:nvSpPr>
            <p:cNvPr id="21" name="pl21"/>
            <p:cNvSpPr/>
            <p:nvPr/>
          </p:nvSpPr>
          <p:spPr>
            <a:xfrm>
              <a:off x="1083054" y="2249558"/>
              <a:ext cx="3434315" cy="870457"/>
            </a:xfrm>
            <a:custGeom>
              <a:avLst/>
              <a:pathLst>
                <a:path w="3434315" h="870457">
                  <a:moveTo>
                    <a:pt x="0" y="870457"/>
                  </a:moveTo>
                  <a:lnTo>
                    <a:pt x="137372" y="816054"/>
                  </a:lnTo>
                  <a:lnTo>
                    <a:pt x="274745" y="870457"/>
                  </a:lnTo>
                  <a:lnTo>
                    <a:pt x="412117" y="761650"/>
                  </a:lnTo>
                  <a:lnTo>
                    <a:pt x="549490" y="707247"/>
                  </a:lnTo>
                  <a:lnTo>
                    <a:pt x="686863" y="598439"/>
                  </a:lnTo>
                  <a:lnTo>
                    <a:pt x="824235" y="489632"/>
                  </a:lnTo>
                  <a:lnTo>
                    <a:pt x="961608" y="435228"/>
                  </a:lnTo>
                  <a:lnTo>
                    <a:pt x="1098981" y="380825"/>
                  </a:lnTo>
                  <a:lnTo>
                    <a:pt x="1236353" y="217614"/>
                  </a:lnTo>
                  <a:lnTo>
                    <a:pt x="1373726" y="163210"/>
                  </a:lnTo>
                  <a:lnTo>
                    <a:pt x="1511098" y="108807"/>
                  </a:lnTo>
                  <a:lnTo>
                    <a:pt x="1648471" y="108807"/>
                  </a:lnTo>
                  <a:lnTo>
                    <a:pt x="1785844" y="108807"/>
                  </a:lnTo>
                  <a:lnTo>
                    <a:pt x="1923216" y="108807"/>
                  </a:lnTo>
                  <a:lnTo>
                    <a:pt x="2060589" y="108807"/>
                  </a:lnTo>
                  <a:lnTo>
                    <a:pt x="2197962" y="54403"/>
                  </a:lnTo>
                  <a:lnTo>
                    <a:pt x="2335334" y="108807"/>
                  </a:lnTo>
                  <a:lnTo>
                    <a:pt x="2472707" y="0"/>
                  </a:lnTo>
                  <a:lnTo>
                    <a:pt x="2610079" y="54403"/>
                  </a:lnTo>
                  <a:lnTo>
                    <a:pt x="2747452" y="217614"/>
                  </a:lnTo>
                  <a:lnTo>
                    <a:pt x="2884825" y="217614"/>
                  </a:lnTo>
                  <a:lnTo>
                    <a:pt x="3022197" y="108807"/>
                  </a:lnTo>
                  <a:lnTo>
                    <a:pt x="3159570" y="163210"/>
                  </a:lnTo>
                  <a:lnTo>
                    <a:pt x="3296943" y="54403"/>
                  </a:lnTo>
                  <a:lnTo>
                    <a:pt x="3434315" y="54403"/>
                  </a:lnTo>
                </a:path>
              </a:pathLst>
            </a:custGeom>
            <a:ln w="27101" cap="flat">
              <a:solidFill>
                <a:srgbClr val="1CABE2">
                  <a:alpha val="69803"/>
                </a:srgbClr>
              </a:solidFill>
              <a:prstDash val="solid"/>
              <a:round/>
            </a:ln>
          </p:spPr>
          <p:txBody>
            <a:bodyPr/>
            <a:lstStyle/>
            <a:p/>
          </p:txBody>
        </p:sp>
        <p:sp>
          <p:nvSpPr>
            <p:cNvPr id="22" name="pl22"/>
            <p:cNvSpPr/>
            <p:nvPr/>
          </p:nvSpPr>
          <p:spPr>
            <a:xfrm>
              <a:off x="1083054" y="3120016"/>
              <a:ext cx="3434315" cy="870457"/>
            </a:xfrm>
            <a:custGeom>
              <a:avLst/>
              <a:pathLst>
                <a:path w="3434315" h="870457">
                  <a:moveTo>
                    <a:pt x="0" y="870457"/>
                  </a:moveTo>
                  <a:lnTo>
                    <a:pt x="137372" y="761650"/>
                  </a:lnTo>
                  <a:lnTo>
                    <a:pt x="274745" y="761650"/>
                  </a:lnTo>
                  <a:lnTo>
                    <a:pt x="412117" y="598439"/>
                  </a:lnTo>
                  <a:lnTo>
                    <a:pt x="549490" y="435228"/>
                  </a:lnTo>
                  <a:lnTo>
                    <a:pt x="686863" y="380825"/>
                  </a:lnTo>
                  <a:lnTo>
                    <a:pt x="824235" y="380825"/>
                  </a:lnTo>
                  <a:lnTo>
                    <a:pt x="961608" y="380825"/>
                  </a:lnTo>
                  <a:lnTo>
                    <a:pt x="1098981" y="217614"/>
                  </a:lnTo>
                  <a:lnTo>
                    <a:pt x="1236353" y="108807"/>
                  </a:lnTo>
                  <a:lnTo>
                    <a:pt x="1373726" y="163210"/>
                  </a:lnTo>
                  <a:lnTo>
                    <a:pt x="1511098" y="217614"/>
                  </a:lnTo>
                  <a:lnTo>
                    <a:pt x="1648471" y="272018"/>
                  </a:lnTo>
                  <a:lnTo>
                    <a:pt x="1785844" y="217614"/>
                  </a:lnTo>
                  <a:lnTo>
                    <a:pt x="1923216" y="217614"/>
                  </a:lnTo>
                  <a:lnTo>
                    <a:pt x="2060589" y="217614"/>
                  </a:lnTo>
                  <a:lnTo>
                    <a:pt x="2197962" y="163210"/>
                  </a:lnTo>
                  <a:lnTo>
                    <a:pt x="2335334" y="54403"/>
                  </a:lnTo>
                  <a:lnTo>
                    <a:pt x="2472707" y="0"/>
                  </a:lnTo>
                  <a:lnTo>
                    <a:pt x="2610079" y="0"/>
                  </a:lnTo>
                  <a:lnTo>
                    <a:pt x="2747452" y="0"/>
                  </a:lnTo>
                  <a:lnTo>
                    <a:pt x="2884825" y="326421"/>
                  </a:lnTo>
                  <a:lnTo>
                    <a:pt x="3022197" y="272018"/>
                  </a:lnTo>
                  <a:lnTo>
                    <a:pt x="3159570" y="272018"/>
                  </a:lnTo>
                  <a:lnTo>
                    <a:pt x="3296943" y="163210"/>
                  </a:lnTo>
                  <a:lnTo>
                    <a:pt x="3434315" y="217614"/>
                  </a:lnTo>
                </a:path>
              </a:pathLst>
            </a:custGeom>
            <a:ln w="65043" cap="flat">
              <a:solidFill>
                <a:srgbClr val="000000">
                  <a:alpha val="100000"/>
                </a:srgbClr>
              </a:solidFill>
              <a:prstDash val="solid"/>
              <a:round/>
            </a:ln>
          </p:spPr>
          <p:txBody>
            <a:bodyPr/>
            <a:lstStyle/>
            <a:p/>
          </p:txBody>
        </p:sp>
        <p:sp>
          <p:nvSpPr>
            <p:cNvPr id="23" name="pl23"/>
            <p:cNvSpPr/>
            <p:nvPr/>
          </p:nvSpPr>
          <p:spPr>
            <a:xfrm>
              <a:off x="1083054" y="3120016"/>
              <a:ext cx="3434315" cy="870457"/>
            </a:xfrm>
            <a:custGeom>
              <a:avLst/>
              <a:pathLst>
                <a:path w="3434315" h="870457">
                  <a:moveTo>
                    <a:pt x="0" y="870457"/>
                  </a:moveTo>
                  <a:lnTo>
                    <a:pt x="137372" y="761650"/>
                  </a:lnTo>
                  <a:lnTo>
                    <a:pt x="274745" y="761650"/>
                  </a:lnTo>
                  <a:lnTo>
                    <a:pt x="412117" y="598439"/>
                  </a:lnTo>
                  <a:lnTo>
                    <a:pt x="549490" y="435228"/>
                  </a:lnTo>
                  <a:lnTo>
                    <a:pt x="686863" y="380825"/>
                  </a:lnTo>
                  <a:lnTo>
                    <a:pt x="824235" y="380825"/>
                  </a:lnTo>
                  <a:lnTo>
                    <a:pt x="961608" y="380825"/>
                  </a:lnTo>
                  <a:lnTo>
                    <a:pt x="1098981" y="217614"/>
                  </a:lnTo>
                  <a:lnTo>
                    <a:pt x="1236353" y="108807"/>
                  </a:lnTo>
                  <a:lnTo>
                    <a:pt x="1373726" y="163210"/>
                  </a:lnTo>
                  <a:lnTo>
                    <a:pt x="1511098" y="217614"/>
                  </a:lnTo>
                  <a:lnTo>
                    <a:pt x="1648471" y="272018"/>
                  </a:lnTo>
                  <a:lnTo>
                    <a:pt x="1785844" y="217614"/>
                  </a:lnTo>
                  <a:lnTo>
                    <a:pt x="1923216" y="217614"/>
                  </a:lnTo>
                  <a:lnTo>
                    <a:pt x="2060589" y="217614"/>
                  </a:lnTo>
                  <a:lnTo>
                    <a:pt x="2197962" y="163210"/>
                  </a:lnTo>
                  <a:lnTo>
                    <a:pt x="2335334" y="54403"/>
                  </a:lnTo>
                  <a:lnTo>
                    <a:pt x="2472707" y="0"/>
                  </a:lnTo>
                  <a:lnTo>
                    <a:pt x="2610079" y="0"/>
                  </a:lnTo>
                  <a:lnTo>
                    <a:pt x="2747452" y="0"/>
                  </a:lnTo>
                  <a:lnTo>
                    <a:pt x="2884825" y="326421"/>
                  </a:lnTo>
                  <a:lnTo>
                    <a:pt x="3022197" y="272018"/>
                  </a:lnTo>
                  <a:lnTo>
                    <a:pt x="3159570" y="272018"/>
                  </a:lnTo>
                  <a:lnTo>
                    <a:pt x="3296943" y="163210"/>
                  </a:lnTo>
                  <a:lnTo>
                    <a:pt x="3434315" y="217614"/>
                  </a:lnTo>
                </a:path>
              </a:pathLst>
            </a:custGeom>
            <a:ln w="40651" cap="flat">
              <a:solidFill>
                <a:srgbClr val="F26829">
                  <a:alpha val="100000"/>
                </a:srgbClr>
              </a:solidFill>
              <a:prstDash val="solid"/>
              <a:round/>
            </a:ln>
          </p:spPr>
          <p:txBody>
            <a:bodyPr/>
            <a:lstStyle/>
            <a:p/>
          </p:txBody>
        </p:sp>
        <p:sp>
          <p:nvSpPr>
            <p:cNvPr id="24" name="tx24"/>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5" name="tx25"/>
            <p:cNvSpPr/>
            <p:nvPr/>
          </p:nvSpPr>
          <p:spPr>
            <a:xfrm>
              <a:off x="1709658" y="3330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6" name="tx26"/>
            <p:cNvSpPr/>
            <p:nvPr/>
          </p:nvSpPr>
          <p:spPr>
            <a:xfrm>
              <a:off x="2396521" y="3112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7" name="tx27"/>
            <p:cNvSpPr/>
            <p:nvPr/>
          </p:nvSpPr>
          <p:spPr>
            <a:xfrm>
              <a:off x="3083384" y="3166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 name="tx28"/>
            <p:cNvSpPr/>
            <p:nvPr/>
          </p:nvSpPr>
          <p:spPr>
            <a:xfrm>
              <a:off x="3632875" y="2949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 name="tx29"/>
            <p:cNvSpPr/>
            <p:nvPr/>
          </p:nvSpPr>
          <p:spPr>
            <a:xfrm>
              <a:off x="4457110" y="3166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 name="tx30"/>
            <p:cNvSpPr/>
            <p:nvPr/>
          </p:nvSpPr>
          <p:spPr>
            <a:xfrm>
              <a:off x="707342" y="389057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34654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0250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584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6" name="tx3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7" name="tx3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8" name="tx3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9" name="tx3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0" name="tx4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 name="tx4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566178"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3" name="pl43"/>
            <p:cNvSpPr/>
            <p:nvPr/>
          </p:nvSpPr>
          <p:spPr>
            <a:xfrm>
              <a:off x="1566178"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4" name="pl44"/>
            <p:cNvSpPr/>
            <p:nvPr/>
          </p:nvSpPr>
          <p:spPr>
            <a:xfrm>
              <a:off x="2729759"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5" name="tx45"/>
            <p:cNvSpPr/>
            <p:nvPr/>
          </p:nvSpPr>
          <p:spPr>
            <a:xfrm>
              <a:off x="1833278" y="4901009"/>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46" name="tx46"/>
            <p:cNvSpPr/>
            <p:nvPr/>
          </p:nvSpPr>
          <p:spPr>
            <a:xfrm>
              <a:off x="2996858"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7" name="tx47"/>
            <p:cNvSpPr/>
            <p:nvPr/>
          </p:nvSpPr>
          <p:spPr>
            <a:xfrm>
              <a:off x="1321764" y="1437626"/>
              <a:ext cx="29568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FCV countries, 2000-2025</a:t>
              </a:r>
            </a:p>
          </p:txBody>
        </p:sp>
        <p:sp>
          <p:nvSpPr>
            <p:cNvPr id="48" name="pl48"/>
            <p:cNvSpPr/>
            <p:nvPr/>
          </p:nvSpPr>
          <p:spPr>
            <a:xfrm>
              <a:off x="5227074" y="353124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9" name="pl49"/>
            <p:cNvSpPr/>
            <p:nvPr/>
          </p:nvSpPr>
          <p:spPr>
            <a:xfrm>
              <a:off x="5227074" y="28752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0" name="pl50"/>
            <p:cNvSpPr/>
            <p:nvPr/>
          </p:nvSpPr>
          <p:spPr>
            <a:xfrm>
              <a:off x="5227074" y="22191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1" name="pl51"/>
            <p:cNvSpPr/>
            <p:nvPr/>
          </p:nvSpPr>
          <p:spPr>
            <a:xfrm>
              <a:off x="5227074" y="38592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2" name="pl52"/>
            <p:cNvSpPr/>
            <p:nvPr/>
          </p:nvSpPr>
          <p:spPr>
            <a:xfrm>
              <a:off x="5227074" y="32032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3" name="pl53"/>
            <p:cNvSpPr/>
            <p:nvPr/>
          </p:nvSpPr>
          <p:spPr>
            <a:xfrm>
              <a:off x="5227074" y="25471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4" name="pl54"/>
            <p:cNvSpPr/>
            <p:nvPr/>
          </p:nvSpPr>
          <p:spPr>
            <a:xfrm>
              <a:off x="5227074" y="189113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5" name="pl55"/>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398790" y="1891134"/>
              <a:ext cx="3434315" cy="2099339"/>
            </a:xfrm>
            <a:custGeom>
              <a:avLst/>
              <a:pathLst>
                <a:path w="3434315" h="2099339">
                  <a:moveTo>
                    <a:pt x="0" y="2099339"/>
                  </a:moveTo>
                  <a:lnTo>
                    <a:pt x="137372" y="1836922"/>
                  </a:lnTo>
                  <a:lnTo>
                    <a:pt x="274745" y="1836922"/>
                  </a:lnTo>
                  <a:lnTo>
                    <a:pt x="412117" y="1443296"/>
                  </a:lnTo>
                  <a:lnTo>
                    <a:pt x="549490" y="1049669"/>
                  </a:lnTo>
                  <a:lnTo>
                    <a:pt x="686863" y="918461"/>
                  </a:lnTo>
                  <a:lnTo>
                    <a:pt x="824235" y="918461"/>
                  </a:lnTo>
                  <a:lnTo>
                    <a:pt x="961608" y="918461"/>
                  </a:lnTo>
                  <a:lnTo>
                    <a:pt x="1098981" y="524834"/>
                  </a:lnTo>
                  <a:lnTo>
                    <a:pt x="1236353" y="262417"/>
                  </a:lnTo>
                  <a:lnTo>
                    <a:pt x="1373726" y="393626"/>
                  </a:lnTo>
                  <a:lnTo>
                    <a:pt x="1511098" y="524834"/>
                  </a:lnTo>
                  <a:lnTo>
                    <a:pt x="1648471" y="656043"/>
                  </a:lnTo>
                  <a:lnTo>
                    <a:pt x="1785844" y="524834"/>
                  </a:lnTo>
                  <a:lnTo>
                    <a:pt x="1923216" y="524834"/>
                  </a:lnTo>
                  <a:lnTo>
                    <a:pt x="2060589" y="524834"/>
                  </a:lnTo>
                  <a:lnTo>
                    <a:pt x="2197962" y="393626"/>
                  </a:lnTo>
                  <a:lnTo>
                    <a:pt x="2335334" y="131208"/>
                  </a:lnTo>
                  <a:lnTo>
                    <a:pt x="2472707" y="0"/>
                  </a:lnTo>
                  <a:lnTo>
                    <a:pt x="2610079" y="0"/>
                  </a:lnTo>
                  <a:lnTo>
                    <a:pt x="2747452" y="0"/>
                  </a:lnTo>
                  <a:lnTo>
                    <a:pt x="2884825" y="787252"/>
                  </a:lnTo>
                  <a:lnTo>
                    <a:pt x="3022197" y="656043"/>
                  </a:lnTo>
                  <a:lnTo>
                    <a:pt x="3159570" y="656043"/>
                  </a:lnTo>
                  <a:lnTo>
                    <a:pt x="3296943" y="393626"/>
                  </a:lnTo>
                  <a:lnTo>
                    <a:pt x="3434315" y="524834"/>
                  </a:lnTo>
                </a:path>
              </a:pathLst>
            </a:custGeom>
            <a:ln w="27101" cap="flat">
              <a:solidFill>
                <a:srgbClr val="F26829">
                  <a:alpha val="69803"/>
                </a:srgbClr>
              </a:solidFill>
              <a:prstDash val="solid"/>
              <a:round/>
            </a:ln>
          </p:spPr>
          <p:txBody>
            <a:bodyPr/>
            <a:lstStyle/>
            <a:p/>
          </p:txBody>
        </p:sp>
        <p:sp>
          <p:nvSpPr>
            <p:cNvPr id="62" name="pl62"/>
            <p:cNvSpPr/>
            <p:nvPr/>
          </p:nvSpPr>
          <p:spPr>
            <a:xfrm>
              <a:off x="5398790" y="1759925"/>
              <a:ext cx="3434315" cy="2099339"/>
            </a:xfrm>
            <a:custGeom>
              <a:avLst/>
              <a:pathLst>
                <a:path w="3434315" h="2099339">
                  <a:moveTo>
                    <a:pt x="0" y="2099339"/>
                  </a:moveTo>
                  <a:lnTo>
                    <a:pt x="137372" y="1968130"/>
                  </a:lnTo>
                  <a:lnTo>
                    <a:pt x="274745" y="2099339"/>
                  </a:lnTo>
                  <a:lnTo>
                    <a:pt x="412117" y="1836922"/>
                  </a:lnTo>
                  <a:lnTo>
                    <a:pt x="549490" y="1705713"/>
                  </a:lnTo>
                  <a:lnTo>
                    <a:pt x="686863" y="1443296"/>
                  </a:lnTo>
                  <a:lnTo>
                    <a:pt x="824235" y="1180878"/>
                  </a:lnTo>
                  <a:lnTo>
                    <a:pt x="961608" y="1049669"/>
                  </a:lnTo>
                  <a:lnTo>
                    <a:pt x="1098981" y="918461"/>
                  </a:lnTo>
                  <a:lnTo>
                    <a:pt x="1236353" y="524834"/>
                  </a:lnTo>
                  <a:lnTo>
                    <a:pt x="1373726" y="393626"/>
                  </a:lnTo>
                  <a:lnTo>
                    <a:pt x="1511098" y="262417"/>
                  </a:lnTo>
                  <a:lnTo>
                    <a:pt x="1648471" y="262417"/>
                  </a:lnTo>
                  <a:lnTo>
                    <a:pt x="1785844" y="262417"/>
                  </a:lnTo>
                  <a:lnTo>
                    <a:pt x="1923216" y="262417"/>
                  </a:lnTo>
                  <a:lnTo>
                    <a:pt x="2060589" y="262417"/>
                  </a:lnTo>
                  <a:lnTo>
                    <a:pt x="2197962" y="131208"/>
                  </a:lnTo>
                  <a:lnTo>
                    <a:pt x="2335334" y="262417"/>
                  </a:lnTo>
                  <a:lnTo>
                    <a:pt x="2472707" y="0"/>
                  </a:lnTo>
                  <a:lnTo>
                    <a:pt x="2610079" y="131208"/>
                  </a:lnTo>
                  <a:lnTo>
                    <a:pt x="2747452" y="524834"/>
                  </a:lnTo>
                  <a:lnTo>
                    <a:pt x="2884825" y="524834"/>
                  </a:lnTo>
                  <a:lnTo>
                    <a:pt x="3022197" y="262417"/>
                  </a:lnTo>
                  <a:lnTo>
                    <a:pt x="3159570" y="393626"/>
                  </a:lnTo>
                  <a:lnTo>
                    <a:pt x="3296943" y="131208"/>
                  </a:lnTo>
                  <a:lnTo>
                    <a:pt x="3434315" y="131208"/>
                  </a:lnTo>
                </a:path>
              </a:pathLst>
            </a:custGeom>
            <a:ln w="27101" cap="flat">
              <a:solidFill>
                <a:srgbClr val="1CABE2">
                  <a:alpha val="69803"/>
                </a:srgbClr>
              </a:solidFill>
              <a:prstDash val="solid"/>
              <a:round/>
            </a:ln>
          </p:spPr>
          <p:txBody>
            <a:bodyPr/>
            <a:lstStyle/>
            <a:p/>
          </p:txBody>
        </p:sp>
        <p:sp>
          <p:nvSpPr>
            <p:cNvPr id="63" name="pl63"/>
            <p:cNvSpPr/>
            <p:nvPr/>
          </p:nvSpPr>
          <p:spPr>
            <a:xfrm>
              <a:off x="5398790" y="1891134"/>
              <a:ext cx="3434315" cy="0"/>
            </a:xfrm>
            <a:custGeom>
              <a:avLst/>
              <a:pathLst>
                <a:path w="3434315" h="0">
                  <a:moveTo>
                    <a:pt x="0" y="0"/>
                  </a:moveTo>
                  <a:lnTo>
                    <a:pt x="0" y="0"/>
                  </a:lnTo>
                  <a:lnTo>
                    <a:pt x="137372" y="0"/>
                  </a:lnTo>
                  <a:lnTo>
                    <a:pt x="137372" y="0"/>
                  </a:lnTo>
                  <a:lnTo>
                    <a:pt x="274745" y="0"/>
                  </a:lnTo>
                  <a:lnTo>
                    <a:pt x="274745" y="0"/>
                  </a:lnTo>
                  <a:lnTo>
                    <a:pt x="412117" y="0"/>
                  </a:lnTo>
                  <a:lnTo>
                    <a:pt x="412117" y="0"/>
                  </a:lnTo>
                  <a:lnTo>
                    <a:pt x="549490" y="0"/>
                  </a:lnTo>
                  <a:lnTo>
                    <a:pt x="549490" y="0"/>
                  </a:lnTo>
                  <a:lnTo>
                    <a:pt x="686863" y="0"/>
                  </a:lnTo>
                  <a:lnTo>
                    <a:pt x="686863" y="0"/>
                  </a:lnTo>
                  <a:lnTo>
                    <a:pt x="824235" y="0"/>
                  </a:lnTo>
                  <a:lnTo>
                    <a:pt x="824235" y="0"/>
                  </a:lnTo>
                  <a:lnTo>
                    <a:pt x="961608" y="0"/>
                  </a:lnTo>
                  <a:lnTo>
                    <a:pt x="961608" y="0"/>
                  </a:lnTo>
                  <a:lnTo>
                    <a:pt x="1098981" y="0"/>
                  </a:lnTo>
                  <a:lnTo>
                    <a:pt x="1098981" y="0"/>
                  </a:lnTo>
                  <a:lnTo>
                    <a:pt x="1236353" y="0"/>
                  </a:lnTo>
                  <a:lnTo>
                    <a:pt x="1236353" y="0"/>
                  </a:lnTo>
                  <a:lnTo>
                    <a:pt x="1373726" y="0"/>
                  </a:lnTo>
                  <a:lnTo>
                    <a:pt x="1373726" y="0"/>
                  </a:lnTo>
                  <a:lnTo>
                    <a:pt x="1511098" y="0"/>
                  </a:lnTo>
                  <a:lnTo>
                    <a:pt x="1511098" y="0"/>
                  </a:lnTo>
                  <a:lnTo>
                    <a:pt x="1648471" y="0"/>
                  </a:lnTo>
                  <a:lnTo>
                    <a:pt x="1648471" y="0"/>
                  </a:lnTo>
                  <a:lnTo>
                    <a:pt x="1785844" y="0"/>
                  </a:lnTo>
                  <a:lnTo>
                    <a:pt x="1785844" y="0"/>
                  </a:lnTo>
                  <a:lnTo>
                    <a:pt x="1923216" y="0"/>
                  </a:lnTo>
                  <a:lnTo>
                    <a:pt x="1923216" y="0"/>
                  </a:lnTo>
                  <a:lnTo>
                    <a:pt x="2060589" y="0"/>
                  </a:lnTo>
                  <a:lnTo>
                    <a:pt x="2060589" y="0"/>
                  </a:lnTo>
                  <a:lnTo>
                    <a:pt x="2197962" y="0"/>
                  </a:lnTo>
                  <a:lnTo>
                    <a:pt x="2197962" y="0"/>
                  </a:lnTo>
                  <a:lnTo>
                    <a:pt x="2335334" y="0"/>
                  </a:lnTo>
                  <a:lnTo>
                    <a:pt x="2335334" y="0"/>
                  </a:lnTo>
                  <a:lnTo>
                    <a:pt x="2472707" y="0"/>
                  </a:lnTo>
                  <a:lnTo>
                    <a:pt x="2472707" y="0"/>
                  </a:lnTo>
                  <a:lnTo>
                    <a:pt x="2610079" y="0"/>
                  </a:lnTo>
                  <a:lnTo>
                    <a:pt x="2610079" y="0"/>
                  </a:lnTo>
                  <a:lnTo>
                    <a:pt x="2747452" y="0"/>
                  </a:lnTo>
                  <a:lnTo>
                    <a:pt x="2747452" y="0"/>
                  </a:lnTo>
                  <a:lnTo>
                    <a:pt x="2884825" y="0"/>
                  </a:lnTo>
                  <a:lnTo>
                    <a:pt x="2884825" y="0"/>
                  </a:lnTo>
                  <a:lnTo>
                    <a:pt x="3022197" y="0"/>
                  </a:lnTo>
                  <a:lnTo>
                    <a:pt x="3022197" y="0"/>
                  </a:lnTo>
                  <a:lnTo>
                    <a:pt x="3159570" y="0"/>
                  </a:lnTo>
                  <a:lnTo>
                    <a:pt x="3159570" y="0"/>
                  </a:lnTo>
                  <a:lnTo>
                    <a:pt x="3296943" y="0"/>
                  </a:lnTo>
                  <a:lnTo>
                    <a:pt x="3296943" y="0"/>
                  </a:lnTo>
                  <a:lnTo>
                    <a:pt x="3434315" y="0"/>
                  </a:lnTo>
                  <a:lnTo>
                    <a:pt x="3434315" y="0"/>
                  </a:lnTo>
                </a:path>
              </a:pathLst>
            </a:custGeom>
            <a:ln w="13550" cap="flat">
              <a:solidFill>
                <a:srgbClr val="000000">
                  <a:alpha val="100000"/>
                </a:srgbClr>
              </a:solidFill>
              <a:prstDash val="dash"/>
              <a:round/>
            </a:ln>
          </p:spPr>
          <p:txBody>
            <a:bodyPr/>
            <a:lstStyle/>
            <a:p/>
          </p:txBody>
        </p:sp>
        <p:sp>
          <p:nvSpPr>
            <p:cNvPr id="64" name="pl64"/>
            <p:cNvSpPr/>
            <p:nvPr/>
          </p:nvSpPr>
          <p:spPr>
            <a:xfrm>
              <a:off x="5398790" y="1891134"/>
              <a:ext cx="3434315" cy="2099339"/>
            </a:xfrm>
            <a:custGeom>
              <a:avLst/>
              <a:pathLst>
                <a:path w="3434315" h="2099339">
                  <a:moveTo>
                    <a:pt x="0" y="2099339"/>
                  </a:moveTo>
                  <a:lnTo>
                    <a:pt x="137372" y="1836922"/>
                  </a:lnTo>
                  <a:lnTo>
                    <a:pt x="274745" y="1836922"/>
                  </a:lnTo>
                  <a:lnTo>
                    <a:pt x="412117" y="1443296"/>
                  </a:lnTo>
                  <a:lnTo>
                    <a:pt x="549490" y="1049669"/>
                  </a:lnTo>
                  <a:lnTo>
                    <a:pt x="686863" y="918461"/>
                  </a:lnTo>
                  <a:lnTo>
                    <a:pt x="824235" y="918461"/>
                  </a:lnTo>
                  <a:lnTo>
                    <a:pt x="961608" y="918461"/>
                  </a:lnTo>
                  <a:lnTo>
                    <a:pt x="1098981" y="524834"/>
                  </a:lnTo>
                  <a:lnTo>
                    <a:pt x="1236353" y="262417"/>
                  </a:lnTo>
                  <a:lnTo>
                    <a:pt x="1373726" y="393626"/>
                  </a:lnTo>
                  <a:lnTo>
                    <a:pt x="1511098" y="524834"/>
                  </a:lnTo>
                  <a:lnTo>
                    <a:pt x="1648471" y="656043"/>
                  </a:lnTo>
                  <a:lnTo>
                    <a:pt x="1785844" y="524834"/>
                  </a:lnTo>
                  <a:lnTo>
                    <a:pt x="1923216" y="524834"/>
                  </a:lnTo>
                  <a:lnTo>
                    <a:pt x="2060589" y="524834"/>
                  </a:lnTo>
                  <a:lnTo>
                    <a:pt x="2197962" y="393626"/>
                  </a:lnTo>
                  <a:lnTo>
                    <a:pt x="2335334" y="131208"/>
                  </a:lnTo>
                  <a:lnTo>
                    <a:pt x="2472707" y="0"/>
                  </a:lnTo>
                  <a:lnTo>
                    <a:pt x="2610079" y="0"/>
                  </a:lnTo>
                  <a:lnTo>
                    <a:pt x="2747452" y="0"/>
                  </a:lnTo>
                  <a:lnTo>
                    <a:pt x="2884825" y="787252"/>
                  </a:lnTo>
                  <a:lnTo>
                    <a:pt x="3022197" y="656043"/>
                  </a:lnTo>
                  <a:lnTo>
                    <a:pt x="3159570" y="656043"/>
                  </a:lnTo>
                  <a:lnTo>
                    <a:pt x="3296943" y="393626"/>
                  </a:lnTo>
                  <a:lnTo>
                    <a:pt x="3434315" y="524834"/>
                  </a:lnTo>
                </a:path>
              </a:pathLst>
            </a:custGeom>
            <a:ln w="65043" cap="flat">
              <a:solidFill>
                <a:srgbClr val="000000">
                  <a:alpha val="100000"/>
                </a:srgbClr>
              </a:solidFill>
              <a:prstDash val="solid"/>
              <a:round/>
            </a:ln>
          </p:spPr>
          <p:txBody>
            <a:bodyPr/>
            <a:lstStyle/>
            <a:p/>
          </p:txBody>
        </p:sp>
        <p:sp>
          <p:nvSpPr>
            <p:cNvPr id="65" name="pl65"/>
            <p:cNvSpPr/>
            <p:nvPr/>
          </p:nvSpPr>
          <p:spPr>
            <a:xfrm>
              <a:off x="5398790" y="1891134"/>
              <a:ext cx="3434315" cy="2099339"/>
            </a:xfrm>
            <a:custGeom>
              <a:avLst/>
              <a:pathLst>
                <a:path w="3434315" h="2099339">
                  <a:moveTo>
                    <a:pt x="0" y="2099339"/>
                  </a:moveTo>
                  <a:lnTo>
                    <a:pt x="137372" y="1836922"/>
                  </a:lnTo>
                  <a:lnTo>
                    <a:pt x="274745" y="1836922"/>
                  </a:lnTo>
                  <a:lnTo>
                    <a:pt x="412117" y="1443296"/>
                  </a:lnTo>
                  <a:lnTo>
                    <a:pt x="549490" y="1049669"/>
                  </a:lnTo>
                  <a:lnTo>
                    <a:pt x="686863" y="918461"/>
                  </a:lnTo>
                  <a:lnTo>
                    <a:pt x="824235" y="918461"/>
                  </a:lnTo>
                  <a:lnTo>
                    <a:pt x="961608" y="918461"/>
                  </a:lnTo>
                  <a:lnTo>
                    <a:pt x="1098981" y="524834"/>
                  </a:lnTo>
                  <a:lnTo>
                    <a:pt x="1236353" y="262417"/>
                  </a:lnTo>
                  <a:lnTo>
                    <a:pt x="1373726" y="393626"/>
                  </a:lnTo>
                  <a:lnTo>
                    <a:pt x="1511098" y="524834"/>
                  </a:lnTo>
                  <a:lnTo>
                    <a:pt x="1648471" y="656043"/>
                  </a:lnTo>
                  <a:lnTo>
                    <a:pt x="1785844" y="524834"/>
                  </a:lnTo>
                  <a:lnTo>
                    <a:pt x="1923216" y="524834"/>
                  </a:lnTo>
                  <a:lnTo>
                    <a:pt x="2060589" y="524834"/>
                  </a:lnTo>
                  <a:lnTo>
                    <a:pt x="2197962" y="393626"/>
                  </a:lnTo>
                  <a:lnTo>
                    <a:pt x="2335334" y="131208"/>
                  </a:lnTo>
                  <a:lnTo>
                    <a:pt x="2472707" y="0"/>
                  </a:lnTo>
                  <a:lnTo>
                    <a:pt x="2610079" y="0"/>
                  </a:lnTo>
                  <a:lnTo>
                    <a:pt x="2747452" y="0"/>
                  </a:lnTo>
                  <a:lnTo>
                    <a:pt x="2884825" y="787252"/>
                  </a:lnTo>
                  <a:lnTo>
                    <a:pt x="3022197" y="656043"/>
                  </a:lnTo>
                  <a:lnTo>
                    <a:pt x="3159570" y="656043"/>
                  </a:lnTo>
                  <a:lnTo>
                    <a:pt x="3296943" y="393626"/>
                  </a:lnTo>
                  <a:lnTo>
                    <a:pt x="3434315" y="524834"/>
                  </a:lnTo>
                </a:path>
              </a:pathLst>
            </a:custGeom>
            <a:ln w="40651" cap="flat">
              <a:solidFill>
                <a:srgbClr val="F26829">
                  <a:alpha val="100000"/>
                </a:srgbClr>
              </a:solidFill>
              <a:prstDash val="solid"/>
              <a:round/>
            </a:ln>
          </p:spPr>
          <p:txBody>
            <a:bodyPr/>
            <a:lstStyle/>
            <a:p/>
          </p:txBody>
        </p:sp>
        <p:sp>
          <p:nvSpPr>
            <p:cNvPr id="66" name="tx66"/>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7" name="tx67"/>
            <p:cNvSpPr/>
            <p:nvPr/>
          </p:nvSpPr>
          <p:spPr>
            <a:xfrm>
              <a:off x="6037464" y="26310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8" name="tx68"/>
            <p:cNvSpPr/>
            <p:nvPr/>
          </p:nvSpPr>
          <p:spPr>
            <a:xfrm>
              <a:off x="6724327" y="21062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9" name="tx69"/>
            <p:cNvSpPr/>
            <p:nvPr/>
          </p:nvSpPr>
          <p:spPr>
            <a:xfrm>
              <a:off x="7411190" y="22374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 name="tx70"/>
            <p:cNvSpPr/>
            <p:nvPr/>
          </p:nvSpPr>
          <p:spPr>
            <a:xfrm>
              <a:off x="7978740" y="1712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8784917" y="22374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2" name="tx72"/>
            <p:cNvSpPr/>
            <p:nvPr/>
          </p:nvSpPr>
          <p:spPr>
            <a:xfrm>
              <a:off x="4980741" y="381377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3" name="tx73"/>
            <p:cNvSpPr/>
            <p:nvPr/>
          </p:nvSpPr>
          <p:spPr>
            <a:xfrm>
              <a:off x="4980741" y="315773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4" name="tx74"/>
            <p:cNvSpPr/>
            <p:nvPr/>
          </p:nvSpPr>
          <p:spPr>
            <a:xfrm>
              <a:off x="5051424" y="250168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75" name="tx75"/>
            <p:cNvSpPr/>
            <p:nvPr/>
          </p:nvSpPr>
          <p:spPr>
            <a:xfrm>
              <a:off x="5093761" y="184564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6" name="tx7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7" name="tx7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78" name="tx7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79" name="tx7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0" name="tx8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1" name="tx8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2" name="tx8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3" name="pl83"/>
            <p:cNvSpPr/>
            <p:nvPr/>
          </p:nvSpPr>
          <p:spPr>
            <a:xfrm>
              <a:off x="5881914" y="4946500"/>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4" name="pl84"/>
            <p:cNvSpPr/>
            <p:nvPr/>
          </p:nvSpPr>
          <p:spPr>
            <a:xfrm>
              <a:off x="5881914" y="4946500"/>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5" name="pl85"/>
            <p:cNvSpPr/>
            <p:nvPr/>
          </p:nvSpPr>
          <p:spPr>
            <a:xfrm>
              <a:off x="7045495"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6" name="tx86"/>
            <p:cNvSpPr/>
            <p:nvPr/>
          </p:nvSpPr>
          <p:spPr>
            <a:xfrm>
              <a:off x="6149014" y="4901009"/>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87" name="tx87"/>
            <p:cNvSpPr/>
            <p:nvPr/>
          </p:nvSpPr>
          <p:spPr>
            <a:xfrm>
              <a:off x="7312594" y="4901009"/>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8" name="tx88"/>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9" name="pl89"/>
            <p:cNvSpPr/>
            <p:nvPr/>
          </p:nvSpPr>
          <p:spPr>
            <a:xfrm>
              <a:off x="203308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354081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1" name="pl91"/>
            <p:cNvSpPr/>
            <p:nvPr/>
          </p:nvSpPr>
          <p:spPr>
            <a:xfrm>
              <a:off x="504854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2" name="pl92"/>
            <p:cNvSpPr/>
            <p:nvPr/>
          </p:nvSpPr>
          <p:spPr>
            <a:xfrm>
              <a:off x="655627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806399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5" name="pl95"/>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78695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429467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80240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31013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81786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3" name="rc103"/>
            <p:cNvSpPr/>
            <p:nvPr/>
          </p:nvSpPr>
          <p:spPr>
            <a:xfrm>
              <a:off x="1279224" y="5782468"/>
              <a:ext cx="5970602" cy="111527"/>
            </a:xfrm>
            <a:prstGeom prst="rect">
              <a:avLst/>
            </a:prstGeom>
            <a:solidFill>
              <a:srgbClr val="F26829">
                <a:alpha val="80000"/>
              </a:srgbClr>
            </a:solidFill>
          </p:spPr>
          <p:txBody>
            <a:bodyPr/>
            <a:lstStyle/>
            <a:p/>
          </p:txBody>
        </p:sp>
        <p:sp>
          <p:nvSpPr>
            <p:cNvPr id="104" name="rc104"/>
            <p:cNvSpPr/>
            <p:nvPr/>
          </p:nvSpPr>
          <p:spPr>
            <a:xfrm>
              <a:off x="1279224" y="5643059"/>
              <a:ext cx="6995857" cy="111527"/>
            </a:xfrm>
            <a:prstGeom prst="rect">
              <a:avLst/>
            </a:prstGeom>
            <a:solidFill>
              <a:srgbClr val="F26829">
                <a:alpha val="80000"/>
              </a:srgbClr>
            </a:solidFill>
          </p:spPr>
          <p:txBody>
            <a:bodyPr/>
            <a:lstStyle/>
            <a:p/>
          </p:txBody>
        </p:sp>
        <p:sp>
          <p:nvSpPr>
            <p:cNvPr id="105" name="rc105"/>
            <p:cNvSpPr/>
            <p:nvPr/>
          </p:nvSpPr>
          <p:spPr>
            <a:xfrm>
              <a:off x="1279224" y="5503650"/>
              <a:ext cx="7357712" cy="111527"/>
            </a:xfrm>
            <a:prstGeom prst="rect">
              <a:avLst/>
            </a:prstGeom>
            <a:solidFill>
              <a:srgbClr val="F26829">
                <a:alpha val="80000"/>
              </a:srgbClr>
            </a:solidFill>
          </p:spPr>
          <p:txBody>
            <a:bodyPr/>
            <a:lstStyle/>
            <a:p/>
          </p:txBody>
        </p:sp>
        <p:sp>
          <p:nvSpPr>
            <p:cNvPr id="106" name="tx106"/>
            <p:cNvSpPr/>
            <p:nvPr/>
          </p:nvSpPr>
          <p:spPr>
            <a:xfrm>
              <a:off x="7325127"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 name="tx107"/>
            <p:cNvSpPr/>
            <p:nvPr/>
          </p:nvSpPr>
          <p:spPr>
            <a:xfrm>
              <a:off x="8376488" y="566000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08" name="tx108"/>
            <p:cNvSpPr/>
            <p:nvPr/>
          </p:nvSpPr>
          <p:spPr>
            <a:xfrm>
              <a:off x="8742366" y="5520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109" name="tx109"/>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0" name="tx110"/>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1" name="tx111"/>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2" name="tx112"/>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3" name="tx113"/>
            <p:cNvSpPr/>
            <p:nvPr/>
          </p:nvSpPr>
          <p:spPr>
            <a:xfrm>
              <a:off x="261028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14" name="tx114"/>
            <p:cNvSpPr/>
            <p:nvPr/>
          </p:nvSpPr>
          <p:spPr>
            <a:xfrm>
              <a:off x="41180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15" name="tx115"/>
            <p:cNvSpPr/>
            <p:nvPr/>
          </p:nvSpPr>
          <p:spPr>
            <a:xfrm>
              <a:off x="562574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116" name="tx116"/>
            <p:cNvSpPr/>
            <p:nvPr/>
          </p:nvSpPr>
          <p:spPr>
            <a:xfrm>
              <a:off x="7062790" y="5997858"/>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17" name="tx117"/>
            <p:cNvSpPr/>
            <p:nvPr/>
          </p:nvSpPr>
          <p:spPr>
            <a:xfrm>
              <a:off x="8570518" y="5997858"/>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12.5</a:t>
              </a:r>
            </a:p>
          </p:txBody>
        </p:sp>
        <p:sp>
          <p:nvSpPr>
            <p:cNvPr id="118" name="tx118"/>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9" name="tx119"/>
            <p:cNvSpPr/>
            <p:nvPr/>
          </p:nvSpPr>
          <p:spPr>
            <a:xfrm>
              <a:off x="911338" y="5264995"/>
              <a:ext cx="424455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FCV countries</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FCV countries ranked number 2 out of 2 FCVS regions, with MCV1 coverage of 71%.
MCV1 coverage (71%) was 4 percentage points lower than in 2019 (75%).
This equates to 12.2 million unvaccinated children in 2025 compared to 9.9 million unvaccinated children in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no regions, but progress is uneven and gaps in unvaccinated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3168642"/>
              <a:ext cx="3466444" cy="337831"/>
            </a:xfrm>
            <a:custGeom>
              <a:avLst/>
              <a:pathLst>
                <a:path w="3466444" h="337831">
                  <a:moveTo>
                    <a:pt x="0" y="0"/>
                  </a:moveTo>
                  <a:lnTo>
                    <a:pt x="495206" y="0"/>
                  </a:lnTo>
                  <a:lnTo>
                    <a:pt x="990412" y="0"/>
                  </a:lnTo>
                  <a:lnTo>
                    <a:pt x="1485619" y="337831"/>
                  </a:lnTo>
                  <a:lnTo>
                    <a:pt x="1980825" y="281526"/>
                  </a:lnTo>
                  <a:lnTo>
                    <a:pt x="2476031" y="281526"/>
                  </a:lnTo>
                  <a:lnTo>
                    <a:pt x="2971238" y="168915"/>
                  </a:lnTo>
                  <a:lnTo>
                    <a:pt x="3466444" y="225221"/>
                  </a:lnTo>
                </a:path>
              </a:pathLst>
            </a:custGeom>
            <a:ln w="27101" cap="flat">
              <a:solidFill>
                <a:srgbClr val="F26829">
                  <a:alpha val="69803"/>
                </a:srgbClr>
              </a:solidFill>
              <a:prstDash val="solid"/>
              <a:round/>
            </a:ln>
          </p:spPr>
          <p:txBody>
            <a:bodyPr/>
            <a:lstStyle/>
            <a:p/>
          </p:txBody>
        </p:sp>
        <p:sp>
          <p:nvSpPr>
            <p:cNvPr id="19" name="pl19"/>
            <p:cNvSpPr/>
            <p:nvPr/>
          </p:nvSpPr>
          <p:spPr>
            <a:xfrm>
              <a:off x="1084660" y="2267756"/>
              <a:ext cx="3466444" cy="225221"/>
            </a:xfrm>
            <a:custGeom>
              <a:avLst/>
              <a:pathLst>
                <a:path w="3466444" h="225221">
                  <a:moveTo>
                    <a:pt x="0" y="0"/>
                  </a:moveTo>
                  <a:lnTo>
                    <a:pt x="495206" y="56305"/>
                  </a:lnTo>
                  <a:lnTo>
                    <a:pt x="990412" y="225221"/>
                  </a:lnTo>
                  <a:lnTo>
                    <a:pt x="1485619" y="225221"/>
                  </a:lnTo>
                  <a:lnTo>
                    <a:pt x="1980825" y="112610"/>
                  </a:lnTo>
                  <a:lnTo>
                    <a:pt x="2476031" y="168915"/>
                  </a:lnTo>
                  <a:lnTo>
                    <a:pt x="2971238" y="56305"/>
                  </a:lnTo>
                  <a:lnTo>
                    <a:pt x="3466444" y="56305"/>
                  </a:lnTo>
                </a:path>
              </a:pathLst>
            </a:custGeom>
            <a:ln w="27101" cap="flat">
              <a:solidFill>
                <a:srgbClr val="1CABE2">
                  <a:alpha val="69803"/>
                </a:srgbClr>
              </a:solidFill>
              <a:prstDash val="solid"/>
              <a:round/>
            </a:ln>
          </p:spPr>
          <p:txBody>
            <a:bodyPr/>
            <a:lstStyle/>
            <a:p/>
          </p:txBody>
        </p:sp>
        <p:sp>
          <p:nvSpPr>
            <p:cNvPr id="20" name="pl20"/>
            <p:cNvSpPr/>
            <p:nvPr/>
          </p:nvSpPr>
          <p:spPr>
            <a:xfrm>
              <a:off x="1084660" y="3168642"/>
              <a:ext cx="3466444" cy="337831"/>
            </a:xfrm>
            <a:custGeom>
              <a:avLst/>
              <a:pathLst>
                <a:path w="3466444" h="337831">
                  <a:moveTo>
                    <a:pt x="0" y="0"/>
                  </a:moveTo>
                  <a:lnTo>
                    <a:pt x="495206" y="0"/>
                  </a:lnTo>
                  <a:lnTo>
                    <a:pt x="990412" y="0"/>
                  </a:lnTo>
                  <a:lnTo>
                    <a:pt x="1485619" y="337831"/>
                  </a:lnTo>
                  <a:lnTo>
                    <a:pt x="1980825" y="281526"/>
                  </a:lnTo>
                  <a:lnTo>
                    <a:pt x="2476031" y="281526"/>
                  </a:lnTo>
                  <a:lnTo>
                    <a:pt x="2971238" y="168915"/>
                  </a:lnTo>
                  <a:lnTo>
                    <a:pt x="3466444" y="225221"/>
                  </a:lnTo>
                </a:path>
              </a:pathLst>
            </a:custGeom>
            <a:ln w="65043" cap="flat">
              <a:solidFill>
                <a:srgbClr val="000000">
                  <a:alpha val="100000"/>
                </a:srgbClr>
              </a:solidFill>
              <a:prstDash val="solid"/>
              <a:round/>
            </a:ln>
          </p:spPr>
          <p:txBody>
            <a:bodyPr/>
            <a:lstStyle/>
            <a:p/>
          </p:txBody>
        </p:sp>
        <p:sp>
          <p:nvSpPr>
            <p:cNvPr id="21" name="pl21"/>
            <p:cNvSpPr/>
            <p:nvPr/>
          </p:nvSpPr>
          <p:spPr>
            <a:xfrm>
              <a:off x="1084660" y="3168642"/>
              <a:ext cx="3466444" cy="337831"/>
            </a:xfrm>
            <a:custGeom>
              <a:avLst/>
              <a:pathLst>
                <a:path w="3466444" h="337831">
                  <a:moveTo>
                    <a:pt x="0" y="0"/>
                  </a:moveTo>
                  <a:lnTo>
                    <a:pt x="495206" y="0"/>
                  </a:lnTo>
                  <a:lnTo>
                    <a:pt x="990412" y="0"/>
                  </a:lnTo>
                  <a:lnTo>
                    <a:pt x="1485619" y="337831"/>
                  </a:lnTo>
                  <a:lnTo>
                    <a:pt x="1980825" y="281526"/>
                  </a:lnTo>
                  <a:lnTo>
                    <a:pt x="2476031" y="281526"/>
                  </a:lnTo>
                  <a:lnTo>
                    <a:pt x="2971238" y="168915"/>
                  </a:lnTo>
                  <a:lnTo>
                    <a:pt x="3466444" y="225221"/>
                  </a:lnTo>
                </a:path>
              </a:pathLst>
            </a:custGeom>
            <a:ln w="40651" cap="flat">
              <a:solidFill>
                <a:srgbClr val="F26829">
                  <a:alpha val="100000"/>
                </a:srgbClr>
              </a:solidFill>
              <a:prstDash val="solid"/>
              <a:round/>
            </a:ln>
          </p:spPr>
          <p:txBody>
            <a:bodyPr/>
            <a:lstStyle/>
            <a:p/>
          </p:txBody>
        </p:sp>
        <p:sp>
          <p:nvSpPr>
            <p:cNvPr id="22" name="tx22"/>
            <p:cNvSpPr/>
            <p:nvPr/>
          </p:nvSpPr>
          <p:spPr>
            <a:xfrm>
              <a:off x="1024401"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3" name="tx23"/>
            <p:cNvSpPr/>
            <p:nvPr/>
          </p:nvSpPr>
          <p:spPr>
            <a:xfrm>
              <a:off x="1519608"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4" name="tx24"/>
            <p:cNvSpPr/>
            <p:nvPr/>
          </p:nvSpPr>
          <p:spPr>
            <a:xfrm>
              <a:off x="2014814"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 name="tx25"/>
            <p:cNvSpPr/>
            <p:nvPr/>
          </p:nvSpPr>
          <p:spPr>
            <a:xfrm>
              <a:off x="2510020"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6" name="tx26"/>
            <p:cNvSpPr/>
            <p:nvPr/>
          </p:nvSpPr>
          <p:spPr>
            <a:xfrm>
              <a:off x="3005227"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7" name="tx27"/>
            <p:cNvSpPr/>
            <p:nvPr/>
          </p:nvSpPr>
          <p:spPr>
            <a:xfrm>
              <a:off x="3500433"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8" name="tx28"/>
            <p:cNvSpPr/>
            <p:nvPr/>
          </p:nvSpPr>
          <p:spPr>
            <a:xfrm>
              <a:off x="3995639" y="3166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 name="tx29"/>
            <p:cNvSpPr/>
            <p:nvPr/>
          </p:nvSpPr>
          <p:spPr>
            <a:xfrm>
              <a:off x="4490846"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 name="tx30"/>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6" name="tx36"/>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9" name="tx39"/>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0" name="pl40"/>
            <p:cNvSpPr/>
            <p:nvPr/>
          </p:nvSpPr>
          <p:spPr>
            <a:xfrm>
              <a:off x="1583849"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41" name="pl41"/>
            <p:cNvSpPr/>
            <p:nvPr/>
          </p:nvSpPr>
          <p:spPr>
            <a:xfrm>
              <a:off x="1583849"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2" name="pl42"/>
            <p:cNvSpPr/>
            <p:nvPr/>
          </p:nvSpPr>
          <p:spPr>
            <a:xfrm>
              <a:off x="2747429"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3" name="tx43"/>
            <p:cNvSpPr/>
            <p:nvPr/>
          </p:nvSpPr>
          <p:spPr>
            <a:xfrm>
              <a:off x="1850949" y="4896676"/>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44" name="tx44"/>
            <p:cNvSpPr/>
            <p:nvPr/>
          </p:nvSpPr>
          <p:spPr>
            <a:xfrm>
              <a:off x="3014529"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45" name="tx45"/>
            <p:cNvSpPr/>
            <p:nvPr/>
          </p:nvSpPr>
          <p:spPr>
            <a:xfrm>
              <a:off x="1339435" y="1437626"/>
              <a:ext cx="295689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FCV countries, 2018-2025</a:t>
              </a:r>
            </a:p>
          </p:txBody>
        </p:sp>
        <p:sp>
          <p:nvSpPr>
            <p:cNvPr id="46" name="pl46"/>
            <p:cNvSpPr/>
            <p:nvPr/>
          </p:nvSpPr>
          <p:spPr>
            <a:xfrm>
              <a:off x="5191733" y="369147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304798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24044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9" name="pl49"/>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336973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272624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191733" y="208275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4" name="pl54"/>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365055" y="2082753"/>
              <a:ext cx="3466444" cy="1930468"/>
            </a:xfrm>
            <a:custGeom>
              <a:avLst/>
              <a:pathLst>
                <a:path w="3466444" h="1930468">
                  <a:moveTo>
                    <a:pt x="0" y="0"/>
                  </a:moveTo>
                  <a:lnTo>
                    <a:pt x="495206" y="0"/>
                  </a:lnTo>
                  <a:lnTo>
                    <a:pt x="990412" y="0"/>
                  </a:lnTo>
                  <a:lnTo>
                    <a:pt x="1485619" y="1930468"/>
                  </a:lnTo>
                  <a:lnTo>
                    <a:pt x="1980825" y="1608723"/>
                  </a:lnTo>
                  <a:lnTo>
                    <a:pt x="2476031" y="1608723"/>
                  </a:lnTo>
                  <a:lnTo>
                    <a:pt x="2971238" y="965234"/>
                  </a:lnTo>
                  <a:lnTo>
                    <a:pt x="3466444" y="1286978"/>
                  </a:lnTo>
                </a:path>
              </a:pathLst>
            </a:custGeom>
            <a:ln w="27101" cap="flat">
              <a:solidFill>
                <a:srgbClr val="F26829">
                  <a:alpha val="69803"/>
                </a:srgbClr>
              </a:solidFill>
              <a:prstDash val="solid"/>
              <a:round/>
            </a:ln>
          </p:spPr>
          <p:txBody>
            <a:bodyPr/>
            <a:lstStyle/>
            <a:p/>
          </p:txBody>
        </p:sp>
        <p:sp>
          <p:nvSpPr>
            <p:cNvPr id="59" name="pl59"/>
            <p:cNvSpPr/>
            <p:nvPr/>
          </p:nvSpPr>
          <p:spPr>
            <a:xfrm>
              <a:off x="5365055" y="1761009"/>
              <a:ext cx="3466444" cy="1286978"/>
            </a:xfrm>
            <a:custGeom>
              <a:avLst/>
              <a:pathLst>
                <a:path w="3466444" h="1286978">
                  <a:moveTo>
                    <a:pt x="0" y="0"/>
                  </a:moveTo>
                  <a:lnTo>
                    <a:pt x="495206" y="321744"/>
                  </a:lnTo>
                  <a:lnTo>
                    <a:pt x="990412" y="1286978"/>
                  </a:lnTo>
                  <a:lnTo>
                    <a:pt x="1485619" y="1286978"/>
                  </a:lnTo>
                  <a:lnTo>
                    <a:pt x="1980825" y="643489"/>
                  </a:lnTo>
                  <a:lnTo>
                    <a:pt x="2476031" y="965234"/>
                  </a:lnTo>
                  <a:lnTo>
                    <a:pt x="2971238" y="321744"/>
                  </a:lnTo>
                  <a:lnTo>
                    <a:pt x="3466444" y="321744"/>
                  </a:lnTo>
                </a:path>
              </a:pathLst>
            </a:custGeom>
            <a:ln w="27101" cap="flat">
              <a:solidFill>
                <a:srgbClr val="1CABE2">
                  <a:alpha val="69803"/>
                </a:srgbClr>
              </a:solidFill>
              <a:prstDash val="solid"/>
              <a:round/>
            </a:ln>
          </p:spPr>
          <p:txBody>
            <a:bodyPr/>
            <a:lstStyle/>
            <a:p/>
          </p:txBody>
        </p:sp>
        <p:sp>
          <p:nvSpPr>
            <p:cNvPr id="60" name="pl60"/>
            <p:cNvSpPr/>
            <p:nvPr/>
          </p:nvSpPr>
          <p:spPr>
            <a:xfrm>
              <a:off x="5365055" y="2082753"/>
              <a:ext cx="3466444" cy="0"/>
            </a:xfrm>
            <a:custGeom>
              <a:avLst/>
              <a:pathLst>
                <a:path w="3466444" h="0">
                  <a:moveTo>
                    <a:pt x="0" y="0"/>
                  </a:moveTo>
                  <a:lnTo>
                    <a:pt x="0" y="0"/>
                  </a:lnTo>
                  <a:lnTo>
                    <a:pt x="495206" y="0"/>
                  </a:lnTo>
                  <a:lnTo>
                    <a:pt x="495206" y="0"/>
                  </a:lnTo>
                  <a:lnTo>
                    <a:pt x="990412" y="0"/>
                  </a:lnTo>
                  <a:lnTo>
                    <a:pt x="990412" y="0"/>
                  </a:lnTo>
                  <a:lnTo>
                    <a:pt x="1485619" y="0"/>
                  </a:lnTo>
                  <a:lnTo>
                    <a:pt x="1485619" y="0"/>
                  </a:lnTo>
                  <a:lnTo>
                    <a:pt x="1980825" y="0"/>
                  </a:lnTo>
                  <a:lnTo>
                    <a:pt x="1980825" y="0"/>
                  </a:lnTo>
                  <a:lnTo>
                    <a:pt x="2476031" y="0"/>
                  </a:lnTo>
                  <a:lnTo>
                    <a:pt x="2476031" y="0"/>
                  </a:lnTo>
                  <a:lnTo>
                    <a:pt x="2971238" y="0"/>
                  </a:lnTo>
                  <a:lnTo>
                    <a:pt x="2971238" y="0"/>
                  </a:lnTo>
                  <a:lnTo>
                    <a:pt x="3466444" y="0"/>
                  </a:lnTo>
                  <a:lnTo>
                    <a:pt x="3466444" y="0"/>
                  </a:lnTo>
                </a:path>
              </a:pathLst>
            </a:custGeom>
            <a:ln w="13550" cap="flat">
              <a:solidFill>
                <a:srgbClr val="000000">
                  <a:alpha val="100000"/>
                </a:srgbClr>
              </a:solidFill>
              <a:prstDash val="dash"/>
              <a:round/>
            </a:ln>
          </p:spPr>
          <p:txBody>
            <a:bodyPr/>
            <a:lstStyle/>
            <a:p/>
          </p:txBody>
        </p:sp>
        <p:sp>
          <p:nvSpPr>
            <p:cNvPr id="61" name="pl61"/>
            <p:cNvSpPr/>
            <p:nvPr/>
          </p:nvSpPr>
          <p:spPr>
            <a:xfrm>
              <a:off x="5365055" y="2082753"/>
              <a:ext cx="3466444" cy="1930468"/>
            </a:xfrm>
            <a:custGeom>
              <a:avLst/>
              <a:pathLst>
                <a:path w="3466444" h="1930468">
                  <a:moveTo>
                    <a:pt x="0" y="0"/>
                  </a:moveTo>
                  <a:lnTo>
                    <a:pt x="495206" y="0"/>
                  </a:lnTo>
                  <a:lnTo>
                    <a:pt x="990412" y="0"/>
                  </a:lnTo>
                  <a:lnTo>
                    <a:pt x="1485619" y="1930468"/>
                  </a:lnTo>
                  <a:lnTo>
                    <a:pt x="1980825" y="1608723"/>
                  </a:lnTo>
                  <a:lnTo>
                    <a:pt x="2476031" y="1608723"/>
                  </a:lnTo>
                  <a:lnTo>
                    <a:pt x="2971238" y="965234"/>
                  </a:lnTo>
                  <a:lnTo>
                    <a:pt x="3466444" y="1286978"/>
                  </a:lnTo>
                </a:path>
              </a:pathLst>
            </a:custGeom>
            <a:ln w="65043" cap="flat">
              <a:solidFill>
                <a:srgbClr val="000000">
                  <a:alpha val="100000"/>
                </a:srgbClr>
              </a:solidFill>
              <a:prstDash val="solid"/>
              <a:round/>
            </a:ln>
          </p:spPr>
          <p:txBody>
            <a:bodyPr/>
            <a:lstStyle/>
            <a:p/>
          </p:txBody>
        </p:sp>
        <p:sp>
          <p:nvSpPr>
            <p:cNvPr id="62" name="pl62"/>
            <p:cNvSpPr/>
            <p:nvPr/>
          </p:nvSpPr>
          <p:spPr>
            <a:xfrm>
              <a:off x="5365055" y="2082753"/>
              <a:ext cx="3466444" cy="1930468"/>
            </a:xfrm>
            <a:custGeom>
              <a:avLst/>
              <a:pathLst>
                <a:path w="3466444" h="1930468">
                  <a:moveTo>
                    <a:pt x="0" y="0"/>
                  </a:moveTo>
                  <a:lnTo>
                    <a:pt x="495206" y="0"/>
                  </a:lnTo>
                  <a:lnTo>
                    <a:pt x="990412" y="0"/>
                  </a:lnTo>
                  <a:lnTo>
                    <a:pt x="1485619" y="1930468"/>
                  </a:lnTo>
                  <a:lnTo>
                    <a:pt x="1980825" y="1608723"/>
                  </a:lnTo>
                  <a:lnTo>
                    <a:pt x="2476031" y="1608723"/>
                  </a:lnTo>
                  <a:lnTo>
                    <a:pt x="2971238" y="965234"/>
                  </a:lnTo>
                  <a:lnTo>
                    <a:pt x="3466444" y="1286978"/>
                  </a:lnTo>
                </a:path>
              </a:pathLst>
            </a:custGeom>
            <a:ln w="40651" cap="flat">
              <a:solidFill>
                <a:srgbClr val="F26829">
                  <a:alpha val="100000"/>
                </a:srgbClr>
              </a:solidFill>
              <a:prstDash val="solid"/>
              <a:round/>
            </a:ln>
          </p:spPr>
          <p:txBody>
            <a:bodyPr/>
            <a:lstStyle/>
            <a:p/>
          </p:txBody>
        </p:sp>
        <p:sp>
          <p:nvSpPr>
            <p:cNvPr id="63" name="tx63"/>
            <p:cNvSpPr/>
            <p:nvPr/>
          </p:nvSpPr>
          <p:spPr>
            <a:xfrm>
              <a:off x="5334925" y="1904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5830132" y="1904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6325338" y="19041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7" name="tx67"/>
            <p:cNvSpPr/>
            <p:nvPr/>
          </p:nvSpPr>
          <p:spPr>
            <a:xfrm>
              <a:off x="7297691" y="3512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8" name="tx68"/>
            <p:cNvSpPr/>
            <p:nvPr/>
          </p:nvSpPr>
          <p:spPr>
            <a:xfrm>
              <a:off x="7792898" y="35129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9" name="tx69"/>
            <p:cNvSpPr/>
            <p:nvPr/>
          </p:nvSpPr>
          <p:spPr>
            <a:xfrm>
              <a:off x="8288104" y="2869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 name="tx70"/>
            <p:cNvSpPr/>
            <p:nvPr/>
          </p:nvSpPr>
          <p:spPr>
            <a:xfrm>
              <a:off x="8783310" y="31911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1" name="tx71"/>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2" name="tx72"/>
            <p:cNvSpPr/>
            <p:nvPr/>
          </p:nvSpPr>
          <p:spPr>
            <a:xfrm>
              <a:off x="5016083" y="332424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3" name="tx73"/>
            <p:cNvSpPr/>
            <p:nvPr/>
          </p:nvSpPr>
          <p:spPr>
            <a:xfrm>
              <a:off x="5016083" y="268075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4" name="tx74"/>
            <p:cNvSpPr/>
            <p:nvPr/>
          </p:nvSpPr>
          <p:spPr>
            <a:xfrm>
              <a:off x="5058419" y="203726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5" name="tx7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6" name="tx7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7" name="tx7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9" name="tx7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0" name="pl80"/>
            <p:cNvSpPr/>
            <p:nvPr/>
          </p:nvSpPr>
          <p:spPr>
            <a:xfrm>
              <a:off x="5864244" y="4942167"/>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81" name="pl81"/>
            <p:cNvSpPr/>
            <p:nvPr/>
          </p:nvSpPr>
          <p:spPr>
            <a:xfrm>
              <a:off x="5864244" y="4942167"/>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82" name="pl82"/>
            <p:cNvSpPr/>
            <p:nvPr/>
          </p:nvSpPr>
          <p:spPr>
            <a:xfrm>
              <a:off x="7027824"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83" name="tx83"/>
            <p:cNvSpPr/>
            <p:nvPr/>
          </p:nvSpPr>
          <p:spPr>
            <a:xfrm>
              <a:off x="6131343" y="4896676"/>
              <a:ext cx="80494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FCV countries</a:t>
              </a:r>
            </a:p>
          </p:txBody>
        </p:sp>
        <p:sp>
          <p:nvSpPr>
            <p:cNvPr id="84" name="tx84"/>
            <p:cNvSpPr/>
            <p:nvPr/>
          </p:nvSpPr>
          <p:spPr>
            <a:xfrm>
              <a:off x="7294924" y="4896676"/>
              <a:ext cx="10593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non-FCV countries</a:t>
              </a:r>
            </a:p>
          </p:txBody>
        </p:sp>
        <p:sp>
          <p:nvSpPr>
            <p:cNvPr id="85" name="tx85"/>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6" name="pl86"/>
            <p:cNvSpPr/>
            <p:nvPr/>
          </p:nvSpPr>
          <p:spPr>
            <a:xfrm>
              <a:off x="203308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354081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504854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9" name="pl89"/>
            <p:cNvSpPr/>
            <p:nvPr/>
          </p:nvSpPr>
          <p:spPr>
            <a:xfrm>
              <a:off x="655627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0" name="pl90"/>
            <p:cNvSpPr/>
            <p:nvPr/>
          </p:nvSpPr>
          <p:spPr>
            <a:xfrm>
              <a:off x="806399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1" name="pl91"/>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2" name="pl92"/>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3" name="pl93"/>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4" name="pl94"/>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278695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29467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80240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31013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81786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279224" y="5781114"/>
              <a:ext cx="5970602" cy="112610"/>
            </a:xfrm>
            <a:prstGeom prst="rect">
              <a:avLst/>
            </a:prstGeom>
            <a:solidFill>
              <a:srgbClr val="F26829">
                <a:alpha val="80000"/>
              </a:srgbClr>
            </a:solidFill>
          </p:spPr>
          <p:txBody>
            <a:bodyPr/>
            <a:lstStyle/>
            <a:p/>
          </p:txBody>
        </p:sp>
        <p:sp>
          <p:nvSpPr>
            <p:cNvPr id="101" name="rc101"/>
            <p:cNvSpPr/>
            <p:nvPr/>
          </p:nvSpPr>
          <p:spPr>
            <a:xfrm>
              <a:off x="1279224" y="5640351"/>
              <a:ext cx="6995857" cy="112610"/>
            </a:xfrm>
            <a:prstGeom prst="rect">
              <a:avLst/>
            </a:prstGeom>
            <a:solidFill>
              <a:srgbClr val="F26829">
                <a:alpha val="80000"/>
              </a:srgbClr>
            </a:solidFill>
          </p:spPr>
          <p:txBody>
            <a:bodyPr/>
            <a:lstStyle/>
            <a:p/>
          </p:txBody>
        </p:sp>
        <p:sp>
          <p:nvSpPr>
            <p:cNvPr id="102" name="rc102"/>
            <p:cNvSpPr/>
            <p:nvPr/>
          </p:nvSpPr>
          <p:spPr>
            <a:xfrm>
              <a:off x="1279224" y="5499588"/>
              <a:ext cx="7357712" cy="112610"/>
            </a:xfrm>
            <a:prstGeom prst="rect">
              <a:avLst/>
            </a:prstGeom>
            <a:solidFill>
              <a:srgbClr val="F26829">
                <a:alpha val="80000"/>
              </a:srgbClr>
            </a:solidFill>
          </p:spPr>
          <p:txBody>
            <a:bodyPr/>
            <a:lstStyle/>
            <a:p/>
          </p:txBody>
        </p:sp>
        <p:sp>
          <p:nvSpPr>
            <p:cNvPr id="103" name="tx103"/>
            <p:cNvSpPr/>
            <p:nvPr/>
          </p:nvSpPr>
          <p:spPr>
            <a:xfrm>
              <a:off x="7325127"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 name="tx104"/>
            <p:cNvSpPr/>
            <p:nvPr/>
          </p:nvSpPr>
          <p:spPr>
            <a:xfrm>
              <a:off x="8376488" y="565784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05" name="tx105"/>
            <p:cNvSpPr/>
            <p:nvPr/>
          </p:nvSpPr>
          <p:spPr>
            <a:xfrm>
              <a:off x="8742366" y="55170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12.2</a:t>
              </a:r>
            </a:p>
          </p:txBody>
        </p:sp>
        <p:sp>
          <p:nvSpPr>
            <p:cNvPr id="106" name="tx106"/>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7" name="tx107"/>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8" name="tx108"/>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9" name="tx109"/>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0" name="tx110"/>
            <p:cNvSpPr/>
            <p:nvPr/>
          </p:nvSpPr>
          <p:spPr>
            <a:xfrm>
              <a:off x="261028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11" name="tx111"/>
            <p:cNvSpPr/>
            <p:nvPr/>
          </p:nvSpPr>
          <p:spPr>
            <a:xfrm>
              <a:off x="4118017"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12" name="tx112"/>
            <p:cNvSpPr/>
            <p:nvPr/>
          </p:nvSpPr>
          <p:spPr>
            <a:xfrm>
              <a:off x="562574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113" name="tx113"/>
            <p:cNvSpPr/>
            <p:nvPr/>
          </p:nvSpPr>
          <p:spPr>
            <a:xfrm>
              <a:off x="7062790" y="5997858"/>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14" name="tx114"/>
            <p:cNvSpPr/>
            <p:nvPr/>
          </p:nvSpPr>
          <p:spPr>
            <a:xfrm>
              <a:off x="8570518" y="5997858"/>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12.5</a:t>
              </a:r>
            </a:p>
          </p:txBody>
        </p:sp>
        <p:sp>
          <p:nvSpPr>
            <p:cNvPr id="115" name="tx11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6" name="tx116"/>
            <p:cNvSpPr/>
            <p:nvPr/>
          </p:nvSpPr>
          <p:spPr>
            <a:xfrm>
              <a:off x="911338" y="5260663"/>
              <a:ext cx="424455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FCV countries</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FCV countries ranked number 2 out of 2 FCVS regions, with MCV1 coverage of 71%.
MCV1 coverage (71%) was 4 percentage points lower than in 2019 (75%).
This equates to 12.2 million unvaccinated children in 2025 compared to 9.9 million unvaccinated children in 2019.</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no regions and exceeded pre-pandemic levels in no regions, but progress is uneven and gaps in unvaccinated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596523"/>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640804"/>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685085"/>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1729365"/>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411866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316294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2207225"/>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1251506"/>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49591" y="4560617"/>
              <a:ext cx="492333" cy="513766"/>
            </a:xfrm>
            <a:prstGeom prst="rect">
              <a:avLst/>
            </a:prstGeom>
            <a:solidFill>
              <a:srgbClr val="1CABE2">
                <a:alpha val="100000"/>
              </a:srgbClr>
            </a:solidFill>
          </p:spPr>
          <p:txBody>
            <a:bodyPr/>
            <a:lstStyle/>
            <a:p/>
          </p:txBody>
        </p:sp>
        <p:sp>
          <p:nvSpPr>
            <p:cNvPr id="28" name="rc28"/>
            <p:cNvSpPr/>
            <p:nvPr/>
          </p:nvSpPr>
          <p:spPr>
            <a:xfrm>
              <a:off x="1496627" y="4247418"/>
              <a:ext cx="492333" cy="826964"/>
            </a:xfrm>
            <a:prstGeom prst="rect">
              <a:avLst/>
            </a:prstGeom>
            <a:solidFill>
              <a:srgbClr val="1CABE2">
                <a:alpha val="100000"/>
              </a:srgbClr>
            </a:solidFill>
          </p:spPr>
          <p:txBody>
            <a:bodyPr/>
            <a:lstStyle/>
            <a:p/>
          </p:txBody>
        </p:sp>
        <p:sp>
          <p:nvSpPr>
            <p:cNvPr id="29" name="rc29"/>
            <p:cNvSpPr/>
            <p:nvPr/>
          </p:nvSpPr>
          <p:spPr>
            <a:xfrm>
              <a:off x="2043664" y="4216950"/>
              <a:ext cx="492333" cy="857433"/>
            </a:xfrm>
            <a:prstGeom prst="rect">
              <a:avLst/>
            </a:prstGeom>
            <a:solidFill>
              <a:srgbClr val="1CABE2">
                <a:alpha val="100000"/>
              </a:srgbClr>
            </a:solidFill>
          </p:spPr>
          <p:txBody>
            <a:bodyPr/>
            <a:lstStyle/>
            <a:p/>
          </p:txBody>
        </p:sp>
        <p:sp>
          <p:nvSpPr>
            <p:cNvPr id="30" name="rc30"/>
            <p:cNvSpPr/>
            <p:nvPr/>
          </p:nvSpPr>
          <p:spPr>
            <a:xfrm>
              <a:off x="2590701" y="4778846"/>
              <a:ext cx="492333" cy="295537"/>
            </a:xfrm>
            <a:prstGeom prst="rect">
              <a:avLst/>
            </a:prstGeom>
            <a:solidFill>
              <a:srgbClr val="1CABE2">
                <a:alpha val="100000"/>
              </a:srgbClr>
            </a:solidFill>
          </p:spPr>
          <p:txBody>
            <a:bodyPr/>
            <a:lstStyle/>
            <a:p/>
          </p:txBody>
        </p:sp>
        <p:sp>
          <p:nvSpPr>
            <p:cNvPr id="31" name="rc31"/>
            <p:cNvSpPr/>
            <p:nvPr/>
          </p:nvSpPr>
          <p:spPr>
            <a:xfrm>
              <a:off x="3137738" y="4752325"/>
              <a:ext cx="492333" cy="322058"/>
            </a:xfrm>
            <a:prstGeom prst="rect">
              <a:avLst/>
            </a:prstGeom>
            <a:solidFill>
              <a:srgbClr val="1CABE2">
                <a:alpha val="100000"/>
              </a:srgbClr>
            </a:solidFill>
          </p:spPr>
          <p:txBody>
            <a:bodyPr/>
            <a:lstStyle/>
            <a:p/>
          </p:txBody>
        </p:sp>
        <p:sp>
          <p:nvSpPr>
            <p:cNvPr id="32" name="rc32"/>
            <p:cNvSpPr/>
            <p:nvPr/>
          </p:nvSpPr>
          <p:spPr>
            <a:xfrm>
              <a:off x="3684774" y="4445376"/>
              <a:ext cx="492333" cy="629006"/>
            </a:xfrm>
            <a:prstGeom prst="rect">
              <a:avLst/>
            </a:prstGeom>
            <a:solidFill>
              <a:srgbClr val="1CABE2">
                <a:alpha val="100000"/>
              </a:srgbClr>
            </a:solidFill>
          </p:spPr>
          <p:txBody>
            <a:bodyPr/>
            <a:lstStyle/>
            <a:p/>
          </p:txBody>
        </p:sp>
        <p:sp>
          <p:nvSpPr>
            <p:cNvPr id="33" name="rc33"/>
            <p:cNvSpPr/>
            <p:nvPr/>
          </p:nvSpPr>
          <p:spPr>
            <a:xfrm>
              <a:off x="4231811" y="3452871"/>
              <a:ext cx="492333" cy="1621511"/>
            </a:xfrm>
            <a:prstGeom prst="rect">
              <a:avLst/>
            </a:prstGeom>
            <a:solidFill>
              <a:srgbClr val="1CABE2">
                <a:alpha val="100000"/>
              </a:srgbClr>
            </a:solidFill>
          </p:spPr>
          <p:txBody>
            <a:bodyPr/>
            <a:lstStyle/>
            <a:p/>
          </p:txBody>
        </p:sp>
        <p:sp>
          <p:nvSpPr>
            <p:cNvPr id="34" name="rc34"/>
            <p:cNvSpPr/>
            <p:nvPr/>
          </p:nvSpPr>
          <p:spPr>
            <a:xfrm>
              <a:off x="4778848" y="3126436"/>
              <a:ext cx="492333" cy="1947947"/>
            </a:xfrm>
            <a:prstGeom prst="rect">
              <a:avLst/>
            </a:prstGeom>
            <a:solidFill>
              <a:srgbClr val="1CABE2">
                <a:alpha val="100000"/>
              </a:srgbClr>
            </a:solidFill>
          </p:spPr>
          <p:txBody>
            <a:bodyPr/>
            <a:lstStyle/>
            <a:p/>
          </p:txBody>
        </p:sp>
        <p:sp>
          <p:nvSpPr>
            <p:cNvPr id="35" name="rc35"/>
            <p:cNvSpPr/>
            <p:nvPr/>
          </p:nvSpPr>
          <p:spPr>
            <a:xfrm>
              <a:off x="5325885" y="4560177"/>
              <a:ext cx="492333" cy="514205"/>
            </a:xfrm>
            <a:prstGeom prst="rect">
              <a:avLst/>
            </a:prstGeom>
            <a:solidFill>
              <a:srgbClr val="1CABE2">
                <a:alpha val="100000"/>
              </a:srgbClr>
            </a:solidFill>
          </p:spPr>
          <p:txBody>
            <a:bodyPr/>
            <a:lstStyle/>
            <a:p/>
          </p:txBody>
        </p:sp>
        <p:sp>
          <p:nvSpPr>
            <p:cNvPr id="36" name="rc36"/>
            <p:cNvSpPr/>
            <p:nvPr/>
          </p:nvSpPr>
          <p:spPr>
            <a:xfrm>
              <a:off x="5872922" y="4652175"/>
              <a:ext cx="492333" cy="422208"/>
            </a:xfrm>
            <a:prstGeom prst="rect">
              <a:avLst/>
            </a:prstGeom>
            <a:solidFill>
              <a:srgbClr val="1CABE2">
                <a:alpha val="100000"/>
              </a:srgbClr>
            </a:solidFill>
          </p:spPr>
          <p:txBody>
            <a:bodyPr/>
            <a:lstStyle/>
            <a:p/>
          </p:txBody>
        </p:sp>
        <p:sp>
          <p:nvSpPr>
            <p:cNvPr id="37" name="rc37"/>
            <p:cNvSpPr/>
            <p:nvPr/>
          </p:nvSpPr>
          <p:spPr>
            <a:xfrm>
              <a:off x="6419958" y="4127399"/>
              <a:ext cx="492333" cy="946983"/>
            </a:xfrm>
            <a:prstGeom prst="rect">
              <a:avLst/>
            </a:prstGeom>
            <a:solidFill>
              <a:srgbClr val="1CABE2">
                <a:alpha val="100000"/>
              </a:srgbClr>
            </a:solidFill>
          </p:spPr>
          <p:txBody>
            <a:bodyPr/>
            <a:lstStyle/>
            <a:p/>
          </p:txBody>
        </p:sp>
        <p:sp>
          <p:nvSpPr>
            <p:cNvPr id="38" name="rc38"/>
            <p:cNvSpPr/>
            <p:nvPr/>
          </p:nvSpPr>
          <p:spPr>
            <a:xfrm>
              <a:off x="6966995" y="3954892"/>
              <a:ext cx="492333" cy="1119491"/>
            </a:xfrm>
            <a:prstGeom prst="rect">
              <a:avLst/>
            </a:prstGeom>
            <a:solidFill>
              <a:srgbClr val="1CABE2">
                <a:alpha val="100000"/>
              </a:srgbClr>
            </a:solidFill>
          </p:spPr>
          <p:txBody>
            <a:bodyPr/>
            <a:lstStyle/>
            <a:p/>
          </p:txBody>
        </p:sp>
        <p:sp>
          <p:nvSpPr>
            <p:cNvPr id="39" name="rc39"/>
            <p:cNvSpPr/>
            <p:nvPr/>
          </p:nvSpPr>
          <p:spPr>
            <a:xfrm>
              <a:off x="7514032" y="4119562"/>
              <a:ext cx="492333" cy="954820"/>
            </a:xfrm>
            <a:prstGeom prst="rect">
              <a:avLst/>
            </a:prstGeom>
            <a:solidFill>
              <a:srgbClr val="1CABE2">
                <a:alpha val="100000"/>
              </a:srgbClr>
            </a:solidFill>
          </p:spPr>
          <p:txBody>
            <a:bodyPr/>
            <a:lstStyle/>
            <a:p/>
          </p:txBody>
        </p:sp>
        <p:sp>
          <p:nvSpPr>
            <p:cNvPr id="40" name="rc40"/>
            <p:cNvSpPr/>
            <p:nvPr/>
          </p:nvSpPr>
          <p:spPr>
            <a:xfrm>
              <a:off x="8061069" y="4002783"/>
              <a:ext cx="492333" cy="1071600"/>
            </a:xfrm>
            <a:prstGeom prst="rect">
              <a:avLst/>
            </a:prstGeom>
            <a:solidFill>
              <a:srgbClr val="1CABE2">
                <a:alpha val="100000"/>
              </a:srgbClr>
            </a:solidFill>
          </p:spPr>
          <p:txBody>
            <a:bodyPr/>
            <a:lstStyle/>
            <a:p/>
          </p:txBody>
        </p:sp>
        <p:sp>
          <p:nvSpPr>
            <p:cNvPr id="41" name="pl41"/>
            <p:cNvSpPr/>
            <p:nvPr/>
          </p:nvSpPr>
          <p:spPr>
            <a:xfrm>
              <a:off x="1195757" y="2152462"/>
              <a:ext cx="7111478" cy="233753"/>
            </a:xfrm>
            <a:custGeom>
              <a:avLst/>
              <a:pathLst>
                <a:path w="7111478" h="233753">
                  <a:moveTo>
                    <a:pt x="0" y="194794"/>
                  </a:moveTo>
                  <a:lnTo>
                    <a:pt x="547036" y="155835"/>
                  </a:lnTo>
                  <a:lnTo>
                    <a:pt x="1094073" y="155835"/>
                  </a:lnTo>
                  <a:lnTo>
                    <a:pt x="1641110" y="155835"/>
                  </a:lnTo>
                  <a:lnTo>
                    <a:pt x="2188147" y="116876"/>
                  </a:lnTo>
                  <a:lnTo>
                    <a:pt x="2735183" y="38958"/>
                  </a:lnTo>
                  <a:lnTo>
                    <a:pt x="3282220" y="0"/>
                  </a:lnTo>
                  <a:lnTo>
                    <a:pt x="3829257" y="0"/>
                  </a:lnTo>
                  <a:lnTo>
                    <a:pt x="4376294" y="0"/>
                  </a:lnTo>
                  <a:lnTo>
                    <a:pt x="4923331" y="233753"/>
                  </a:lnTo>
                  <a:lnTo>
                    <a:pt x="5470367" y="194794"/>
                  </a:lnTo>
                  <a:lnTo>
                    <a:pt x="6017404" y="194794"/>
                  </a:lnTo>
                  <a:lnTo>
                    <a:pt x="6564441" y="116876"/>
                  </a:lnTo>
                  <a:lnTo>
                    <a:pt x="7111478" y="155835"/>
                  </a:lnTo>
                </a:path>
              </a:pathLst>
            </a:custGeom>
            <a:ln w="27101" cap="flat">
              <a:solidFill>
                <a:srgbClr val="00833D">
                  <a:alpha val="100000"/>
                </a:srgbClr>
              </a:solidFill>
              <a:prstDash val="solid"/>
              <a:round/>
            </a:ln>
          </p:spPr>
          <p:txBody>
            <a:bodyPr/>
            <a:lstStyle/>
            <a:p/>
          </p:txBody>
        </p:sp>
        <p:sp>
          <p:nvSpPr>
            <p:cNvPr id="42" name="pl42"/>
            <p:cNvSpPr/>
            <p:nvPr/>
          </p:nvSpPr>
          <p:spPr>
            <a:xfrm>
              <a:off x="1195757" y="2697888"/>
              <a:ext cx="7111478" cy="1363562"/>
            </a:xfrm>
            <a:custGeom>
              <a:avLst/>
              <a:pathLst>
                <a:path w="7111478" h="1363562">
                  <a:moveTo>
                    <a:pt x="0" y="1363562"/>
                  </a:moveTo>
                  <a:lnTo>
                    <a:pt x="547036" y="1129809"/>
                  </a:lnTo>
                  <a:lnTo>
                    <a:pt x="1094073" y="1012932"/>
                  </a:lnTo>
                  <a:lnTo>
                    <a:pt x="1641110" y="935014"/>
                  </a:lnTo>
                  <a:lnTo>
                    <a:pt x="2188147" y="662301"/>
                  </a:lnTo>
                  <a:lnTo>
                    <a:pt x="2735183" y="623343"/>
                  </a:lnTo>
                  <a:lnTo>
                    <a:pt x="3282220" y="584384"/>
                  </a:lnTo>
                  <a:lnTo>
                    <a:pt x="3829257" y="467507"/>
                  </a:lnTo>
                  <a:lnTo>
                    <a:pt x="4376294" y="389589"/>
                  </a:lnTo>
                  <a:lnTo>
                    <a:pt x="4923331" y="428548"/>
                  </a:lnTo>
                  <a:lnTo>
                    <a:pt x="5470367" y="389589"/>
                  </a:lnTo>
                  <a:lnTo>
                    <a:pt x="6017404" y="233753"/>
                  </a:lnTo>
                  <a:lnTo>
                    <a:pt x="6564441" y="0"/>
                  </a:lnTo>
                  <a:lnTo>
                    <a:pt x="7111478" y="0"/>
                  </a:lnTo>
                </a:path>
              </a:pathLst>
            </a:custGeom>
            <a:ln w="27101" cap="flat">
              <a:solidFill>
                <a:srgbClr val="002759">
                  <a:alpha val="100000"/>
                </a:srgbClr>
              </a:solidFill>
              <a:prstDash val="solid"/>
              <a:round/>
            </a:ln>
          </p:spPr>
          <p:txBody>
            <a:bodyPr/>
            <a:lstStyle/>
            <a:p/>
          </p:txBody>
        </p:sp>
        <p:sp>
          <p:nvSpPr>
            <p:cNvPr id="43" name="pt43"/>
            <p:cNvSpPr/>
            <p:nvPr/>
          </p:nvSpPr>
          <p:spPr>
            <a:xfrm>
              <a:off x="1164156"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164156" y="40298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711193" y="2276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711193" y="37960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258229" y="2276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258229" y="3679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05266" y="2276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805266" y="36013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352303" y="2237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352303" y="332858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899340" y="21598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899340" y="32896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446377"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446377" y="32506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93413"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993413" y="31337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0450" y="2120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5540450" y="30558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7487"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6087487" y="3094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34524"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6634524" y="30558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81561"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7181561" y="2900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728597" y="2237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7728597" y="26662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8275634" y="2276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0" name="pt70"/>
            <p:cNvSpPr/>
            <p:nvPr/>
          </p:nvSpPr>
          <p:spPr>
            <a:xfrm>
              <a:off x="8275634" y="26662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29555" y="44327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54</a:t>
              </a:r>
            </a:p>
          </p:txBody>
        </p:sp>
        <p:sp>
          <p:nvSpPr>
            <p:cNvPr id="72" name="tx72"/>
            <p:cNvSpPr/>
            <p:nvPr/>
          </p:nvSpPr>
          <p:spPr>
            <a:xfrm>
              <a:off x="1676591" y="411958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86</a:t>
              </a:r>
            </a:p>
          </p:txBody>
        </p:sp>
        <p:sp>
          <p:nvSpPr>
            <p:cNvPr id="73" name="tx73"/>
            <p:cNvSpPr/>
            <p:nvPr/>
          </p:nvSpPr>
          <p:spPr>
            <a:xfrm>
              <a:off x="2223628" y="40891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90</a:t>
              </a:r>
            </a:p>
          </p:txBody>
        </p:sp>
        <p:sp>
          <p:nvSpPr>
            <p:cNvPr id="74" name="tx74"/>
            <p:cNvSpPr/>
            <p:nvPr/>
          </p:nvSpPr>
          <p:spPr>
            <a:xfrm>
              <a:off x="2770665" y="46510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31</a:t>
              </a:r>
            </a:p>
          </p:txBody>
        </p:sp>
        <p:sp>
          <p:nvSpPr>
            <p:cNvPr id="75" name="tx75"/>
            <p:cNvSpPr/>
            <p:nvPr/>
          </p:nvSpPr>
          <p:spPr>
            <a:xfrm>
              <a:off x="3317702" y="462449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34</a:t>
              </a:r>
            </a:p>
          </p:txBody>
        </p:sp>
        <p:sp>
          <p:nvSpPr>
            <p:cNvPr id="76" name="tx76"/>
            <p:cNvSpPr/>
            <p:nvPr/>
          </p:nvSpPr>
          <p:spPr>
            <a:xfrm>
              <a:off x="3864738" y="43175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66</a:t>
              </a:r>
            </a:p>
          </p:txBody>
        </p:sp>
        <p:sp>
          <p:nvSpPr>
            <p:cNvPr id="77" name="tx77"/>
            <p:cNvSpPr/>
            <p:nvPr/>
          </p:nvSpPr>
          <p:spPr>
            <a:xfrm>
              <a:off x="4378674" y="3325038"/>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170</a:t>
              </a:r>
            </a:p>
          </p:txBody>
        </p:sp>
        <p:sp>
          <p:nvSpPr>
            <p:cNvPr id="78" name="tx78"/>
            <p:cNvSpPr/>
            <p:nvPr/>
          </p:nvSpPr>
          <p:spPr>
            <a:xfrm>
              <a:off x="4925711"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204</a:t>
              </a:r>
            </a:p>
          </p:txBody>
        </p:sp>
        <p:sp>
          <p:nvSpPr>
            <p:cNvPr id="79" name="tx79"/>
            <p:cNvSpPr/>
            <p:nvPr/>
          </p:nvSpPr>
          <p:spPr>
            <a:xfrm>
              <a:off x="5505849" y="44323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54</a:t>
              </a:r>
            </a:p>
          </p:txBody>
        </p:sp>
        <p:sp>
          <p:nvSpPr>
            <p:cNvPr id="80" name="tx80"/>
            <p:cNvSpPr/>
            <p:nvPr/>
          </p:nvSpPr>
          <p:spPr>
            <a:xfrm>
              <a:off x="6052886" y="452434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44</a:t>
              </a:r>
            </a:p>
          </p:txBody>
        </p:sp>
        <p:sp>
          <p:nvSpPr>
            <p:cNvPr id="81" name="tx81"/>
            <p:cNvSpPr/>
            <p:nvPr/>
          </p:nvSpPr>
          <p:spPr>
            <a:xfrm>
              <a:off x="6599922" y="39995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99</a:t>
              </a:r>
            </a:p>
          </p:txBody>
        </p:sp>
        <p:sp>
          <p:nvSpPr>
            <p:cNvPr id="82" name="tx82"/>
            <p:cNvSpPr/>
            <p:nvPr/>
          </p:nvSpPr>
          <p:spPr>
            <a:xfrm>
              <a:off x="7118293" y="3827058"/>
              <a:ext cx="189738"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117</a:t>
              </a:r>
            </a:p>
          </p:txBody>
        </p:sp>
        <p:sp>
          <p:nvSpPr>
            <p:cNvPr id="83" name="tx83"/>
            <p:cNvSpPr/>
            <p:nvPr/>
          </p:nvSpPr>
          <p:spPr>
            <a:xfrm>
              <a:off x="7660895" y="3991729"/>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100</a:t>
              </a:r>
            </a:p>
          </p:txBody>
        </p:sp>
        <p:sp>
          <p:nvSpPr>
            <p:cNvPr id="84" name="tx84"/>
            <p:cNvSpPr/>
            <p:nvPr/>
          </p:nvSpPr>
          <p:spPr>
            <a:xfrm>
              <a:off x="8212366" y="3874950"/>
              <a:ext cx="189738"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112</a:t>
              </a:r>
            </a:p>
          </p:txBody>
        </p:sp>
        <p:sp>
          <p:nvSpPr>
            <p:cNvPr id="85" name="tx85"/>
            <p:cNvSpPr/>
            <p:nvPr/>
          </p:nvSpPr>
          <p:spPr>
            <a:xfrm>
              <a:off x="1129555"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86" name="tx86"/>
            <p:cNvSpPr/>
            <p:nvPr/>
          </p:nvSpPr>
          <p:spPr>
            <a:xfrm>
              <a:off x="1676591" y="21208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71</a:t>
              </a:r>
            </a:p>
          </p:txBody>
        </p:sp>
        <p:sp>
          <p:nvSpPr>
            <p:cNvPr id="87" name="tx87"/>
            <p:cNvSpPr/>
            <p:nvPr/>
          </p:nvSpPr>
          <p:spPr>
            <a:xfrm>
              <a:off x="2223628" y="21208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71</a:t>
              </a:r>
            </a:p>
          </p:txBody>
        </p:sp>
        <p:sp>
          <p:nvSpPr>
            <p:cNvPr id="88" name="tx88"/>
            <p:cNvSpPr/>
            <p:nvPr/>
          </p:nvSpPr>
          <p:spPr>
            <a:xfrm>
              <a:off x="2770665" y="21208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71</a:t>
              </a:r>
            </a:p>
          </p:txBody>
        </p:sp>
        <p:sp>
          <p:nvSpPr>
            <p:cNvPr id="89" name="tx89"/>
            <p:cNvSpPr/>
            <p:nvPr/>
          </p:nvSpPr>
          <p:spPr>
            <a:xfrm>
              <a:off x="3317702" y="208185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72</a:t>
              </a:r>
            </a:p>
          </p:txBody>
        </p:sp>
        <p:sp>
          <p:nvSpPr>
            <p:cNvPr id="90" name="tx90"/>
            <p:cNvSpPr/>
            <p:nvPr/>
          </p:nvSpPr>
          <p:spPr>
            <a:xfrm>
              <a:off x="3864738" y="200393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74</a:t>
              </a:r>
            </a:p>
          </p:txBody>
        </p:sp>
        <p:sp>
          <p:nvSpPr>
            <p:cNvPr id="91" name="tx91"/>
            <p:cNvSpPr/>
            <p:nvPr/>
          </p:nvSpPr>
          <p:spPr>
            <a:xfrm>
              <a:off x="4411775"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2" name="tx92"/>
            <p:cNvSpPr/>
            <p:nvPr/>
          </p:nvSpPr>
          <p:spPr>
            <a:xfrm>
              <a:off x="4958812"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3" name="tx93"/>
            <p:cNvSpPr/>
            <p:nvPr/>
          </p:nvSpPr>
          <p:spPr>
            <a:xfrm>
              <a:off x="5505849" y="196497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75</a:t>
              </a:r>
            </a:p>
          </p:txBody>
        </p:sp>
        <p:sp>
          <p:nvSpPr>
            <p:cNvPr id="94" name="tx94"/>
            <p:cNvSpPr/>
            <p:nvPr/>
          </p:nvSpPr>
          <p:spPr>
            <a:xfrm>
              <a:off x="6052886"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95" name="tx95"/>
            <p:cNvSpPr/>
            <p:nvPr/>
          </p:nvSpPr>
          <p:spPr>
            <a:xfrm>
              <a:off x="6599922"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96" name="tx96"/>
            <p:cNvSpPr/>
            <p:nvPr/>
          </p:nvSpPr>
          <p:spPr>
            <a:xfrm>
              <a:off x="7146959"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97" name="tx97"/>
            <p:cNvSpPr/>
            <p:nvPr/>
          </p:nvSpPr>
          <p:spPr>
            <a:xfrm>
              <a:off x="7693996" y="208185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72</a:t>
              </a:r>
            </a:p>
          </p:txBody>
        </p:sp>
        <p:sp>
          <p:nvSpPr>
            <p:cNvPr id="98" name="tx98"/>
            <p:cNvSpPr/>
            <p:nvPr/>
          </p:nvSpPr>
          <p:spPr>
            <a:xfrm>
              <a:off x="8241033" y="21208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71</a:t>
              </a:r>
            </a:p>
          </p:txBody>
        </p:sp>
        <p:sp>
          <p:nvSpPr>
            <p:cNvPr id="99" name="tx99"/>
            <p:cNvSpPr/>
            <p:nvPr/>
          </p:nvSpPr>
          <p:spPr>
            <a:xfrm>
              <a:off x="1129555" y="41551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26</a:t>
              </a:r>
            </a:p>
          </p:txBody>
        </p:sp>
        <p:sp>
          <p:nvSpPr>
            <p:cNvPr id="100" name="tx100"/>
            <p:cNvSpPr/>
            <p:nvPr/>
          </p:nvSpPr>
          <p:spPr>
            <a:xfrm>
              <a:off x="1676591" y="39214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32</a:t>
              </a:r>
            </a:p>
          </p:txBody>
        </p:sp>
        <p:sp>
          <p:nvSpPr>
            <p:cNvPr id="101" name="tx101"/>
            <p:cNvSpPr/>
            <p:nvPr/>
          </p:nvSpPr>
          <p:spPr>
            <a:xfrm>
              <a:off x="2223628" y="380456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35</a:t>
              </a:r>
            </a:p>
          </p:txBody>
        </p:sp>
        <p:sp>
          <p:nvSpPr>
            <p:cNvPr id="102" name="tx102"/>
            <p:cNvSpPr/>
            <p:nvPr/>
          </p:nvSpPr>
          <p:spPr>
            <a:xfrm>
              <a:off x="2770665" y="37266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37</a:t>
              </a:r>
            </a:p>
          </p:txBody>
        </p:sp>
        <p:sp>
          <p:nvSpPr>
            <p:cNvPr id="103" name="tx103"/>
            <p:cNvSpPr/>
            <p:nvPr/>
          </p:nvSpPr>
          <p:spPr>
            <a:xfrm>
              <a:off x="3317702" y="345393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44</a:t>
              </a:r>
            </a:p>
          </p:txBody>
        </p:sp>
        <p:sp>
          <p:nvSpPr>
            <p:cNvPr id="104" name="tx104"/>
            <p:cNvSpPr/>
            <p:nvPr/>
          </p:nvSpPr>
          <p:spPr>
            <a:xfrm>
              <a:off x="3864738" y="34149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45</a:t>
              </a:r>
            </a:p>
          </p:txBody>
        </p:sp>
        <p:sp>
          <p:nvSpPr>
            <p:cNvPr id="105" name="tx105"/>
            <p:cNvSpPr/>
            <p:nvPr/>
          </p:nvSpPr>
          <p:spPr>
            <a:xfrm>
              <a:off x="4411775" y="33760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46</a:t>
              </a:r>
            </a:p>
          </p:txBody>
        </p:sp>
        <p:sp>
          <p:nvSpPr>
            <p:cNvPr id="106" name="tx106"/>
            <p:cNvSpPr/>
            <p:nvPr/>
          </p:nvSpPr>
          <p:spPr>
            <a:xfrm>
              <a:off x="4958812" y="325913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49</a:t>
              </a:r>
            </a:p>
          </p:txBody>
        </p:sp>
        <p:sp>
          <p:nvSpPr>
            <p:cNvPr id="107" name="tx107"/>
            <p:cNvSpPr/>
            <p:nvPr/>
          </p:nvSpPr>
          <p:spPr>
            <a:xfrm>
              <a:off x="5505849" y="318122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51</a:t>
              </a:r>
            </a:p>
          </p:txBody>
        </p:sp>
        <p:sp>
          <p:nvSpPr>
            <p:cNvPr id="108" name="tx108"/>
            <p:cNvSpPr/>
            <p:nvPr/>
          </p:nvSpPr>
          <p:spPr>
            <a:xfrm>
              <a:off x="6052886" y="32201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50</a:t>
              </a:r>
            </a:p>
          </p:txBody>
        </p:sp>
        <p:sp>
          <p:nvSpPr>
            <p:cNvPr id="109" name="tx109"/>
            <p:cNvSpPr/>
            <p:nvPr/>
          </p:nvSpPr>
          <p:spPr>
            <a:xfrm>
              <a:off x="6599922" y="318122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51</a:t>
              </a:r>
            </a:p>
          </p:txBody>
        </p:sp>
        <p:sp>
          <p:nvSpPr>
            <p:cNvPr id="110" name="tx110"/>
            <p:cNvSpPr/>
            <p:nvPr/>
          </p:nvSpPr>
          <p:spPr>
            <a:xfrm>
              <a:off x="7146959" y="302538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55</a:t>
              </a:r>
            </a:p>
          </p:txBody>
        </p:sp>
        <p:sp>
          <p:nvSpPr>
            <p:cNvPr id="111" name="tx111"/>
            <p:cNvSpPr/>
            <p:nvPr/>
          </p:nvSpPr>
          <p:spPr>
            <a:xfrm>
              <a:off x="7693996" y="279163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61</a:t>
              </a:r>
            </a:p>
          </p:txBody>
        </p:sp>
        <p:sp>
          <p:nvSpPr>
            <p:cNvPr id="112" name="tx112"/>
            <p:cNvSpPr/>
            <p:nvPr/>
          </p:nvSpPr>
          <p:spPr>
            <a:xfrm>
              <a:off x="8241033" y="279163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61</a:t>
              </a:r>
            </a:p>
          </p:txBody>
        </p:sp>
        <p:sp>
          <p:nvSpPr>
            <p:cNvPr id="113" name="rc113"/>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4" name="tx114"/>
            <p:cNvSpPr/>
            <p:nvPr/>
          </p:nvSpPr>
          <p:spPr>
            <a:xfrm>
              <a:off x="4397486" y="713542"/>
              <a:ext cx="7080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FCV countries</a:t>
              </a:r>
            </a:p>
          </p:txBody>
        </p:sp>
        <p:sp>
          <p:nvSpPr>
            <p:cNvPr id="115" name="tx115"/>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6" name="tx116"/>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7" name="tx117"/>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8" name="tx118"/>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9" name="tx119"/>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0" name="tx120"/>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1" name="tx121"/>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2" name="tx122"/>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4" name="tx124"/>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5" name="tx125"/>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6" name="tx126"/>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7" name="tx127"/>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8" name="tx128"/>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9" name="tx129"/>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0" name="tx130"/>
            <p:cNvSpPr/>
            <p:nvPr/>
          </p:nvSpPr>
          <p:spPr>
            <a:xfrm>
              <a:off x="508182" y="4073172"/>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1" name="tx131"/>
            <p:cNvSpPr/>
            <p:nvPr/>
          </p:nvSpPr>
          <p:spPr>
            <a:xfrm>
              <a:off x="508182" y="311745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32" name="tx132"/>
            <p:cNvSpPr/>
            <p:nvPr/>
          </p:nvSpPr>
          <p:spPr>
            <a:xfrm>
              <a:off x="508182" y="216173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133" name="tx133"/>
            <p:cNvSpPr/>
            <p:nvPr/>
          </p:nvSpPr>
          <p:spPr>
            <a:xfrm>
              <a:off x="508182" y="120601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400K</a:t>
              </a:r>
            </a:p>
          </p:txBody>
        </p:sp>
        <p:sp>
          <p:nvSpPr>
            <p:cNvPr id="134" name="tx134"/>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5" name="tx135"/>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6" name="tx136"/>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7" name="tx137"/>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8" name="tx138"/>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9" name="tx139"/>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0" name="tx140"/>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1" name="tx141"/>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2" name="pl142"/>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3" name="pt143"/>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4" name="pl144"/>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5" name="pt145"/>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6" name="tx146"/>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7" name="tx147"/>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8" name="rc148"/>
            <p:cNvSpPr/>
            <p:nvPr/>
          </p:nvSpPr>
          <p:spPr>
            <a:xfrm>
              <a:off x="5005062" y="6002425"/>
              <a:ext cx="201456" cy="201456"/>
            </a:xfrm>
            <a:prstGeom prst="rect">
              <a:avLst/>
            </a:prstGeom>
            <a:solidFill>
              <a:srgbClr val="1CABE2">
                <a:alpha val="100000"/>
              </a:srgbClr>
            </a:solidFill>
          </p:spPr>
          <p:txBody>
            <a:bodyPr/>
            <a:lstStyle/>
            <a:p/>
          </p:txBody>
        </p:sp>
        <p:sp>
          <p:nvSpPr>
            <p:cNvPr id="149" name="tx149"/>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0" name="tx150"/>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1" name="tx151"/>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3" name="tx153"/>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(FCV countries).
In 2025, there were 112,125 confirmed measles cases - an increase from 99,906 in 2024.
Measles cases were reported in 25 countries (Burkina Faso, Cameroon, CAR, Chad, DRC, Malawi, Mali, Mozambique, Niger, Nigeria, South Sudan, Zambia, Zimbabwe, Afghanistan, Lebanon, Pakistan, Somalia, Sudan, Syria, Yemen, Ukraine, Bangladesh, Myanmar, Philippines, and Viet Nam). Yemen reported the highest number of cases (n=32,448), accounting for 29%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FCV countries, 14 out of 32 (44%) countries had MCV1 coverage below 70% in 2025. These are Afghanistan, CAR, Chad, DRC, Haiti, Lebanon, Mali, Mozambique, Nigeria, Somalia, Sudan, Syria, Venezuela, and Yemen.
These countries account for approximately 21.5 million (51%) of the total annual cohort of surviving infants in the region.
There were 9 (28%) countries that achieved MCV1 of 90% or higher, accounting for 7.3 million (17%)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achieved at least 90% MCV1 coverage, while 14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Pakistan had the highest coverage (84%), while Yemen had the lowest coverage (41%).
MCV1 coverage increased in 4 out of these 20 countries between 2024 and 2025. The largest increase was 22 percentage points in Sudan from 46% to 68%.
9 countries saw a decrease in coverage (Afghanistan, Haiti, Mali, Nigeria, Pakistan, Philippines, Somalia, Syria, and Venezuela). The largest decline was 18% points in Venezuela from 71% to 53%. Coverage remained constant between 2024 and 2025 in the remaining 7 countries.
In 2025, 0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18 of these 20 countries (Afghanistan, Bangladesh, Colombia, DRC, Haiti, Honduras, Lebanon, Malawi, Mali, Mozambique, Myanmar, Nigeria, Philippines, Sudan, Syria, Venezuela, Yemen, and Zambia). The largest decline in coverage was 40% points in Venezuela from 93% in 2019 to 53% in 2025. Coverage was unchanged in 2 of these 20 countries (Burkina Faso and Cuba).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3183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952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721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490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48453" y="573499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9" name="pl9"/>
            <p:cNvSpPr/>
            <p:nvPr/>
          </p:nvSpPr>
          <p:spPr>
            <a:xfrm>
              <a:off x="1448453" y="557439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0" name="pl10"/>
            <p:cNvSpPr/>
            <p:nvPr/>
          </p:nvSpPr>
          <p:spPr>
            <a:xfrm>
              <a:off x="1448453" y="541380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1" name="pl11"/>
            <p:cNvSpPr/>
            <p:nvPr/>
          </p:nvSpPr>
          <p:spPr>
            <a:xfrm>
              <a:off x="1448453" y="525320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2" name="pl12"/>
            <p:cNvSpPr/>
            <p:nvPr/>
          </p:nvSpPr>
          <p:spPr>
            <a:xfrm>
              <a:off x="1448453" y="509260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3" name="pl13"/>
            <p:cNvSpPr/>
            <p:nvPr/>
          </p:nvSpPr>
          <p:spPr>
            <a:xfrm>
              <a:off x="1448453" y="493200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4" name="pl14"/>
            <p:cNvSpPr/>
            <p:nvPr/>
          </p:nvSpPr>
          <p:spPr>
            <a:xfrm>
              <a:off x="1448453" y="477141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5" name="pl15"/>
            <p:cNvSpPr/>
            <p:nvPr/>
          </p:nvSpPr>
          <p:spPr>
            <a:xfrm>
              <a:off x="1448453" y="461081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6" name="pl16"/>
            <p:cNvSpPr/>
            <p:nvPr/>
          </p:nvSpPr>
          <p:spPr>
            <a:xfrm>
              <a:off x="1448453" y="445021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7" name="pl17"/>
            <p:cNvSpPr/>
            <p:nvPr/>
          </p:nvSpPr>
          <p:spPr>
            <a:xfrm>
              <a:off x="1448453" y="428961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8" name="pl18"/>
            <p:cNvSpPr/>
            <p:nvPr/>
          </p:nvSpPr>
          <p:spPr>
            <a:xfrm>
              <a:off x="1448453" y="412902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19" name="pl19"/>
            <p:cNvSpPr/>
            <p:nvPr/>
          </p:nvSpPr>
          <p:spPr>
            <a:xfrm>
              <a:off x="1448453" y="396842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0" name="pl20"/>
            <p:cNvSpPr/>
            <p:nvPr/>
          </p:nvSpPr>
          <p:spPr>
            <a:xfrm>
              <a:off x="1448453" y="380782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1" name="pl21"/>
            <p:cNvSpPr/>
            <p:nvPr/>
          </p:nvSpPr>
          <p:spPr>
            <a:xfrm>
              <a:off x="1448453" y="364722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2" name="pl22"/>
            <p:cNvSpPr/>
            <p:nvPr/>
          </p:nvSpPr>
          <p:spPr>
            <a:xfrm>
              <a:off x="1448453" y="348663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3" name="pl23"/>
            <p:cNvSpPr/>
            <p:nvPr/>
          </p:nvSpPr>
          <p:spPr>
            <a:xfrm>
              <a:off x="1448453" y="3326032"/>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4" name="pl24"/>
            <p:cNvSpPr/>
            <p:nvPr/>
          </p:nvSpPr>
          <p:spPr>
            <a:xfrm>
              <a:off x="1448453" y="316543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5" name="pl25"/>
            <p:cNvSpPr/>
            <p:nvPr/>
          </p:nvSpPr>
          <p:spPr>
            <a:xfrm>
              <a:off x="1448453" y="300483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6" name="pl26"/>
            <p:cNvSpPr/>
            <p:nvPr/>
          </p:nvSpPr>
          <p:spPr>
            <a:xfrm>
              <a:off x="1448453" y="284423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7" name="pl27"/>
            <p:cNvSpPr/>
            <p:nvPr/>
          </p:nvSpPr>
          <p:spPr>
            <a:xfrm>
              <a:off x="1448453" y="268364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8" name="pl28"/>
            <p:cNvSpPr/>
            <p:nvPr/>
          </p:nvSpPr>
          <p:spPr>
            <a:xfrm>
              <a:off x="1448453" y="2523044"/>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29" name="pl29"/>
            <p:cNvSpPr/>
            <p:nvPr/>
          </p:nvSpPr>
          <p:spPr>
            <a:xfrm>
              <a:off x="1448453" y="236244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0" name="pl30"/>
            <p:cNvSpPr/>
            <p:nvPr/>
          </p:nvSpPr>
          <p:spPr>
            <a:xfrm>
              <a:off x="1448453" y="2201849"/>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1" name="pl31"/>
            <p:cNvSpPr/>
            <p:nvPr/>
          </p:nvSpPr>
          <p:spPr>
            <a:xfrm>
              <a:off x="1448453" y="2041251"/>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2" name="pl32"/>
            <p:cNvSpPr/>
            <p:nvPr/>
          </p:nvSpPr>
          <p:spPr>
            <a:xfrm>
              <a:off x="1448453" y="188065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3" name="pl33"/>
            <p:cNvSpPr/>
            <p:nvPr/>
          </p:nvSpPr>
          <p:spPr>
            <a:xfrm>
              <a:off x="1448453" y="1720056"/>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4" name="pl34"/>
            <p:cNvSpPr/>
            <p:nvPr/>
          </p:nvSpPr>
          <p:spPr>
            <a:xfrm>
              <a:off x="1448453" y="1559458"/>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5" name="pl35"/>
            <p:cNvSpPr/>
            <p:nvPr/>
          </p:nvSpPr>
          <p:spPr>
            <a:xfrm>
              <a:off x="1448453" y="139886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6" name="pl36"/>
            <p:cNvSpPr/>
            <p:nvPr/>
          </p:nvSpPr>
          <p:spPr>
            <a:xfrm>
              <a:off x="1448453" y="1238263"/>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7" name="pl37"/>
            <p:cNvSpPr/>
            <p:nvPr/>
          </p:nvSpPr>
          <p:spPr>
            <a:xfrm>
              <a:off x="1448453" y="1077665"/>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8" name="pl38"/>
            <p:cNvSpPr/>
            <p:nvPr/>
          </p:nvSpPr>
          <p:spPr>
            <a:xfrm>
              <a:off x="1448453" y="917067"/>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39" name="pl39"/>
            <p:cNvSpPr/>
            <p:nvPr/>
          </p:nvSpPr>
          <p:spPr>
            <a:xfrm>
              <a:off x="1448453" y="756470"/>
              <a:ext cx="6809839" cy="0"/>
            </a:xfrm>
            <a:custGeom>
              <a:avLst/>
              <a:pathLst>
                <a:path w="6809839" h="0">
                  <a:moveTo>
                    <a:pt x="0" y="0"/>
                  </a:moveTo>
                  <a:lnTo>
                    <a:pt x="6809839" y="0"/>
                  </a:lnTo>
                  <a:lnTo>
                    <a:pt x="6809839" y="0"/>
                  </a:lnTo>
                </a:path>
              </a:pathLst>
            </a:custGeom>
            <a:ln w="13550" cap="flat">
              <a:solidFill>
                <a:srgbClr val="EBEBEB">
                  <a:alpha val="100000"/>
                </a:srgbClr>
              </a:solidFill>
              <a:prstDash val="solid"/>
              <a:round/>
            </a:ln>
          </p:spPr>
          <p:txBody>
            <a:bodyPr/>
            <a:lstStyle/>
            <a:p/>
          </p:txBody>
        </p:sp>
        <p:sp>
          <p:nvSpPr>
            <p:cNvPr id="40" name="pl40"/>
            <p:cNvSpPr/>
            <p:nvPr/>
          </p:nvSpPr>
          <p:spPr>
            <a:xfrm>
              <a:off x="175799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305682"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85337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40106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794875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824939" y="756470"/>
              <a:ext cx="61907" cy="0"/>
            </a:xfrm>
            <a:custGeom>
              <a:avLst/>
              <a:pathLst>
                <a:path w="61907" h="0">
                  <a:moveTo>
                    <a:pt x="0" y="0"/>
                  </a:moveTo>
                  <a:lnTo>
                    <a:pt x="61907" y="0"/>
                  </a:lnTo>
                  <a:lnTo>
                    <a:pt x="61907" y="0"/>
                  </a:lnTo>
                  <a:lnTo>
                    <a:pt x="61907" y="0"/>
                  </a:lnTo>
                  <a:lnTo>
                    <a:pt x="61907" y="0"/>
                  </a:lnTo>
                  <a:lnTo>
                    <a:pt x="61907" y="0"/>
                  </a:lnTo>
                  <a:lnTo>
                    <a:pt x="61907" y="0"/>
                  </a:lnTo>
                </a:path>
              </a:pathLst>
            </a:custGeom>
            <a:ln w="108405" cap="flat">
              <a:solidFill>
                <a:srgbClr val="E8E8E8">
                  <a:alpha val="100000"/>
                </a:srgbClr>
              </a:solidFill>
              <a:prstDash val="solid"/>
              <a:round/>
            </a:ln>
          </p:spPr>
          <p:txBody>
            <a:bodyPr/>
            <a:lstStyle/>
            <a:p/>
          </p:txBody>
        </p:sp>
        <p:sp>
          <p:nvSpPr>
            <p:cNvPr id="46" name="pl46"/>
            <p:cNvSpPr/>
            <p:nvPr/>
          </p:nvSpPr>
          <p:spPr>
            <a:xfrm>
              <a:off x="6710602" y="917067"/>
              <a:ext cx="1176244" cy="0"/>
            </a:xfrm>
            <a:custGeom>
              <a:avLst/>
              <a:pathLst>
                <a:path w="1176244" h="0">
                  <a:moveTo>
                    <a:pt x="0" y="0"/>
                  </a:moveTo>
                  <a:lnTo>
                    <a:pt x="247630" y="0"/>
                  </a:lnTo>
                  <a:lnTo>
                    <a:pt x="990522" y="0"/>
                  </a:lnTo>
                  <a:lnTo>
                    <a:pt x="990522" y="0"/>
                  </a:lnTo>
                  <a:lnTo>
                    <a:pt x="1052429" y="0"/>
                  </a:lnTo>
                  <a:lnTo>
                    <a:pt x="1114337" y="0"/>
                  </a:lnTo>
                  <a:lnTo>
                    <a:pt x="1176244" y="0"/>
                  </a:lnTo>
                </a:path>
              </a:pathLst>
            </a:custGeom>
            <a:ln w="108405" cap="flat">
              <a:solidFill>
                <a:srgbClr val="E8E8E8">
                  <a:alpha val="100000"/>
                </a:srgbClr>
              </a:solidFill>
              <a:prstDash val="solid"/>
              <a:round/>
            </a:ln>
          </p:spPr>
          <p:txBody>
            <a:bodyPr/>
            <a:lstStyle/>
            <a:p/>
          </p:txBody>
        </p:sp>
        <p:sp>
          <p:nvSpPr>
            <p:cNvPr id="47" name="pl47"/>
            <p:cNvSpPr/>
            <p:nvPr/>
          </p:nvSpPr>
          <p:spPr>
            <a:xfrm>
              <a:off x="6834417" y="1077665"/>
              <a:ext cx="990522" cy="0"/>
            </a:xfrm>
            <a:custGeom>
              <a:avLst/>
              <a:pathLst>
                <a:path w="990522" h="0">
                  <a:moveTo>
                    <a:pt x="0" y="0"/>
                  </a:moveTo>
                  <a:lnTo>
                    <a:pt x="371445" y="0"/>
                  </a:lnTo>
                  <a:lnTo>
                    <a:pt x="433353" y="0"/>
                  </a:lnTo>
                  <a:lnTo>
                    <a:pt x="804799" y="0"/>
                  </a:lnTo>
                  <a:lnTo>
                    <a:pt x="928614" y="0"/>
                  </a:lnTo>
                  <a:lnTo>
                    <a:pt x="990522" y="0"/>
                  </a:lnTo>
                  <a:lnTo>
                    <a:pt x="990522" y="0"/>
                  </a:lnTo>
                </a:path>
              </a:pathLst>
            </a:custGeom>
            <a:ln w="108405" cap="flat">
              <a:solidFill>
                <a:srgbClr val="E8E8E8">
                  <a:alpha val="100000"/>
                </a:srgbClr>
              </a:solidFill>
              <a:prstDash val="solid"/>
              <a:round/>
            </a:ln>
          </p:spPr>
          <p:txBody>
            <a:bodyPr/>
            <a:lstStyle/>
            <a:p/>
          </p:txBody>
        </p:sp>
        <p:sp>
          <p:nvSpPr>
            <p:cNvPr id="48" name="pl48"/>
            <p:cNvSpPr/>
            <p:nvPr/>
          </p:nvSpPr>
          <p:spPr>
            <a:xfrm>
              <a:off x="6339156" y="1238263"/>
              <a:ext cx="1361967" cy="0"/>
            </a:xfrm>
            <a:custGeom>
              <a:avLst/>
              <a:pathLst>
                <a:path w="1361967" h="0">
                  <a:moveTo>
                    <a:pt x="0" y="0"/>
                  </a:moveTo>
                  <a:lnTo>
                    <a:pt x="680983" y="0"/>
                  </a:lnTo>
                  <a:lnTo>
                    <a:pt x="928614" y="0"/>
                  </a:lnTo>
                  <a:lnTo>
                    <a:pt x="1052429" y="0"/>
                  </a:lnTo>
                  <a:lnTo>
                    <a:pt x="1114337" y="0"/>
                  </a:lnTo>
                  <a:lnTo>
                    <a:pt x="1176244" y="0"/>
                  </a:lnTo>
                  <a:lnTo>
                    <a:pt x="1361967" y="0"/>
                  </a:lnTo>
                </a:path>
              </a:pathLst>
            </a:custGeom>
            <a:ln w="108405" cap="flat">
              <a:solidFill>
                <a:srgbClr val="E8E8E8">
                  <a:alpha val="100000"/>
                </a:srgbClr>
              </a:solidFill>
              <a:prstDash val="solid"/>
              <a:round/>
            </a:ln>
          </p:spPr>
          <p:txBody>
            <a:bodyPr/>
            <a:lstStyle/>
            <a:p/>
          </p:txBody>
        </p:sp>
        <p:sp>
          <p:nvSpPr>
            <p:cNvPr id="49" name="pl49"/>
            <p:cNvSpPr/>
            <p:nvPr/>
          </p:nvSpPr>
          <p:spPr>
            <a:xfrm>
              <a:off x="7082048" y="1398860"/>
              <a:ext cx="619076" cy="0"/>
            </a:xfrm>
            <a:custGeom>
              <a:avLst/>
              <a:pathLst>
                <a:path w="619076" h="0">
                  <a:moveTo>
                    <a:pt x="0" y="0"/>
                  </a:moveTo>
                  <a:lnTo>
                    <a:pt x="123815" y="0"/>
                  </a:lnTo>
                  <a:lnTo>
                    <a:pt x="247630" y="0"/>
                  </a:lnTo>
                  <a:lnTo>
                    <a:pt x="309538" y="0"/>
                  </a:lnTo>
                  <a:lnTo>
                    <a:pt x="371445" y="0"/>
                  </a:lnTo>
                  <a:lnTo>
                    <a:pt x="433353" y="0"/>
                  </a:lnTo>
                  <a:lnTo>
                    <a:pt x="619076" y="0"/>
                  </a:lnTo>
                </a:path>
              </a:pathLst>
            </a:custGeom>
            <a:ln w="108405" cap="flat">
              <a:solidFill>
                <a:srgbClr val="E8E8E8">
                  <a:alpha val="100000"/>
                </a:srgbClr>
              </a:solidFill>
              <a:prstDash val="solid"/>
              <a:round/>
            </a:ln>
          </p:spPr>
          <p:txBody>
            <a:bodyPr/>
            <a:lstStyle/>
            <a:p/>
          </p:txBody>
        </p:sp>
        <p:sp>
          <p:nvSpPr>
            <p:cNvPr id="50" name="pl50"/>
            <p:cNvSpPr/>
            <p:nvPr/>
          </p:nvSpPr>
          <p:spPr>
            <a:xfrm>
              <a:off x="7082048" y="1559458"/>
              <a:ext cx="557168" cy="0"/>
            </a:xfrm>
            <a:custGeom>
              <a:avLst/>
              <a:pathLst>
                <a:path w="557168" h="0">
                  <a:moveTo>
                    <a:pt x="0" y="0"/>
                  </a:moveTo>
                  <a:lnTo>
                    <a:pt x="123815" y="0"/>
                  </a:lnTo>
                  <a:lnTo>
                    <a:pt x="247630" y="0"/>
                  </a:lnTo>
                  <a:lnTo>
                    <a:pt x="309538" y="0"/>
                  </a:lnTo>
                  <a:lnTo>
                    <a:pt x="433353" y="0"/>
                  </a:lnTo>
                  <a:lnTo>
                    <a:pt x="433353" y="0"/>
                  </a:lnTo>
                  <a:lnTo>
                    <a:pt x="557168" y="0"/>
                  </a:lnTo>
                </a:path>
              </a:pathLst>
            </a:custGeom>
            <a:ln w="108405" cap="flat">
              <a:solidFill>
                <a:srgbClr val="E8E8E8">
                  <a:alpha val="100000"/>
                </a:srgbClr>
              </a:solidFill>
              <a:prstDash val="solid"/>
              <a:round/>
            </a:ln>
          </p:spPr>
          <p:txBody>
            <a:bodyPr/>
            <a:lstStyle/>
            <a:p/>
          </p:txBody>
        </p:sp>
        <p:sp>
          <p:nvSpPr>
            <p:cNvPr id="51" name="pl51"/>
            <p:cNvSpPr/>
            <p:nvPr/>
          </p:nvSpPr>
          <p:spPr>
            <a:xfrm>
              <a:off x="7329678" y="1720056"/>
              <a:ext cx="433353" cy="0"/>
            </a:xfrm>
            <a:custGeom>
              <a:avLst/>
              <a:pathLst>
                <a:path w="433353" h="0">
                  <a:moveTo>
                    <a:pt x="0" y="0"/>
                  </a:moveTo>
                  <a:lnTo>
                    <a:pt x="371445" y="0"/>
                  </a:lnTo>
                  <a:lnTo>
                    <a:pt x="371445" y="0"/>
                  </a:lnTo>
                  <a:lnTo>
                    <a:pt x="371445" y="0"/>
                  </a:lnTo>
                  <a:lnTo>
                    <a:pt x="433353" y="0"/>
                  </a:lnTo>
                  <a:lnTo>
                    <a:pt x="433353" y="0"/>
                  </a:lnTo>
                  <a:lnTo>
                    <a:pt x="433353" y="0"/>
                  </a:lnTo>
                </a:path>
              </a:pathLst>
            </a:custGeom>
            <a:ln w="108405" cap="flat">
              <a:solidFill>
                <a:srgbClr val="E8E8E8">
                  <a:alpha val="100000"/>
                </a:srgbClr>
              </a:solidFill>
              <a:prstDash val="solid"/>
              <a:round/>
            </a:ln>
          </p:spPr>
          <p:txBody>
            <a:bodyPr/>
            <a:lstStyle/>
            <a:p/>
          </p:txBody>
        </p:sp>
        <p:sp>
          <p:nvSpPr>
            <p:cNvPr id="52" name="pl52"/>
            <p:cNvSpPr/>
            <p:nvPr/>
          </p:nvSpPr>
          <p:spPr>
            <a:xfrm>
              <a:off x="7082048" y="1880653"/>
              <a:ext cx="309538" cy="0"/>
            </a:xfrm>
            <a:custGeom>
              <a:avLst/>
              <a:pathLst>
                <a:path w="309538" h="0">
                  <a:moveTo>
                    <a:pt x="0" y="0"/>
                  </a:moveTo>
                  <a:lnTo>
                    <a:pt x="123815" y="0"/>
                  </a:lnTo>
                  <a:lnTo>
                    <a:pt x="185722" y="0"/>
                  </a:lnTo>
                  <a:lnTo>
                    <a:pt x="185722" y="0"/>
                  </a:lnTo>
                  <a:lnTo>
                    <a:pt x="247630" y="0"/>
                  </a:lnTo>
                  <a:lnTo>
                    <a:pt x="247630" y="0"/>
                  </a:lnTo>
                  <a:lnTo>
                    <a:pt x="309538" y="0"/>
                  </a:lnTo>
                </a:path>
              </a:pathLst>
            </a:custGeom>
            <a:ln w="108405" cap="flat">
              <a:solidFill>
                <a:srgbClr val="E8E8E8">
                  <a:alpha val="100000"/>
                </a:srgbClr>
              </a:solidFill>
              <a:prstDash val="solid"/>
              <a:round/>
            </a:ln>
          </p:spPr>
          <p:txBody>
            <a:bodyPr/>
            <a:lstStyle/>
            <a:p/>
          </p:txBody>
        </p:sp>
        <p:sp>
          <p:nvSpPr>
            <p:cNvPr id="53" name="pl53"/>
            <p:cNvSpPr/>
            <p:nvPr/>
          </p:nvSpPr>
          <p:spPr>
            <a:xfrm>
              <a:off x="7020140" y="2041251"/>
              <a:ext cx="309538" cy="0"/>
            </a:xfrm>
            <a:custGeom>
              <a:avLst/>
              <a:pathLst>
                <a:path w="309538" h="0">
                  <a:moveTo>
                    <a:pt x="0" y="0"/>
                  </a:moveTo>
                  <a:lnTo>
                    <a:pt x="0" y="0"/>
                  </a:lnTo>
                  <a:lnTo>
                    <a:pt x="185722" y="0"/>
                  </a:lnTo>
                  <a:lnTo>
                    <a:pt x="309538" y="0"/>
                  </a:lnTo>
                  <a:lnTo>
                    <a:pt x="309538" y="0"/>
                  </a:lnTo>
                  <a:lnTo>
                    <a:pt x="309538" y="0"/>
                  </a:lnTo>
                  <a:lnTo>
                    <a:pt x="309538" y="0"/>
                  </a:lnTo>
                </a:path>
              </a:pathLst>
            </a:custGeom>
            <a:ln w="108405" cap="flat">
              <a:solidFill>
                <a:srgbClr val="E8E8E8">
                  <a:alpha val="100000"/>
                </a:srgbClr>
              </a:solidFill>
              <a:prstDash val="solid"/>
              <a:round/>
            </a:ln>
          </p:spPr>
          <p:txBody>
            <a:bodyPr/>
            <a:lstStyle/>
            <a:p/>
          </p:txBody>
        </p:sp>
        <p:sp>
          <p:nvSpPr>
            <p:cNvPr id="54" name="pl54"/>
            <p:cNvSpPr/>
            <p:nvPr/>
          </p:nvSpPr>
          <p:spPr>
            <a:xfrm>
              <a:off x="7205863" y="2201849"/>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l55"/>
            <p:cNvSpPr/>
            <p:nvPr/>
          </p:nvSpPr>
          <p:spPr>
            <a:xfrm>
              <a:off x="6834417" y="2362446"/>
              <a:ext cx="619076" cy="0"/>
            </a:xfrm>
            <a:custGeom>
              <a:avLst/>
              <a:pathLst>
                <a:path w="619076" h="0">
                  <a:moveTo>
                    <a:pt x="0" y="0"/>
                  </a:moveTo>
                  <a:lnTo>
                    <a:pt x="309538" y="0"/>
                  </a:lnTo>
                  <a:lnTo>
                    <a:pt x="371445" y="0"/>
                  </a:lnTo>
                  <a:lnTo>
                    <a:pt x="433353" y="0"/>
                  </a:lnTo>
                  <a:lnTo>
                    <a:pt x="495261" y="0"/>
                  </a:lnTo>
                  <a:lnTo>
                    <a:pt x="495261" y="0"/>
                  </a:lnTo>
                  <a:lnTo>
                    <a:pt x="619076" y="0"/>
                  </a:lnTo>
                </a:path>
              </a:pathLst>
            </a:custGeom>
            <a:ln w="108405" cap="flat">
              <a:solidFill>
                <a:srgbClr val="E8E8E8">
                  <a:alpha val="100000"/>
                </a:srgbClr>
              </a:solidFill>
              <a:prstDash val="solid"/>
              <a:round/>
            </a:ln>
          </p:spPr>
          <p:txBody>
            <a:bodyPr/>
            <a:lstStyle/>
            <a:p/>
          </p:txBody>
        </p:sp>
        <p:sp>
          <p:nvSpPr>
            <p:cNvPr id="56" name="pl56"/>
            <p:cNvSpPr/>
            <p:nvPr/>
          </p:nvSpPr>
          <p:spPr>
            <a:xfrm>
              <a:off x="7143955" y="2523044"/>
              <a:ext cx="185722" cy="0"/>
            </a:xfrm>
            <a:custGeom>
              <a:avLst/>
              <a:pathLst>
                <a:path w="185722" h="0">
                  <a:moveTo>
                    <a:pt x="0" y="0"/>
                  </a:moveTo>
                  <a:lnTo>
                    <a:pt x="61907" y="0"/>
                  </a:lnTo>
                  <a:lnTo>
                    <a:pt x="61907" y="0"/>
                  </a:lnTo>
                  <a:lnTo>
                    <a:pt x="123815" y="0"/>
                  </a:lnTo>
                  <a:lnTo>
                    <a:pt x="123815" y="0"/>
                  </a:lnTo>
                  <a:lnTo>
                    <a:pt x="185722" y="0"/>
                  </a:lnTo>
                  <a:lnTo>
                    <a:pt x="185722" y="0"/>
                  </a:lnTo>
                </a:path>
              </a:pathLst>
            </a:custGeom>
            <a:ln w="108405" cap="flat">
              <a:solidFill>
                <a:srgbClr val="E8E8E8">
                  <a:alpha val="100000"/>
                </a:srgbClr>
              </a:solidFill>
              <a:prstDash val="solid"/>
              <a:round/>
            </a:ln>
          </p:spPr>
          <p:txBody>
            <a:bodyPr/>
            <a:lstStyle/>
            <a:p/>
          </p:txBody>
        </p:sp>
        <p:sp>
          <p:nvSpPr>
            <p:cNvPr id="57" name="pl57"/>
            <p:cNvSpPr/>
            <p:nvPr/>
          </p:nvSpPr>
          <p:spPr>
            <a:xfrm>
              <a:off x="6772509" y="2683641"/>
              <a:ext cx="309538" cy="0"/>
            </a:xfrm>
            <a:custGeom>
              <a:avLst/>
              <a:pathLst>
                <a:path w="309538" h="0">
                  <a:moveTo>
                    <a:pt x="0" y="0"/>
                  </a:moveTo>
                  <a:lnTo>
                    <a:pt x="0" y="0"/>
                  </a:lnTo>
                  <a:lnTo>
                    <a:pt x="61907" y="0"/>
                  </a:lnTo>
                  <a:lnTo>
                    <a:pt x="123815" y="0"/>
                  </a:lnTo>
                  <a:lnTo>
                    <a:pt x="185722" y="0"/>
                  </a:lnTo>
                  <a:lnTo>
                    <a:pt x="185722" y="0"/>
                  </a:lnTo>
                  <a:lnTo>
                    <a:pt x="309538" y="0"/>
                  </a:lnTo>
                </a:path>
              </a:pathLst>
            </a:custGeom>
            <a:ln w="108405" cap="flat">
              <a:solidFill>
                <a:srgbClr val="E8E8E8">
                  <a:alpha val="100000"/>
                </a:srgbClr>
              </a:solidFill>
              <a:prstDash val="solid"/>
              <a:round/>
            </a:ln>
          </p:spPr>
          <p:txBody>
            <a:bodyPr/>
            <a:lstStyle/>
            <a:p/>
          </p:txBody>
        </p:sp>
        <p:sp>
          <p:nvSpPr>
            <p:cNvPr id="58" name="pl58"/>
            <p:cNvSpPr/>
            <p:nvPr/>
          </p:nvSpPr>
          <p:spPr>
            <a:xfrm>
              <a:off x="5781987" y="2844239"/>
              <a:ext cx="1052429" cy="0"/>
            </a:xfrm>
            <a:custGeom>
              <a:avLst/>
              <a:pathLst>
                <a:path w="1052429" h="0">
                  <a:moveTo>
                    <a:pt x="0" y="0"/>
                  </a:moveTo>
                  <a:lnTo>
                    <a:pt x="866706" y="0"/>
                  </a:lnTo>
                  <a:lnTo>
                    <a:pt x="866706" y="0"/>
                  </a:lnTo>
                  <a:lnTo>
                    <a:pt x="928614" y="0"/>
                  </a:lnTo>
                  <a:lnTo>
                    <a:pt x="928614" y="0"/>
                  </a:lnTo>
                  <a:lnTo>
                    <a:pt x="990522" y="0"/>
                  </a:lnTo>
                  <a:lnTo>
                    <a:pt x="1052429" y="0"/>
                  </a:lnTo>
                </a:path>
              </a:pathLst>
            </a:custGeom>
            <a:ln w="108405" cap="flat">
              <a:solidFill>
                <a:srgbClr val="E8E8E8">
                  <a:alpha val="100000"/>
                </a:srgbClr>
              </a:solidFill>
              <a:prstDash val="solid"/>
              <a:round/>
            </a:ln>
          </p:spPr>
          <p:txBody>
            <a:bodyPr/>
            <a:lstStyle/>
            <a:p/>
          </p:txBody>
        </p:sp>
        <p:sp>
          <p:nvSpPr>
            <p:cNvPr id="59" name="pl59"/>
            <p:cNvSpPr/>
            <p:nvPr/>
          </p:nvSpPr>
          <p:spPr>
            <a:xfrm>
              <a:off x="5534357" y="3004837"/>
              <a:ext cx="866706" cy="0"/>
            </a:xfrm>
            <a:custGeom>
              <a:avLst/>
              <a:pathLst>
                <a:path w="866706" h="0">
                  <a:moveTo>
                    <a:pt x="0" y="0"/>
                  </a:moveTo>
                  <a:lnTo>
                    <a:pt x="123815" y="0"/>
                  </a:lnTo>
                  <a:lnTo>
                    <a:pt x="247630" y="0"/>
                  </a:lnTo>
                  <a:lnTo>
                    <a:pt x="433353" y="0"/>
                  </a:lnTo>
                  <a:lnTo>
                    <a:pt x="619076" y="0"/>
                  </a:lnTo>
                  <a:lnTo>
                    <a:pt x="619076" y="0"/>
                  </a:lnTo>
                  <a:lnTo>
                    <a:pt x="866706" y="0"/>
                  </a:lnTo>
                </a:path>
              </a:pathLst>
            </a:custGeom>
            <a:ln w="108405" cap="flat">
              <a:solidFill>
                <a:srgbClr val="E8E8E8">
                  <a:alpha val="100000"/>
                </a:srgbClr>
              </a:solidFill>
              <a:prstDash val="solid"/>
              <a:round/>
            </a:ln>
          </p:spPr>
          <p:txBody>
            <a:bodyPr/>
            <a:lstStyle/>
            <a:p/>
          </p:txBody>
        </p:sp>
        <p:sp>
          <p:nvSpPr>
            <p:cNvPr id="60" name="pl60"/>
            <p:cNvSpPr/>
            <p:nvPr/>
          </p:nvSpPr>
          <p:spPr>
            <a:xfrm>
              <a:off x="5720080" y="3165434"/>
              <a:ext cx="1176244" cy="0"/>
            </a:xfrm>
            <a:custGeom>
              <a:avLst/>
              <a:pathLst>
                <a:path w="1176244" h="0">
                  <a:moveTo>
                    <a:pt x="0" y="0"/>
                  </a:moveTo>
                  <a:lnTo>
                    <a:pt x="495261" y="0"/>
                  </a:lnTo>
                  <a:lnTo>
                    <a:pt x="742891" y="0"/>
                  </a:lnTo>
                  <a:lnTo>
                    <a:pt x="928614" y="0"/>
                  </a:lnTo>
                  <a:lnTo>
                    <a:pt x="990522" y="0"/>
                  </a:lnTo>
                  <a:lnTo>
                    <a:pt x="1052429" y="0"/>
                  </a:lnTo>
                  <a:lnTo>
                    <a:pt x="1176244" y="0"/>
                  </a:lnTo>
                </a:path>
              </a:pathLst>
            </a:custGeom>
            <a:ln w="108405" cap="flat">
              <a:solidFill>
                <a:srgbClr val="E8E8E8">
                  <a:alpha val="100000"/>
                </a:srgbClr>
              </a:solidFill>
              <a:prstDash val="solid"/>
              <a:round/>
            </a:ln>
          </p:spPr>
          <p:txBody>
            <a:bodyPr/>
            <a:lstStyle/>
            <a:p/>
          </p:txBody>
        </p:sp>
        <p:sp>
          <p:nvSpPr>
            <p:cNvPr id="61" name="pl61"/>
            <p:cNvSpPr/>
            <p:nvPr/>
          </p:nvSpPr>
          <p:spPr>
            <a:xfrm>
              <a:off x="5781987" y="3326032"/>
              <a:ext cx="557168" cy="0"/>
            </a:xfrm>
            <a:custGeom>
              <a:avLst/>
              <a:pathLst>
                <a:path w="557168" h="0">
                  <a:moveTo>
                    <a:pt x="0" y="0"/>
                  </a:moveTo>
                  <a:lnTo>
                    <a:pt x="247630" y="0"/>
                  </a:lnTo>
                  <a:lnTo>
                    <a:pt x="433353" y="0"/>
                  </a:lnTo>
                  <a:lnTo>
                    <a:pt x="433353" y="0"/>
                  </a:lnTo>
                  <a:lnTo>
                    <a:pt x="433353" y="0"/>
                  </a:lnTo>
                  <a:lnTo>
                    <a:pt x="433353" y="0"/>
                  </a:lnTo>
                  <a:lnTo>
                    <a:pt x="557168" y="0"/>
                  </a:lnTo>
                </a:path>
              </a:pathLst>
            </a:custGeom>
            <a:ln w="108405" cap="flat">
              <a:solidFill>
                <a:srgbClr val="E8E8E8">
                  <a:alpha val="100000"/>
                </a:srgbClr>
              </a:solidFill>
              <a:prstDash val="solid"/>
              <a:round/>
            </a:ln>
          </p:spPr>
          <p:txBody>
            <a:bodyPr/>
            <a:lstStyle/>
            <a:p/>
          </p:txBody>
        </p:sp>
        <p:sp>
          <p:nvSpPr>
            <p:cNvPr id="62" name="pl62"/>
            <p:cNvSpPr/>
            <p:nvPr/>
          </p:nvSpPr>
          <p:spPr>
            <a:xfrm>
              <a:off x="4481927" y="3486630"/>
              <a:ext cx="2909658" cy="0"/>
            </a:xfrm>
            <a:custGeom>
              <a:avLst/>
              <a:pathLst>
                <a:path w="2909658" h="0">
                  <a:moveTo>
                    <a:pt x="0" y="0"/>
                  </a:moveTo>
                  <a:lnTo>
                    <a:pt x="1671505" y="0"/>
                  </a:lnTo>
                  <a:lnTo>
                    <a:pt x="1671505" y="0"/>
                  </a:lnTo>
                  <a:lnTo>
                    <a:pt x="1795321" y="0"/>
                  </a:lnTo>
                  <a:lnTo>
                    <a:pt x="1919136" y="0"/>
                  </a:lnTo>
                  <a:lnTo>
                    <a:pt x="2476305" y="0"/>
                  </a:lnTo>
                  <a:lnTo>
                    <a:pt x="2909658" y="0"/>
                  </a:lnTo>
                </a:path>
              </a:pathLst>
            </a:custGeom>
            <a:ln w="108405" cap="flat">
              <a:solidFill>
                <a:srgbClr val="E8E8E8">
                  <a:alpha val="100000"/>
                </a:srgbClr>
              </a:solidFill>
              <a:prstDash val="solid"/>
              <a:round/>
            </a:ln>
          </p:spPr>
          <p:txBody>
            <a:bodyPr/>
            <a:lstStyle/>
            <a:p/>
          </p:txBody>
        </p:sp>
        <p:sp>
          <p:nvSpPr>
            <p:cNvPr id="63" name="pl63"/>
            <p:cNvSpPr/>
            <p:nvPr/>
          </p:nvSpPr>
          <p:spPr>
            <a:xfrm>
              <a:off x="4977188" y="3647227"/>
              <a:ext cx="1795321" cy="0"/>
            </a:xfrm>
            <a:custGeom>
              <a:avLst/>
              <a:pathLst>
                <a:path w="1795321" h="0">
                  <a:moveTo>
                    <a:pt x="0" y="0"/>
                  </a:moveTo>
                  <a:lnTo>
                    <a:pt x="1052429" y="0"/>
                  </a:lnTo>
                  <a:lnTo>
                    <a:pt x="1114337" y="0"/>
                  </a:lnTo>
                  <a:lnTo>
                    <a:pt x="1114337" y="0"/>
                  </a:lnTo>
                  <a:lnTo>
                    <a:pt x="1361967" y="0"/>
                  </a:lnTo>
                  <a:lnTo>
                    <a:pt x="1485783" y="0"/>
                  </a:lnTo>
                  <a:lnTo>
                    <a:pt x="1795321" y="0"/>
                  </a:lnTo>
                </a:path>
              </a:pathLst>
            </a:custGeom>
            <a:ln w="108405" cap="flat">
              <a:solidFill>
                <a:srgbClr val="E8E8E8">
                  <a:alpha val="100000"/>
                </a:srgbClr>
              </a:solidFill>
              <a:prstDash val="solid"/>
              <a:round/>
            </a:ln>
          </p:spPr>
          <p:txBody>
            <a:bodyPr/>
            <a:lstStyle/>
            <a:p/>
          </p:txBody>
        </p:sp>
        <p:sp>
          <p:nvSpPr>
            <p:cNvPr id="64" name="pl64"/>
            <p:cNvSpPr/>
            <p:nvPr/>
          </p:nvSpPr>
          <p:spPr>
            <a:xfrm>
              <a:off x="4234297" y="3807825"/>
              <a:ext cx="1733413" cy="0"/>
            </a:xfrm>
            <a:custGeom>
              <a:avLst/>
              <a:pathLst>
                <a:path w="1733413" h="0">
                  <a:moveTo>
                    <a:pt x="0" y="0"/>
                  </a:moveTo>
                  <a:lnTo>
                    <a:pt x="309538" y="0"/>
                  </a:lnTo>
                  <a:lnTo>
                    <a:pt x="804799" y="0"/>
                  </a:lnTo>
                  <a:lnTo>
                    <a:pt x="866706" y="0"/>
                  </a:lnTo>
                  <a:lnTo>
                    <a:pt x="1423875" y="0"/>
                  </a:lnTo>
                  <a:lnTo>
                    <a:pt x="1733413" y="0"/>
                  </a:lnTo>
                  <a:lnTo>
                    <a:pt x="1733413" y="0"/>
                  </a:lnTo>
                </a:path>
              </a:pathLst>
            </a:custGeom>
            <a:ln w="108405" cap="flat">
              <a:solidFill>
                <a:srgbClr val="E8E8E8">
                  <a:alpha val="100000"/>
                </a:srgbClr>
              </a:solidFill>
              <a:prstDash val="solid"/>
              <a:round/>
            </a:ln>
          </p:spPr>
          <p:txBody>
            <a:bodyPr/>
            <a:lstStyle/>
            <a:p/>
          </p:txBody>
        </p:sp>
        <p:sp>
          <p:nvSpPr>
            <p:cNvPr id="65" name="pl65"/>
            <p:cNvSpPr/>
            <p:nvPr/>
          </p:nvSpPr>
          <p:spPr>
            <a:xfrm>
              <a:off x="5596264" y="3968423"/>
              <a:ext cx="619076" cy="0"/>
            </a:xfrm>
            <a:custGeom>
              <a:avLst/>
              <a:pathLst>
                <a:path w="619076" h="0">
                  <a:moveTo>
                    <a:pt x="0" y="0"/>
                  </a:moveTo>
                  <a:lnTo>
                    <a:pt x="371445" y="0"/>
                  </a:lnTo>
                  <a:lnTo>
                    <a:pt x="371445" y="0"/>
                  </a:lnTo>
                  <a:lnTo>
                    <a:pt x="433353" y="0"/>
                  </a:lnTo>
                  <a:lnTo>
                    <a:pt x="557168" y="0"/>
                  </a:lnTo>
                  <a:lnTo>
                    <a:pt x="557168" y="0"/>
                  </a:lnTo>
                  <a:lnTo>
                    <a:pt x="619076" y="0"/>
                  </a:lnTo>
                </a:path>
              </a:pathLst>
            </a:custGeom>
            <a:ln w="108405" cap="flat">
              <a:solidFill>
                <a:srgbClr val="E8E8E8">
                  <a:alpha val="100000"/>
                </a:srgbClr>
              </a:solidFill>
              <a:prstDash val="solid"/>
              <a:round/>
            </a:ln>
          </p:spPr>
          <p:txBody>
            <a:bodyPr/>
            <a:lstStyle/>
            <a:p/>
          </p:txBody>
        </p:sp>
        <p:sp>
          <p:nvSpPr>
            <p:cNvPr id="66" name="pl66"/>
            <p:cNvSpPr/>
            <p:nvPr/>
          </p:nvSpPr>
          <p:spPr>
            <a:xfrm>
              <a:off x="4605742" y="4129020"/>
              <a:ext cx="2723935" cy="0"/>
            </a:xfrm>
            <a:custGeom>
              <a:avLst/>
              <a:pathLst>
                <a:path w="2723935" h="0">
                  <a:moveTo>
                    <a:pt x="0" y="0"/>
                  </a:moveTo>
                  <a:lnTo>
                    <a:pt x="309538" y="0"/>
                  </a:lnTo>
                  <a:lnTo>
                    <a:pt x="1361967" y="0"/>
                  </a:lnTo>
                  <a:lnTo>
                    <a:pt x="2104859" y="0"/>
                  </a:lnTo>
                  <a:lnTo>
                    <a:pt x="2166766" y="0"/>
                  </a:lnTo>
                  <a:lnTo>
                    <a:pt x="2476305" y="0"/>
                  </a:lnTo>
                  <a:lnTo>
                    <a:pt x="2723935" y="0"/>
                  </a:lnTo>
                </a:path>
              </a:pathLst>
            </a:custGeom>
            <a:ln w="108405" cap="flat">
              <a:solidFill>
                <a:srgbClr val="E8E8E8">
                  <a:alpha val="100000"/>
                </a:srgbClr>
              </a:solidFill>
              <a:prstDash val="solid"/>
              <a:round/>
            </a:ln>
          </p:spPr>
          <p:txBody>
            <a:bodyPr/>
            <a:lstStyle/>
            <a:p/>
          </p:txBody>
        </p:sp>
        <p:sp>
          <p:nvSpPr>
            <p:cNvPr id="67" name="pl67"/>
            <p:cNvSpPr/>
            <p:nvPr/>
          </p:nvSpPr>
          <p:spPr>
            <a:xfrm>
              <a:off x="5905803" y="4289618"/>
              <a:ext cx="928614" cy="0"/>
            </a:xfrm>
            <a:custGeom>
              <a:avLst/>
              <a:pathLst>
                <a:path w="928614" h="0">
                  <a:moveTo>
                    <a:pt x="0" y="0"/>
                  </a:moveTo>
                  <a:lnTo>
                    <a:pt x="0" y="0"/>
                  </a:lnTo>
                  <a:lnTo>
                    <a:pt x="0" y="0"/>
                  </a:lnTo>
                  <a:lnTo>
                    <a:pt x="0" y="0"/>
                  </a:lnTo>
                  <a:lnTo>
                    <a:pt x="0" y="0"/>
                  </a:lnTo>
                  <a:lnTo>
                    <a:pt x="433353" y="0"/>
                  </a:lnTo>
                  <a:lnTo>
                    <a:pt x="928614" y="0"/>
                  </a:lnTo>
                </a:path>
              </a:pathLst>
            </a:custGeom>
            <a:ln w="108405" cap="flat">
              <a:solidFill>
                <a:srgbClr val="E8E8E8">
                  <a:alpha val="100000"/>
                </a:srgbClr>
              </a:solidFill>
              <a:prstDash val="solid"/>
              <a:round/>
            </a:ln>
          </p:spPr>
          <p:txBody>
            <a:bodyPr/>
            <a:lstStyle/>
            <a:p/>
          </p:txBody>
        </p:sp>
        <p:sp>
          <p:nvSpPr>
            <p:cNvPr id="68" name="pl68"/>
            <p:cNvSpPr/>
            <p:nvPr/>
          </p:nvSpPr>
          <p:spPr>
            <a:xfrm>
              <a:off x="5596264" y="4450215"/>
              <a:ext cx="1300060" cy="0"/>
            </a:xfrm>
            <a:custGeom>
              <a:avLst/>
              <a:pathLst>
                <a:path w="1300060" h="0">
                  <a:moveTo>
                    <a:pt x="0" y="0"/>
                  </a:moveTo>
                  <a:lnTo>
                    <a:pt x="61907" y="0"/>
                  </a:lnTo>
                  <a:lnTo>
                    <a:pt x="185722" y="0"/>
                  </a:lnTo>
                  <a:lnTo>
                    <a:pt x="185722" y="0"/>
                  </a:lnTo>
                  <a:lnTo>
                    <a:pt x="185722" y="0"/>
                  </a:lnTo>
                  <a:lnTo>
                    <a:pt x="680983" y="0"/>
                  </a:lnTo>
                  <a:lnTo>
                    <a:pt x="1300060" y="0"/>
                  </a:lnTo>
                </a:path>
              </a:pathLst>
            </a:custGeom>
            <a:ln w="108405" cap="flat">
              <a:solidFill>
                <a:srgbClr val="E8E8E8">
                  <a:alpha val="100000"/>
                </a:srgbClr>
              </a:solidFill>
              <a:prstDash val="solid"/>
              <a:round/>
            </a:ln>
          </p:spPr>
          <p:txBody>
            <a:bodyPr/>
            <a:lstStyle/>
            <a:p/>
          </p:txBody>
        </p:sp>
        <p:sp>
          <p:nvSpPr>
            <p:cNvPr id="69" name="pl69"/>
            <p:cNvSpPr/>
            <p:nvPr/>
          </p:nvSpPr>
          <p:spPr>
            <a:xfrm>
              <a:off x="5596264" y="4610813"/>
              <a:ext cx="928614" cy="0"/>
            </a:xfrm>
            <a:custGeom>
              <a:avLst/>
              <a:pathLst>
                <a:path w="928614" h="0">
                  <a:moveTo>
                    <a:pt x="0" y="0"/>
                  </a:moveTo>
                  <a:lnTo>
                    <a:pt x="61907" y="0"/>
                  </a:lnTo>
                  <a:lnTo>
                    <a:pt x="247630" y="0"/>
                  </a:lnTo>
                  <a:lnTo>
                    <a:pt x="619076" y="0"/>
                  </a:lnTo>
                  <a:lnTo>
                    <a:pt x="742891" y="0"/>
                  </a:lnTo>
                  <a:lnTo>
                    <a:pt x="742891" y="0"/>
                  </a:lnTo>
                  <a:lnTo>
                    <a:pt x="928614" y="0"/>
                  </a:lnTo>
                </a:path>
              </a:pathLst>
            </a:custGeom>
            <a:ln w="108405" cap="flat">
              <a:solidFill>
                <a:srgbClr val="E8E8E8">
                  <a:alpha val="100000"/>
                </a:srgbClr>
              </a:solidFill>
              <a:prstDash val="solid"/>
              <a:round/>
            </a:ln>
          </p:spPr>
          <p:txBody>
            <a:bodyPr/>
            <a:lstStyle/>
            <a:p/>
          </p:txBody>
        </p:sp>
        <p:sp>
          <p:nvSpPr>
            <p:cNvPr id="70" name="pl70"/>
            <p:cNvSpPr/>
            <p:nvPr/>
          </p:nvSpPr>
          <p:spPr>
            <a:xfrm>
              <a:off x="4977188" y="4771411"/>
              <a:ext cx="1052429" cy="0"/>
            </a:xfrm>
            <a:custGeom>
              <a:avLst/>
              <a:pathLst>
                <a:path w="1052429" h="0">
                  <a:moveTo>
                    <a:pt x="0" y="0"/>
                  </a:moveTo>
                  <a:lnTo>
                    <a:pt x="0" y="0"/>
                  </a:lnTo>
                  <a:lnTo>
                    <a:pt x="371445" y="0"/>
                  </a:lnTo>
                  <a:lnTo>
                    <a:pt x="557168" y="0"/>
                  </a:lnTo>
                  <a:lnTo>
                    <a:pt x="680983" y="0"/>
                  </a:lnTo>
                  <a:lnTo>
                    <a:pt x="742891" y="0"/>
                  </a:lnTo>
                  <a:lnTo>
                    <a:pt x="1052429" y="0"/>
                  </a:lnTo>
                </a:path>
              </a:pathLst>
            </a:custGeom>
            <a:ln w="108405" cap="flat">
              <a:solidFill>
                <a:srgbClr val="E8E8E8">
                  <a:alpha val="100000"/>
                </a:srgbClr>
              </a:solidFill>
              <a:prstDash val="solid"/>
              <a:round/>
            </a:ln>
          </p:spPr>
          <p:txBody>
            <a:bodyPr/>
            <a:lstStyle/>
            <a:p/>
          </p:txBody>
        </p:sp>
        <p:sp>
          <p:nvSpPr>
            <p:cNvPr id="71" name="pl71"/>
            <p:cNvSpPr/>
            <p:nvPr/>
          </p:nvSpPr>
          <p:spPr>
            <a:xfrm>
              <a:off x="4915281" y="4932008"/>
              <a:ext cx="495261" cy="0"/>
            </a:xfrm>
            <a:custGeom>
              <a:avLst/>
              <a:pathLst>
                <a:path w="495261" h="0">
                  <a:moveTo>
                    <a:pt x="0" y="0"/>
                  </a:moveTo>
                  <a:lnTo>
                    <a:pt x="309538" y="0"/>
                  </a:lnTo>
                  <a:lnTo>
                    <a:pt x="371445" y="0"/>
                  </a:lnTo>
                  <a:lnTo>
                    <a:pt x="371445" y="0"/>
                  </a:lnTo>
                  <a:lnTo>
                    <a:pt x="371445" y="0"/>
                  </a:lnTo>
                  <a:lnTo>
                    <a:pt x="433353" y="0"/>
                  </a:lnTo>
                  <a:lnTo>
                    <a:pt x="495261" y="0"/>
                  </a:lnTo>
                </a:path>
              </a:pathLst>
            </a:custGeom>
            <a:ln w="108405" cap="flat">
              <a:solidFill>
                <a:srgbClr val="E8E8E8">
                  <a:alpha val="100000"/>
                </a:srgbClr>
              </a:solidFill>
              <a:prstDash val="solid"/>
              <a:round/>
            </a:ln>
          </p:spPr>
          <p:txBody>
            <a:bodyPr/>
            <a:lstStyle/>
            <a:p/>
          </p:txBody>
        </p:sp>
        <p:sp>
          <p:nvSpPr>
            <p:cNvPr id="72" name="pl72"/>
            <p:cNvSpPr/>
            <p:nvPr/>
          </p:nvSpPr>
          <p:spPr>
            <a:xfrm>
              <a:off x="4729558" y="5092606"/>
              <a:ext cx="742891" cy="0"/>
            </a:xfrm>
            <a:custGeom>
              <a:avLst/>
              <a:pathLst>
                <a:path w="742891" h="0">
                  <a:moveTo>
                    <a:pt x="0" y="0"/>
                  </a:moveTo>
                  <a:lnTo>
                    <a:pt x="185722" y="0"/>
                  </a:lnTo>
                  <a:lnTo>
                    <a:pt x="371445" y="0"/>
                  </a:lnTo>
                  <a:lnTo>
                    <a:pt x="495261" y="0"/>
                  </a:lnTo>
                  <a:lnTo>
                    <a:pt x="557168" y="0"/>
                  </a:lnTo>
                  <a:lnTo>
                    <a:pt x="619076" y="0"/>
                  </a:lnTo>
                  <a:lnTo>
                    <a:pt x="742891" y="0"/>
                  </a:lnTo>
                </a:path>
              </a:pathLst>
            </a:custGeom>
            <a:ln w="108405" cap="flat">
              <a:solidFill>
                <a:srgbClr val="E8E8E8">
                  <a:alpha val="100000"/>
                </a:srgbClr>
              </a:solidFill>
              <a:prstDash val="solid"/>
              <a:round/>
            </a:ln>
          </p:spPr>
          <p:txBody>
            <a:bodyPr/>
            <a:lstStyle/>
            <a:p/>
          </p:txBody>
        </p:sp>
        <p:sp>
          <p:nvSpPr>
            <p:cNvPr id="73" name="pl73"/>
            <p:cNvSpPr/>
            <p:nvPr/>
          </p:nvSpPr>
          <p:spPr>
            <a:xfrm>
              <a:off x="4977188" y="5253204"/>
              <a:ext cx="804799" cy="0"/>
            </a:xfrm>
            <a:custGeom>
              <a:avLst/>
              <a:pathLst>
                <a:path w="804799" h="0">
                  <a:moveTo>
                    <a:pt x="0" y="0"/>
                  </a:moveTo>
                  <a:lnTo>
                    <a:pt x="185722" y="0"/>
                  </a:lnTo>
                  <a:lnTo>
                    <a:pt x="185722" y="0"/>
                  </a:lnTo>
                  <a:lnTo>
                    <a:pt x="185722" y="0"/>
                  </a:lnTo>
                  <a:lnTo>
                    <a:pt x="247630" y="0"/>
                  </a:lnTo>
                  <a:lnTo>
                    <a:pt x="619076" y="0"/>
                  </a:lnTo>
                  <a:lnTo>
                    <a:pt x="804799" y="0"/>
                  </a:lnTo>
                </a:path>
              </a:pathLst>
            </a:custGeom>
            <a:ln w="108405" cap="flat">
              <a:solidFill>
                <a:srgbClr val="E8E8E8">
                  <a:alpha val="100000"/>
                </a:srgbClr>
              </a:solidFill>
              <a:prstDash val="solid"/>
              <a:round/>
            </a:ln>
          </p:spPr>
          <p:txBody>
            <a:bodyPr/>
            <a:lstStyle/>
            <a:p/>
          </p:txBody>
        </p:sp>
        <p:sp>
          <p:nvSpPr>
            <p:cNvPr id="74" name="pl74"/>
            <p:cNvSpPr/>
            <p:nvPr/>
          </p:nvSpPr>
          <p:spPr>
            <a:xfrm>
              <a:off x="4977188" y="5413801"/>
              <a:ext cx="2538212" cy="0"/>
            </a:xfrm>
            <a:custGeom>
              <a:avLst/>
              <a:pathLst>
                <a:path w="2538212" h="0">
                  <a:moveTo>
                    <a:pt x="0" y="0"/>
                  </a:moveTo>
                  <a:lnTo>
                    <a:pt x="61907" y="0"/>
                  </a:lnTo>
                  <a:lnTo>
                    <a:pt x="990522" y="0"/>
                  </a:lnTo>
                  <a:lnTo>
                    <a:pt x="990522" y="0"/>
                  </a:lnTo>
                  <a:lnTo>
                    <a:pt x="1176244" y="0"/>
                  </a:lnTo>
                  <a:lnTo>
                    <a:pt x="1485783" y="0"/>
                  </a:lnTo>
                  <a:lnTo>
                    <a:pt x="2538212" y="0"/>
                  </a:lnTo>
                </a:path>
              </a:pathLst>
            </a:custGeom>
            <a:ln w="108405" cap="flat">
              <a:solidFill>
                <a:srgbClr val="E8E8E8">
                  <a:alpha val="100000"/>
                </a:srgbClr>
              </a:solidFill>
              <a:prstDash val="solid"/>
              <a:round/>
            </a:ln>
          </p:spPr>
          <p:txBody>
            <a:bodyPr/>
            <a:lstStyle/>
            <a:p/>
          </p:txBody>
        </p:sp>
        <p:sp>
          <p:nvSpPr>
            <p:cNvPr id="75" name="pl75"/>
            <p:cNvSpPr/>
            <p:nvPr/>
          </p:nvSpPr>
          <p:spPr>
            <a:xfrm>
              <a:off x="3739036" y="5574399"/>
              <a:ext cx="742891" cy="0"/>
            </a:xfrm>
            <a:custGeom>
              <a:avLst/>
              <a:pathLst>
                <a:path w="742891" h="0">
                  <a:moveTo>
                    <a:pt x="0" y="0"/>
                  </a:moveTo>
                  <a:lnTo>
                    <a:pt x="123815" y="0"/>
                  </a:lnTo>
                  <a:lnTo>
                    <a:pt x="247630" y="0"/>
                  </a:lnTo>
                  <a:lnTo>
                    <a:pt x="309538" y="0"/>
                  </a:lnTo>
                  <a:lnTo>
                    <a:pt x="433353" y="0"/>
                  </a:lnTo>
                  <a:lnTo>
                    <a:pt x="557168" y="0"/>
                  </a:lnTo>
                  <a:lnTo>
                    <a:pt x="742891" y="0"/>
                  </a:lnTo>
                </a:path>
              </a:pathLst>
            </a:custGeom>
            <a:ln w="108405" cap="flat">
              <a:solidFill>
                <a:srgbClr val="E8E8E8">
                  <a:alpha val="100000"/>
                </a:srgbClr>
              </a:solidFill>
              <a:prstDash val="solid"/>
              <a:round/>
            </a:ln>
          </p:spPr>
          <p:txBody>
            <a:bodyPr/>
            <a:lstStyle/>
            <a:p/>
          </p:txBody>
        </p:sp>
        <p:sp>
          <p:nvSpPr>
            <p:cNvPr id="76" name="pl76"/>
            <p:cNvSpPr/>
            <p:nvPr/>
          </p:nvSpPr>
          <p:spPr>
            <a:xfrm>
              <a:off x="4296204" y="5734997"/>
              <a:ext cx="804799" cy="0"/>
            </a:xfrm>
            <a:custGeom>
              <a:avLst/>
              <a:pathLst>
                <a:path w="804799" h="0">
                  <a:moveTo>
                    <a:pt x="0" y="0"/>
                  </a:moveTo>
                  <a:lnTo>
                    <a:pt x="0" y="0"/>
                  </a:lnTo>
                  <a:lnTo>
                    <a:pt x="247630" y="0"/>
                  </a:lnTo>
                  <a:lnTo>
                    <a:pt x="619076" y="0"/>
                  </a:lnTo>
                  <a:lnTo>
                    <a:pt x="742891" y="0"/>
                  </a:lnTo>
                  <a:lnTo>
                    <a:pt x="742891" y="0"/>
                  </a:lnTo>
                  <a:lnTo>
                    <a:pt x="804799" y="0"/>
                  </a:lnTo>
                </a:path>
              </a:pathLst>
            </a:custGeom>
            <a:ln w="108405" cap="flat">
              <a:solidFill>
                <a:srgbClr val="E8E8E8">
                  <a:alpha val="100000"/>
                </a:srgbClr>
              </a:solidFill>
              <a:prstDash val="solid"/>
              <a:round/>
            </a:ln>
          </p:spPr>
          <p:txBody>
            <a:bodyPr/>
            <a:lstStyle/>
            <a:p/>
          </p:txBody>
        </p:sp>
        <p:sp>
          <p:nvSpPr>
            <p:cNvPr id="77" name="pt77"/>
            <p:cNvSpPr/>
            <p:nvPr/>
          </p:nvSpPr>
          <p:spPr>
            <a:xfrm>
              <a:off x="5282226"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82226"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910781"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344134"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282226"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06042"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20319" y="49275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58531"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58531"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58531"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6624"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6624"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6624"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5178" y="1715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01363" y="21973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529857"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653672"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777487"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63210"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4893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148933"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396564" y="30003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044074"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982166"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858351"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734536"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167889"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291704"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477427" y="55698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229797"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539335"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034596"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096503"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653672"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63210"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63210" y="38033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34716"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325178"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077548"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201363"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510901"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510901"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387086" y="1554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20439"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82347" y="7519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777487"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591764"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158411"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220319"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972688"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158411"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158411" y="52487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953732"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58531"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706102"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82347"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96624"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20439" y="9125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25178"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263270"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201363"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077548"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263270"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87086"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325178" y="18761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334656"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334656"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653672"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839395"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210841"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520379"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591764" y="4606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325178"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325178"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263270"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263270"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201363"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201363"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139455" y="25185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829917"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334656"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901303"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01303"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901303"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01303"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01303" y="42851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448993"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325178"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325178"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829917"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139455"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263270"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201363" y="23579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148933"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5591764"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148933"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025118"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5963210"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210841"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5963210" y="39639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6891825"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272748"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591764"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653672"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777487" y="44457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953732"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387086"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4477427"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396564"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272748"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6148933"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148933" y="34821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6644194"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644194"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6706102"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5777487"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706102"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768009"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829917" y="2839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534413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467949"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25058"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4910781"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509650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528222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5220319"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6768009"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891825"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768009"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6829917"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6953732"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077548"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6953732" y="267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891825"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644194"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715580"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6458471"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6768009"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6706102"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6210841" y="31609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972688"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972688"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5344134"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6025118"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5653672"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5715580"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5529857" y="47669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5777487"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6025118"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6334656"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621084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621084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621084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6210841" y="3321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325178"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077548"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6768009"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6706102"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4910781"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4601242"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5963210" y="41245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6458471"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6087025"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087025"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4972688"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6334656"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768009"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6025118" y="364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7510901"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015640"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7263270"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6334656"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448993"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7387086"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7696624" y="12337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7510901"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6458471"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5963210"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4972688"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5963210"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6148933"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034596" y="5409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7634716"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758531"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7263270"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201363"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6829917"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7820439"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7820439" y="1073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5096503"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5034596"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910781"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034596"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4539335"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4291704"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291704" y="5730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7510901"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696624"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7325178"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7201363"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pt291"/>
            <p:cNvSpPr/>
            <p:nvPr/>
          </p:nvSpPr>
          <p:spPr>
            <a:xfrm>
              <a:off x="7077548"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2" name="pt292"/>
            <p:cNvSpPr/>
            <p:nvPr/>
          </p:nvSpPr>
          <p:spPr>
            <a:xfrm>
              <a:off x="738708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3" name="pt293"/>
            <p:cNvSpPr/>
            <p:nvPr/>
          </p:nvSpPr>
          <p:spPr>
            <a:xfrm>
              <a:off x="7448993"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4" name="pt294"/>
            <p:cNvSpPr/>
            <p:nvPr/>
          </p:nvSpPr>
          <p:spPr>
            <a:xfrm>
              <a:off x="7015640"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5" name="pt295"/>
            <p:cNvSpPr/>
            <p:nvPr/>
          </p:nvSpPr>
          <p:spPr>
            <a:xfrm>
              <a:off x="7015640"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6" name="pt296"/>
            <p:cNvSpPr/>
            <p:nvPr/>
          </p:nvSpPr>
          <p:spPr>
            <a:xfrm>
              <a:off x="7201363"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7" name="pt297"/>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8" name="pt298"/>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9" name="pt299"/>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0" name="pt300"/>
            <p:cNvSpPr/>
            <p:nvPr/>
          </p:nvSpPr>
          <p:spPr>
            <a:xfrm>
              <a:off x="7325178" y="2036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1" name="pt301"/>
            <p:cNvSpPr/>
            <p:nvPr/>
          </p:nvSpPr>
          <p:spPr>
            <a:xfrm>
              <a:off x="5228024" y="48733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5351839" y="48733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5166116" y="48733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704329" y="16613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642421" y="16613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270976" y="16613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147160" y="21431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147160" y="21431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147160" y="21431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5475654" y="29461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6094731" y="29461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6342361" y="29461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3989871" y="55156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4237502" y="55156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4423225" y="55156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4175594" y="37491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5909008" y="37491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5909008" y="37491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580514" y="15007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456698" y="15007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332883" y="15007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828144" y="6977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7828144" y="6977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7828144" y="6977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5723285" y="519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5104209" y="519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5104209" y="519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642421" y="8583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642421" y="8583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766237" y="8583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270976" y="18219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332883" y="18219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270976" y="18219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6280453" y="45521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6466176" y="45521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5537562" y="45521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pt337"/>
            <p:cNvSpPr/>
            <p:nvPr/>
          </p:nvSpPr>
          <p:spPr>
            <a:xfrm>
              <a:off x="7270976" y="24643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8" name="pt338"/>
            <p:cNvSpPr/>
            <p:nvPr/>
          </p:nvSpPr>
          <p:spPr>
            <a:xfrm>
              <a:off x="7147160" y="24643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9" name="pt339"/>
            <p:cNvSpPr/>
            <p:nvPr/>
          </p:nvSpPr>
          <p:spPr>
            <a:xfrm>
              <a:off x="7085253" y="24643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0" name="pt340"/>
            <p:cNvSpPr/>
            <p:nvPr/>
          </p:nvSpPr>
          <p:spPr>
            <a:xfrm>
              <a:off x="6775715" y="42309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1" name="pt341"/>
            <p:cNvSpPr/>
            <p:nvPr/>
          </p:nvSpPr>
          <p:spPr>
            <a:xfrm>
              <a:off x="5847100" y="42309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2" name="pt342"/>
            <p:cNvSpPr/>
            <p:nvPr/>
          </p:nvSpPr>
          <p:spPr>
            <a:xfrm>
              <a:off x="5847100" y="42309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3" name="pt343"/>
            <p:cNvSpPr/>
            <p:nvPr/>
          </p:nvSpPr>
          <p:spPr>
            <a:xfrm>
              <a:off x="7394791" y="23037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4" name="pt344"/>
            <p:cNvSpPr/>
            <p:nvPr/>
          </p:nvSpPr>
          <p:spPr>
            <a:xfrm>
              <a:off x="7209068" y="23037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5" name="pt345"/>
            <p:cNvSpPr/>
            <p:nvPr/>
          </p:nvSpPr>
          <p:spPr>
            <a:xfrm>
              <a:off x="7147160" y="23037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6" name="pt346"/>
            <p:cNvSpPr/>
            <p:nvPr/>
          </p:nvSpPr>
          <p:spPr>
            <a:xfrm>
              <a:off x="6094731" y="39097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7" name="pt347"/>
            <p:cNvSpPr/>
            <p:nvPr/>
          </p:nvSpPr>
          <p:spPr>
            <a:xfrm>
              <a:off x="6156638" y="39097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8" name="pt348"/>
            <p:cNvSpPr/>
            <p:nvPr/>
          </p:nvSpPr>
          <p:spPr>
            <a:xfrm>
              <a:off x="5909008" y="39097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9" name="pt349"/>
            <p:cNvSpPr/>
            <p:nvPr/>
          </p:nvSpPr>
          <p:spPr>
            <a:xfrm>
              <a:off x="6837622" y="43915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0" name="pt350"/>
            <p:cNvSpPr/>
            <p:nvPr/>
          </p:nvSpPr>
          <p:spPr>
            <a:xfrm>
              <a:off x="5723285" y="43915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1" name="pt351"/>
            <p:cNvSpPr/>
            <p:nvPr/>
          </p:nvSpPr>
          <p:spPr>
            <a:xfrm>
              <a:off x="5723285" y="43915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2" name="pt352"/>
            <p:cNvSpPr/>
            <p:nvPr/>
          </p:nvSpPr>
          <p:spPr>
            <a:xfrm>
              <a:off x="6899530" y="34279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3" name="pt353"/>
            <p:cNvSpPr/>
            <p:nvPr/>
          </p:nvSpPr>
          <p:spPr>
            <a:xfrm>
              <a:off x="6094731" y="34279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4" name="pt354"/>
            <p:cNvSpPr/>
            <p:nvPr/>
          </p:nvSpPr>
          <p:spPr>
            <a:xfrm>
              <a:off x="6094731" y="34279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5" name="pt355"/>
            <p:cNvSpPr/>
            <p:nvPr/>
          </p:nvSpPr>
          <p:spPr>
            <a:xfrm>
              <a:off x="6589992" y="278553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6" name="pt356"/>
            <p:cNvSpPr/>
            <p:nvPr/>
          </p:nvSpPr>
          <p:spPr>
            <a:xfrm>
              <a:off x="6713807" y="278553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7" name="pt357"/>
            <p:cNvSpPr/>
            <p:nvPr/>
          </p:nvSpPr>
          <p:spPr>
            <a:xfrm>
              <a:off x="6775715" y="278553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8" name="pt358"/>
            <p:cNvSpPr/>
            <p:nvPr/>
          </p:nvSpPr>
          <p:spPr>
            <a:xfrm>
              <a:off x="5289931" y="50339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9" name="pt359"/>
            <p:cNvSpPr/>
            <p:nvPr/>
          </p:nvSpPr>
          <p:spPr>
            <a:xfrm>
              <a:off x="5228024" y="50339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0" name="pt360"/>
            <p:cNvSpPr/>
            <p:nvPr/>
          </p:nvSpPr>
          <p:spPr>
            <a:xfrm>
              <a:off x="5166116" y="50339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1" name="pt361"/>
            <p:cNvSpPr/>
            <p:nvPr/>
          </p:nvSpPr>
          <p:spPr>
            <a:xfrm>
              <a:off x="6713807" y="2624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2" name="pt362"/>
            <p:cNvSpPr/>
            <p:nvPr/>
          </p:nvSpPr>
          <p:spPr>
            <a:xfrm>
              <a:off x="7023345" y="2624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3" name="pt363"/>
            <p:cNvSpPr/>
            <p:nvPr/>
          </p:nvSpPr>
          <p:spPr>
            <a:xfrm>
              <a:off x="6899530" y="2624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4" name="pt364"/>
            <p:cNvSpPr/>
            <p:nvPr/>
          </p:nvSpPr>
          <p:spPr>
            <a:xfrm>
              <a:off x="6837622" y="31067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5" name="pt365"/>
            <p:cNvSpPr/>
            <p:nvPr/>
          </p:nvSpPr>
          <p:spPr>
            <a:xfrm>
              <a:off x="6651899" y="31067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6" name="pt366"/>
            <p:cNvSpPr/>
            <p:nvPr/>
          </p:nvSpPr>
          <p:spPr>
            <a:xfrm>
              <a:off x="6156638" y="31067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7" name="pt367"/>
            <p:cNvSpPr/>
            <p:nvPr/>
          </p:nvSpPr>
          <p:spPr>
            <a:xfrm>
              <a:off x="4918486" y="47127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8" name="pt368"/>
            <p:cNvSpPr/>
            <p:nvPr/>
          </p:nvSpPr>
          <p:spPr>
            <a:xfrm>
              <a:off x="5661377" y="47127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9" name="pt369"/>
            <p:cNvSpPr/>
            <p:nvPr/>
          </p:nvSpPr>
          <p:spPr>
            <a:xfrm>
              <a:off x="5475654" y="47127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0" name="pt370"/>
            <p:cNvSpPr/>
            <p:nvPr/>
          </p:nvSpPr>
          <p:spPr>
            <a:xfrm>
              <a:off x="5723285" y="32673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1" name="pt371"/>
            <p:cNvSpPr/>
            <p:nvPr/>
          </p:nvSpPr>
          <p:spPr>
            <a:xfrm>
              <a:off x="6156638" y="32673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2" name="pt372"/>
            <p:cNvSpPr/>
            <p:nvPr/>
          </p:nvSpPr>
          <p:spPr>
            <a:xfrm>
              <a:off x="6156638" y="32673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3" name="pt373"/>
            <p:cNvSpPr/>
            <p:nvPr/>
          </p:nvSpPr>
          <p:spPr>
            <a:xfrm>
              <a:off x="7270976" y="40703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4" name="pt374"/>
            <p:cNvSpPr/>
            <p:nvPr/>
          </p:nvSpPr>
          <p:spPr>
            <a:xfrm>
              <a:off x="4547040" y="40703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5" name="pt375"/>
            <p:cNvSpPr/>
            <p:nvPr/>
          </p:nvSpPr>
          <p:spPr>
            <a:xfrm>
              <a:off x="5909008" y="40703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6" name="pt376"/>
            <p:cNvSpPr/>
            <p:nvPr/>
          </p:nvSpPr>
          <p:spPr>
            <a:xfrm>
              <a:off x="6404269" y="35885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7" name="pt377"/>
            <p:cNvSpPr/>
            <p:nvPr/>
          </p:nvSpPr>
          <p:spPr>
            <a:xfrm>
              <a:off x="6713807" y="35885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8" name="pt378"/>
            <p:cNvSpPr/>
            <p:nvPr/>
          </p:nvSpPr>
          <p:spPr>
            <a:xfrm>
              <a:off x="5970915" y="35885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79" name="pt379"/>
            <p:cNvSpPr/>
            <p:nvPr/>
          </p:nvSpPr>
          <p:spPr>
            <a:xfrm>
              <a:off x="7456698" y="11795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0" name="pt380"/>
            <p:cNvSpPr/>
            <p:nvPr/>
          </p:nvSpPr>
          <p:spPr>
            <a:xfrm>
              <a:off x="7332883" y="11795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1" name="pt381"/>
            <p:cNvSpPr/>
            <p:nvPr/>
          </p:nvSpPr>
          <p:spPr>
            <a:xfrm>
              <a:off x="7642421" y="11795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2" name="pt382"/>
            <p:cNvSpPr/>
            <p:nvPr/>
          </p:nvSpPr>
          <p:spPr>
            <a:xfrm>
              <a:off x="7456698" y="53550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3" name="pt383"/>
            <p:cNvSpPr/>
            <p:nvPr/>
          </p:nvSpPr>
          <p:spPr>
            <a:xfrm>
              <a:off x="6094731" y="53550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4" name="pt384"/>
            <p:cNvSpPr/>
            <p:nvPr/>
          </p:nvSpPr>
          <p:spPr>
            <a:xfrm>
              <a:off x="4980393" y="53550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5" name="pt385"/>
            <p:cNvSpPr/>
            <p:nvPr/>
          </p:nvSpPr>
          <p:spPr>
            <a:xfrm>
              <a:off x="7580514" y="10189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6" name="pt386"/>
            <p:cNvSpPr/>
            <p:nvPr/>
          </p:nvSpPr>
          <p:spPr>
            <a:xfrm>
              <a:off x="7766237" y="10189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87" name="pt387"/>
            <p:cNvSpPr/>
            <p:nvPr/>
          </p:nvSpPr>
          <p:spPr>
            <a:xfrm>
              <a:off x="7766237" y="10189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8" name="pt388"/>
            <p:cNvSpPr/>
            <p:nvPr/>
          </p:nvSpPr>
          <p:spPr>
            <a:xfrm>
              <a:off x="5042301" y="56762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89" name="pt389"/>
            <p:cNvSpPr/>
            <p:nvPr/>
          </p:nvSpPr>
          <p:spPr>
            <a:xfrm>
              <a:off x="4237502" y="56762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0" name="pt390"/>
            <p:cNvSpPr/>
            <p:nvPr/>
          </p:nvSpPr>
          <p:spPr>
            <a:xfrm>
              <a:off x="4237502" y="56762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1" name="pt391"/>
            <p:cNvSpPr/>
            <p:nvPr/>
          </p:nvSpPr>
          <p:spPr>
            <a:xfrm>
              <a:off x="7456698" y="13401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2" name="pt392"/>
            <p:cNvSpPr/>
            <p:nvPr/>
          </p:nvSpPr>
          <p:spPr>
            <a:xfrm>
              <a:off x="7332883" y="13401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3" name="pt393"/>
            <p:cNvSpPr/>
            <p:nvPr/>
          </p:nvSpPr>
          <p:spPr>
            <a:xfrm>
              <a:off x="7394791" y="13401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4" name="pt394"/>
            <p:cNvSpPr/>
            <p:nvPr/>
          </p:nvSpPr>
          <p:spPr>
            <a:xfrm>
              <a:off x="6961437" y="19825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5" name="pt395"/>
            <p:cNvSpPr/>
            <p:nvPr/>
          </p:nvSpPr>
          <p:spPr>
            <a:xfrm>
              <a:off x="7270976" y="19825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6" name="pt396"/>
            <p:cNvSpPr/>
            <p:nvPr/>
          </p:nvSpPr>
          <p:spPr>
            <a:xfrm>
              <a:off x="7270976" y="19825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97" name="tx397"/>
            <p:cNvSpPr/>
            <p:nvPr/>
          </p:nvSpPr>
          <p:spPr>
            <a:xfrm>
              <a:off x="901466" y="5670257"/>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98" name="tx398"/>
            <p:cNvSpPr/>
            <p:nvPr/>
          </p:nvSpPr>
          <p:spPr>
            <a:xfrm>
              <a:off x="1036522" y="5509659"/>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99" name="tx399"/>
            <p:cNvSpPr/>
            <p:nvPr/>
          </p:nvSpPr>
          <p:spPr>
            <a:xfrm>
              <a:off x="733125" y="5349062"/>
              <a:ext cx="652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Venezuela</a:t>
              </a:r>
            </a:p>
          </p:txBody>
        </p:sp>
        <p:sp>
          <p:nvSpPr>
            <p:cNvPr id="400" name="tx400"/>
            <p:cNvSpPr/>
            <p:nvPr/>
          </p:nvSpPr>
          <p:spPr>
            <a:xfrm>
              <a:off x="1028841" y="5188464"/>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401" name="tx401"/>
            <p:cNvSpPr/>
            <p:nvPr/>
          </p:nvSpPr>
          <p:spPr>
            <a:xfrm>
              <a:off x="888847" y="5027867"/>
              <a:ext cx="4969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402" name="tx402"/>
            <p:cNvSpPr/>
            <p:nvPr/>
          </p:nvSpPr>
          <p:spPr>
            <a:xfrm>
              <a:off x="593313" y="4867269"/>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403" name="tx403"/>
            <p:cNvSpPr/>
            <p:nvPr/>
          </p:nvSpPr>
          <p:spPr>
            <a:xfrm>
              <a:off x="826668" y="4706671"/>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404" name="tx404"/>
            <p:cNvSpPr/>
            <p:nvPr/>
          </p:nvSpPr>
          <p:spPr>
            <a:xfrm>
              <a:off x="1106383" y="4546074"/>
              <a:ext cx="2794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Haiti</a:t>
              </a:r>
            </a:p>
          </p:txBody>
        </p:sp>
        <p:sp>
          <p:nvSpPr>
            <p:cNvPr id="405" name="tx405"/>
            <p:cNvSpPr/>
            <p:nvPr/>
          </p:nvSpPr>
          <p:spPr>
            <a:xfrm>
              <a:off x="531408" y="4385476"/>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406" name="tx406"/>
            <p:cNvSpPr/>
            <p:nvPr/>
          </p:nvSpPr>
          <p:spPr>
            <a:xfrm>
              <a:off x="841755" y="4224878"/>
              <a:ext cx="54406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Lebanon</a:t>
              </a:r>
            </a:p>
          </p:txBody>
        </p:sp>
        <p:sp>
          <p:nvSpPr>
            <p:cNvPr id="407" name="tx407"/>
            <p:cNvSpPr/>
            <p:nvPr/>
          </p:nvSpPr>
          <p:spPr>
            <a:xfrm>
              <a:off x="927343" y="4064281"/>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408" name="tx408"/>
            <p:cNvSpPr/>
            <p:nvPr/>
          </p:nvSpPr>
          <p:spPr>
            <a:xfrm>
              <a:off x="1075293" y="3903683"/>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Mali*</a:t>
              </a:r>
            </a:p>
          </p:txBody>
        </p:sp>
        <p:sp>
          <p:nvSpPr>
            <p:cNvPr id="409" name="tx409"/>
            <p:cNvSpPr/>
            <p:nvPr/>
          </p:nvSpPr>
          <p:spPr>
            <a:xfrm>
              <a:off x="997386" y="3743085"/>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410" name="tx410"/>
            <p:cNvSpPr/>
            <p:nvPr/>
          </p:nvSpPr>
          <p:spPr>
            <a:xfrm>
              <a:off x="1013114" y="3582488"/>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411" name="tx411"/>
            <p:cNvSpPr/>
            <p:nvPr/>
          </p:nvSpPr>
          <p:spPr>
            <a:xfrm>
              <a:off x="749035" y="3421890"/>
              <a:ext cx="6367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Myanmar*</a:t>
              </a:r>
            </a:p>
          </p:txBody>
        </p:sp>
        <p:sp>
          <p:nvSpPr>
            <p:cNvPr id="412" name="tx412"/>
            <p:cNvSpPr/>
            <p:nvPr/>
          </p:nvSpPr>
          <p:spPr>
            <a:xfrm>
              <a:off x="523270" y="326129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413" name="tx413"/>
            <p:cNvSpPr/>
            <p:nvPr/>
          </p:nvSpPr>
          <p:spPr>
            <a:xfrm>
              <a:off x="927343" y="3261293"/>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414" name="tx414"/>
            <p:cNvSpPr/>
            <p:nvPr/>
          </p:nvSpPr>
          <p:spPr>
            <a:xfrm>
              <a:off x="710173" y="3100695"/>
              <a:ext cx="6756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Philippines</a:t>
              </a:r>
            </a:p>
          </p:txBody>
        </p:sp>
        <p:sp>
          <p:nvSpPr>
            <p:cNvPr id="415" name="tx415"/>
            <p:cNvSpPr/>
            <p:nvPr/>
          </p:nvSpPr>
          <p:spPr>
            <a:xfrm>
              <a:off x="678992" y="2940097"/>
              <a:ext cx="706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416" name="tx416"/>
            <p:cNvSpPr/>
            <p:nvPr/>
          </p:nvSpPr>
          <p:spPr>
            <a:xfrm>
              <a:off x="997569" y="2779500"/>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417" name="tx417"/>
            <p:cNvSpPr/>
            <p:nvPr/>
          </p:nvSpPr>
          <p:spPr>
            <a:xfrm>
              <a:off x="795487" y="2618902"/>
              <a:ext cx="590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Pakistan*</a:t>
              </a:r>
            </a:p>
          </p:txBody>
        </p:sp>
        <p:sp>
          <p:nvSpPr>
            <p:cNvPr id="418" name="tx418"/>
            <p:cNvSpPr/>
            <p:nvPr/>
          </p:nvSpPr>
          <p:spPr>
            <a:xfrm>
              <a:off x="779942" y="2458304"/>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Honduras</a:t>
              </a:r>
            </a:p>
          </p:txBody>
        </p:sp>
        <p:sp>
          <p:nvSpPr>
            <p:cNvPr id="419" name="tx419"/>
            <p:cNvSpPr/>
            <p:nvPr/>
          </p:nvSpPr>
          <p:spPr>
            <a:xfrm>
              <a:off x="951117" y="2297707"/>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420" name="tx420"/>
            <p:cNvSpPr/>
            <p:nvPr/>
          </p:nvSpPr>
          <p:spPr>
            <a:xfrm>
              <a:off x="508182" y="2137109"/>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421" name="tx421"/>
            <p:cNvSpPr/>
            <p:nvPr/>
          </p:nvSpPr>
          <p:spPr>
            <a:xfrm>
              <a:off x="1020795" y="2137109"/>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422" name="tx422"/>
            <p:cNvSpPr/>
            <p:nvPr/>
          </p:nvSpPr>
          <p:spPr>
            <a:xfrm>
              <a:off x="741354" y="1976511"/>
              <a:ext cx="6444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423" name="tx423"/>
            <p:cNvSpPr/>
            <p:nvPr/>
          </p:nvSpPr>
          <p:spPr>
            <a:xfrm>
              <a:off x="702218" y="1815914"/>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Guatemala</a:t>
              </a:r>
            </a:p>
          </p:txBody>
        </p:sp>
        <p:sp>
          <p:nvSpPr>
            <p:cNvPr id="424" name="tx424"/>
            <p:cNvSpPr/>
            <p:nvPr/>
          </p:nvSpPr>
          <p:spPr>
            <a:xfrm>
              <a:off x="647720" y="1655316"/>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Bangladesh</a:t>
              </a:r>
            </a:p>
          </p:txBody>
        </p:sp>
        <p:sp>
          <p:nvSpPr>
            <p:cNvPr id="425" name="tx425"/>
            <p:cNvSpPr/>
            <p:nvPr/>
          </p:nvSpPr>
          <p:spPr>
            <a:xfrm>
              <a:off x="795669" y="1494719"/>
              <a:ext cx="5901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Colombia</a:t>
              </a:r>
            </a:p>
          </p:txBody>
        </p:sp>
        <p:sp>
          <p:nvSpPr>
            <p:cNvPr id="426" name="tx426"/>
            <p:cNvSpPr/>
            <p:nvPr/>
          </p:nvSpPr>
          <p:spPr>
            <a:xfrm>
              <a:off x="865530" y="1334121"/>
              <a:ext cx="5202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Zambia*</a:t>
              </a:r>
            </a:p>
          </p:txBody>
        </p:sp>
        <p:sp>
          <p:nvSpPr>
            <p:cNvPr id="427" name="tx427"/>
            <p:cNvSpPr/>
            <p:nvPr/>
          </p:nvSpPr>
          <p:spPr>
            <a:xfrm>
              <a:off x="904392" y="1173523"/>
              <a:ext cx="4814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Ukraine</a:t>
              </a:r>
            </a:p>
          </p:txBody>
        </p:sp>
        <p:sp>
          <p:nvSpPr>
            <p:cNvPr id="428" name="tx428"/>
            <p:cNvSpPr/>
            <p:nvPr/>
          </p:nvSpPr>
          <p:spPr>
            <a:xfrm>
              <a:off x="813775" y="1012926"/>
              <a:ext cx="2382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Viet</a:t>
              </a:r>
            </a:p>
          </p:txBody>
        </p:sp>
        <p:sp>
          <p:nvSpPr>
            <p:cNvPr id="429" name="tx429"/>
            <p:cNvSpPr/>
            <p:nvPr/>
          </p:nvSpPr>
          <p:spPr>
            <a:xfrm>
              <a:off x="1090838" y="1012926"/>
              <a:ext cx="2949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a:t>
              </a:r>
            </a:p>
          </p:txBody>
        </p:sp>
        <p:sp>
          <p:nvSpPr>
            <p:cNvPr id="430" name="tx430"/>
            <p:cNvSpPr/>
            <p:nvPr/>
          </p:nvSpPr>
          <p:spPr>
            <a:xfrm>
              <a:off x="671311" y="852328"/>
              <a:ext cx="1241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El</a:t>
              </a:r>
            </a:p>
          </p:txBody>
        </p:sp>
        <p:sp>
          <p:nvSpPr>
            <p:cNvPr id="431" name="tx431"/>
            <p:cNvSpPr/>
            <p:nvPr/>
          </p:nvSpPr>
          <p:spPr>
            <a:xfrm>
              <a:off x="834349" y="852328"/>
              <a:ext cx="5514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Salvador</a:t>
              </a:r>
            </a:p>
          </p:txBody>
        </p:sp>
        <p:sp>
          <p:nvSpPr>
            <p:cNvPr id="432" name="tx432"/>
            <p:cNvSpPr/>
            <p:nvPr/>
          </p:nvSpPr>
          <p:spPr>
            <a:xfrm>
              <a:off x="1051793" y="691730"/>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Cuba</a:t>
              </a:r>
            </a:p>
          </p:txBody>
        </p:sp>
        <p:sp>
          <p:nvSpPr>
            <p:cNvPr id="433" name="tx433"/>
            <p:cNvSpPr/>
            <p:nvPr/>
          </p:nvSpPr>
          <p:spPr>
            <a:xfrm>
              <a:off x="1726902"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34" name="tx434"/>
            <p:cNvSpPr/>
            <p:nvPr/>
          </p:nvSpPr>
          <p:spPr>
            <a:xfrm>
              <a:off x="3243503"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35" name="tx435"/>
            <p:cNvSpPr/>
            <p:nvPr/>
          </p:nvSpPr>
          <p:spPr>
            <a:xfrm>
              <a:off x="479119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36" name="tx436"/>
            <p:cNvSpPr/>
            <p:nvPr/>
          </p:nvSpPr>
          <p:spPr>
            <a:xfrm>
              <a:off x="633888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37" name="tx437"/>
            <p:cNvSpPr/>
            <p:nvPr/>
          </p:nvSpPr>
          <p:spPr>
            <a:xfrm>
              <a:off x="7855486"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8" name="tx438"/>
            <p:cNvSpPr/>
            <p:nvPr/>
          </p:nvSpPr>
          <p:spPr>
            <a:xfrm>
              <a:off x="4422325"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39" name="pt439"/>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0" name="pt440"/>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1" name="pt441"/>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42" name="tx442"/>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443" name="tx443"/>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444" name="tx444"/>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445" name="tx445"/>
            <p:cNvSpPr/>
            <p:nvPr/>
          </p:nvSpPr>
          <p:spPr>
            <a:xfrm>
              <a:off x="1448453" y="435349"/>
              <a:ext cx="410337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FCV countries, 2019-2025</a:t>
              </a:r>
            </a:p>
          </p:txBody>
        </p:sp>
        <p:sp>
          <p:nvSpPr>
            <p:cNvPr id="446" name="tx446"/>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47" name="tx447"/>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448" name="tx448"/>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449" name="tx449"/>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15 (out of 32) countries had lower coverage than in 2019.
In 2025, 14 countries had lower MCV1 coverage than in 2024.
In 2025, 18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FCV countries from lowest to highest coverage, and the rank of the top 10 countries with the most unvaccinated children, based on absolute numbers.
In 2025, MCV1 coverage ranged from 41% in Yemen to 99% in Cuba.
9 out of 32 (28%) countries had coverage of at least 90%.
Nigeria had MCV1 coverage of 56% and the highest absolute number of unvaccinated children in the region,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CAR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30121" y="2142137"/>
              <a:ext cx="1804637" cy="1931586"/>
            </a:xfrm>
            <a:custGeom>
              <a:avLst/>
              <a:pathLst>
                <a:path w="1804637" h="1931586">
                  <a:moveTo>
                    <a:pt x="466710" y="1837553"/>
                  </a:moveTo>
                  <a:lnTo>
                    <a:pt x="530209" y="1842030"/>
                  </a:lnTo>
                  <a:lnTo>
                    <a:pt x="593707" y="1846508"/>
                  </a:lnTo>
                  <a:lnTo>
                    <a:pt x="657205" y="1850986"/>
                  </a:lnTo>
                  <a:lnTo>
                    <a:pt x="720703" y="1855464"/>
                  </a:lnTo>
                  <a:lnTo>
                    <a:pt x="784201" y="1859942"/>
                  </a:lnTo>
                  <a:lnTo>
                    <a:pt x="847699" y="1864419"/>
                  </a:lnTo>
                  <a:lnTo>
                    <a:pt x="911197" y="1868897"/>
                  </a:lnTo>
                  <a:lnTo>
                    <a:pt x="974695" y="1873375"/>
                  </a:lnTo>
                  <a:lnTo>
                    <a:pt x="1038193" y="1877853"/>
                  </a:lnTo>
                  <a:lnTo>
                    <a:pt x="1101691" y="1882331"/>
                  </a:lnTo>
                  <a:lnTo>
                    <a:pt x="1165189" y="1886808"/>
                  </a:lnTo>
                  <a:lnTo>
                    <a:pt x="1228688" y="1891286"/>
                  </a:lnTo>
                  <a:lnTo>
                    <a:pt x="1292186" y="1895764"/>
                  </a:lnTo>
                  <a:lnTo>
                    <a:pt x="1355684" y="1900242"/>
                  </a:lnTo>
                  <a:lnTo>
                    <a:pt x="1419182" y="1904720"/>
                  </a:lnTo>
                  <a:lnTo>
                    <a:pt x="1482680" y="1909197"/>
                  </a:lnTo>
                  <a:lnTo>
                    <a:pt x="1546178" y="1913675"/>
                  </a:lnTo>
                  <a:lnTo>
                    <a:pt x="1609676" y="1918153"/>
                  </a:lnTo>
                  <a:lnTo>
                    <a:pt x="1673174" y="1922631"/>
                  </a:lnTo>
                  <a:lnTo>
                    <a:pt x="1736672" y="1927109"/>
                  </a:lnTo>
                  <a:lnTo>
                    <a:pt x="1800170" y="1931586"/>
                  </a:lnTo>
                  <a:lnTo>
                    <a:pt x="1803458" y="1869973"/>
                  </a:lnTo>
                  <a:lnTo>
                    <a:pt x="1804637" y="1808284"/>
                  </a:lnTo>
                  <a:lnTo>
                    <a:pt x="1803707" y="1746590"/>
                  </a:lnTo>
                  <a:lnTo>
                    <a:pt x="1800668" y="1684965"/>
                  </a:lnTo>
                  <a:lnTo>
                    <a:pt x="1795525" y="1623479"/>
                  </a:lnTo>
                  <a:lnTo>
                    <a:pt x="1788282" y="1562205"/>
                  </a:lnTo>
                  <a:lnTo>
                    <a:pt x="1778949" y="1501214"/>
                  </a:lnTo>
                  <a:lnTo>
                    <a:pt x="1767537" y="1440578"/>
                  </a:lnTo>
                  <a:lnTo>
                    <a:pt x="1754058" y="1380368"/>
                  </a:lnTo>
                  <a:lnTo>
                    <a:pt x="1738529" y="1320653"/>
                  </a:lnTo>
                  <a:lnTo>
                    <a:pt x="1720968" y="1261504"/>
                  </a:lnTo>
                  <a:lnTo>
                    <a:pt x="1701395" y="1202991"/>
                  </a:lnTo>
                  <a:lnTo>
                    <a:pt x="1679833" y="1145180"/>
                  </a:lnTo>
                  <a:lnTo>
                    <a:pt x="1656308" y="1088140"/>
                  </a:lnTo>
                  <a:lnTo>
                    <a:pt x="1630846" y="1031938"/>
                  </a:lnTo>
                  <a:lnTo>
                    <a:pt x="1603478" y="976640"/>
                  </a:lnTo>
                  <a:lnTo>
                    <a:pt x="1574236" y="922309"/>
                  </a:lnTo>
                  <a:lnTo>
                    <a:pt x="1543153" y="869009"/>
                  </a:lnTo>
                  <a:lnTo>
                    <a:pt x="1510267" y="816803"/>
                  </a:lnTo>
                  <a:lnTo>
                    <a:pt x="1475615" y="765752"/>
                  </a:lnTo>
                  <a:lnTo>
                    <a:pt x="1439238" y="715916"/>
                  </a:lnTo>
                  <a:lnTo>
                    <a:pt x="1401179" y="667352"/>
                  </a:lnTo>
                  <a:lnTo>
                    <a:pt x="1361482" y="620117"/>
                  </a:lnTo>
                  <a:lnTo>
                    <a:pt x="1320193" y="574267"/>
                  </a:lnTo>
                  <a:lnTo>
                    <a:pt x="1277361" y="529855"/>
                  </a:lnTo>
                  <a:lnTo>
                    <a:pt x="1233036" y="486934"/>
                  </a:lnTo>
                  <a:lnTo>
                    <a:pt x="1187270" y="445553"/>
                  </a:lnTo>
                  <a:lnTo>
                    <a:pt x="1140115" y="405760"/>
                  </a:lnTo>
                  <a:lnTo>
                    <a:pt x="1091628" y="367603"/>
                  </a:lnTo>
                  <a:lnTo>
                    <a:pt x="1041865" y="331126"/>
                  </a:lnTo>
                  <a:lnTo>
                    <a:pt x="990884" y="296371"/>
                  </a:lnTo>
                  <a:lnTo>
                    <a:pt x="938745" y="263379"/>
                  </a:lnTo>
                  <a:lnTo>
                    <a:pt x="885508" y="232189"/>
                  </a:lnTo>
                  <a:lnTo>
                    <a:pt x="831236" y="202837"/>
                  </a:lnTo>
                  <a:lnTo>
                    <a:pt x="775993" y="175357"/>
                  </a:lnTo>
                  <a:lnTo>
                    <a:pt x="719842" y="149782"/>
                  </a:lnTo>
                  <a:lnTo>
                    <a:pt x="662850" y="126142"/>
                  </a:lnTo>
                  <a:lnTo>
                    <a:pt x="605083" y="104463"/>
                  </a:lnTo>
                  <a:lnTo>
                    <a:pt x="546609" y="84772"/>
                  </a:lnTo>
                  <a:lnTo>
                    <a:pt x="487496" y="67092"/>
                  </a:lnTo>
                  <a:lnTo>
                    <a:pt x="427813" y="51442"/>
                  </a:lnTo>
                  <a:lnTo>
                    <a:pt x="367630" y="37842"/>
                  </a:lnTo>
                  <a:lnTo>
                    <a:pt x="307017" y="26307"/>
                  </a:lnTo>
                  <a:lnTo>
                    <a:pt x="246045" y="16851"/>
                  </a:lnTo>
                  <a:lnTo>
                    <a:pt x="184786" y="9485"/>
                  </a:lnTo>
                  <a:lnTo>
                    <a:pt x="123311" y="4217"/>
                  </a:lnTo>
                  <a:lnTo>
                    <a:pt x="61691" y="1054"/>
                  </a:lnTo>
                  <a:lnTo>
                    <a:pt x="0" y="0"/>
                  </a:lnTo>
                  <a:lnTo>
                    <a:pt x="0" y="63655"/>
                  </a:lnTo>
                  <a:lnTo>
                    <a:pt x="0" y="127311"/>
                  </a:lnTo>
                  <a:lnTo>
                    <a:pt x="0" y="190967"/>
                  </a:lnTo>
                  <a:lnTo>
                    <a:pt x="0" y="254623"/>
                  </a:lnTo>
                  <a:lnTo>
                    <a:pt x="0" y="318278"/>
                  </a:lnTo>
                  <a:lnTo>
                    <a:pt x="0" y="381934"/>
                  </a:lnTo>
                  <a:lnTo>
                    <a:pt x="0" y="445590"/>
                  </a:lnTo>
                  <a:lnTo>
                    <a:pt x="0" y="509246"/>
                  </a:lnTo>
                  <a:lnTo>
                    <a:pt x="0" y="572902"/>
                  </a:lnTo>
                  <a:lnTo>
                    <a:pt x="0" y="636557"/>
                  </a:lnTo>
                  <a:lnTo>
                    <a:pt x="0" y="700213"/>
                  </a:lnTo>
                  <a:lnTo>
                    <a:pt x="0" y="763869"/>
                  </a:lnTo>
                  <a:lnTo>
                    <a:pt x="0" y="827525"/>
                  </a:lnTo>
                  <a:lnTo>
                    <a:pt x="0" y="891180"/>
                  </a:lnTo>
                  <a:lnTo>
                    <a:pt x="0" y="954836"/>
                  </a:lnTo>
                  <a:lnTo>
                    <a:pt x="0" y="1018492"/>
                  </a:lnTo>
                  <a:lnTo>
                    <a:pt x="0" y="1082148"/>
                  </a:lnTo>
                  <a:lnTo>
                    <a:pt x="0" y="1145804"/>
                  </a:lnTo>
                  <a:lnTo>
                    <a:pt x="0" y="1209459"/>
                  </a:lnTo>
                  <a:lnTo>
                    <a:pt x="0" y="1273115"/>
                  </a:lnTo>
                  <a:lnTo>
                    <a:pt x="0" y="1336771"/>
                  </a:lnTo>
                  <a:lnTo>
                    <a:pt x="63789" y="1341140"/>
                  </a:lnTo>
                  <a:lnTo>
                    <a:pt x="126387" y="1354165"/>
                  </a:lnTo>
                  <a:lnTo>
                    <a:pt x="186625" y="1375603"/>
                  </a:lnTo>
                  <a:lnTo>
                    <a:pt x="243378" y="1405054"/>
                  </a:lnTo>
                  <a:lnTo>
                    <a:pt x="295585" y="1441968"/>
                  </a:lnTo>
                  <a:lnTo>
                    <a:pt x="342272" y="1485655"/>
                  </a:lnTo>
                  <a:lnTo>
                    <a:pt x="382566" y="1535299"/>
                  </a:lnTo>
                  <a:lnTo>
                    <a:pt x="415716" y="1589974"/>
                  </a:lnTo>
                  <a:lnTo>
                    <a:pt x="441102" y="1648657"/>
                  </a:lnTo>
                  <a:lnTo>
                    <a:pt x="458250" y="1710254"/>
                  </a:lnTo>
                  <a:lnTo>
                    <a:pt x="466840" y="1773614"/>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748535" y="3979690"/>
              <a:ext cx="1581757" cy="1563021"/>
            </a:xfrm>
            <a:custGeom>
              <a:avLst/>
              <a:pathLst>
                <a:path w="1581757" h="1563021">
                  <a:moveTo>
                    <a:pt x="0" y="380848"/>
                  </a:moveTo>
                  <a:lnTo>
                    <a:pt x="29716" y="437142"/>
                  </a:lnTo>
                  <a:lnTo>
                    <a:pt x="59432" y="493436"/>
                  </a:lnTo>
                  <a:lnTo>
                    <a:pt x="89148" y="549730"/>
                  </a:lnTo>
                  <a:lnTo>
                    <a:pt x="118864" y="606024"/>
                  </a:lnTo>
                  <a:lnTo>
                    <a:pt x="148580" y="662318"/>
                  </a:lnTo>
                  <a:lnTo>
                    <a:pt x="178296" y="718612"/>
                  </a:lnTo>
                  <a:lnTo>
                    <a:pt x="208012" y="774906"/>
                  </a:lnTo>
                  <a:lnTo>
                    <a:pt x="237728" y="831200"/>
                  </a:lnTo>
                  <a:lnTo>
                    <a:pt x="267445" y="887494"/>
                  </a:lnTo>
                  <a:lnTo>
                    <a:pt x="297161" y="943788"/>
                  </a:lnTo>
                  <a:lnTo>
                    <a:pt x="326877" y="1000082"/>
                  </a:lnTo>
                  <a:lnTo>
                    <a:pt x="356593" y="1056376"/>
                  </a:lnTo>
                  <a:lnTo>
                    <a:pt x="386309" y="1112670"/>
                  </a:lnTo>
                  <a:lnTo>
                    <a:pt x="416025" y="1168964"/>
                  </a:lnTo>
                  <a:lnTo>
                    <a:pt x="445741" y="1225258"/>
                  </a:lnTo>
                  <a:lnTo>
                    <a:pt x="475457" y="1281552"/>
                  </a:lnTo>
                  <a:lnTo>
                    <a:pt x="505174" y="1337846"/>
                  </a:lnTo>
                  <a:lnTo>
                    <a:pt x="534890" y="1394140"/>
                  </a:lnTo>
                  <a:lnTo>
                    <a:pt x="564606" y="1450434"/>
                  </a:lnTo>
                  <a:lnTo>
                    <a:pt x="594322" y="1506728"/>
                  </a:lnTo>
                  <a:lnTo>
                    <a:pt x="624038" y="1563021"/>
                  </a:lnTo>
                  <a:lnTo>
                    <a:pt x="679352" y="1532574"/>
                  </a:lnTo>
                  <a:lnTo>
                    <a:pt x="733567" y="1500209"/>
                  </a:lnTo>
                  <a:lnTo>
                    <a:pt x="786617" y="1465969"/>
                  </a:lnTo>
                  <a:lnTo>
                    <a:pt x="838436" y="1429893"/>
                  </a:lnTo>
                  <a:lnTo>
                    <a:pt x="888961" y="1392026"/>
                  </a:lnTo>
                  <a:lnTo>
                    <a:pt x="938131" y="1352415"/>
                  </a:lnTo>
                  <a:lnTo>
                    <a:pt x="985886" y="1311109"/>
                  </a:lnTo>
                  <a:lnTo>
                    <a:pt x="1032166" y="1268157"/>
                  </a:lnTo>
                  <a:lnTo>
                    <a:pt x="1076915" y="1223612"/>
                  </a:lnTo>
                  <a:lnTo>
                    <a:pt x="1120078" y="1177529"/>
                  </a:lnTo>
                  <a:lnTo>
                    <a:pt x="1161603" y="1129965"/>
                  </a:lnTo>
                  <a:lnTo>
                    <a:pt x="1201439" y="1080977"/>
                  </a:lnTo>
                  <a:lnTo>
                    <a:pt x="1239536" y="1030625"/>
                  </a:lnTo>
                  <a:lnTo>
                    <a:pt x="1275849" y="978971"/>
                  </a:lnTo>
                  <a:lnTo>
                    <a:pt x="1310332" y="926079"/>
                  </a:lnTo>
                  <a:lnTo>
                    <a:pt x="1342944" y="872013"/>
                  </a:lnTo>
                  <a:lnTo>
                    <a:pt x="1373645" y="816839"/>
                  </a:lnTo>
                  <a:lnTo>
                    <a:pt x="1402397" y="760625"/>
                  </a:lnTo>
                  <a:lnTo>
                    <a:pt x="1429165" y="703439"/>
                  </a:lnTo>
                  <a:lnTo>
                    <a:pt x="1453916" y="645352"/>
                  </a:lnTo>
                  <a:lnTo>
                    <a:pt x="1476620" y="586435"/>
                  </a:lnTo>
                  <a:lnTo>
                    <a:pt x="1497248" y="526760"/>
                  </a:lnTo>
                  <a:lnTo>
                    <a:pt x="1515777" y="466399"/>
                  </a:lnTo>
                  <a:lnTo>
                    <a:pt x="1532183" y="405427"/>
                  </a:lnTo>
                  <a:lnTo>
                    <a:pt x="1546445" y="343919"/>
                  </a:lnTo>
                  <a:lnTo>
                    <a:pt x="1558548" y="281949"/>
                  </a:lnTo>
                  <a:lnTo>
                    <a:pt x="1568475" y="219594"/>
                  </a:lnTo>
                  <a:lnTo>
                    <a:pt x="1576214" y="156930"/>
                  </a:lnTo>
                  <a:lnTo>
                    <a:pt x="1581757" y="94033"/>
                  </a:lnTo>
                  <a:lnTo>
                    <a:pt x="1518259" y="89556"/>
                  </a:lnTo>
                  <a:lnTo>
                    <a:pt x="1454761" y="85078"/>
                  </a:lnTo>
                  <a:lnTo>
                    <a:pt x="1391263" y="80600"/>
                  </a:lnTo>
                  <a:lnTo>
                    <a:pt x="1327764" y="76122"/>
                  </a:lnTo>
                  <a:lnTo>
                    <a:pt x="1264266" y="71644"/>
                  </a:lnTo>
                  <a:lnTo>
                    <a:pt x="1200768" y="67167"/>
                  </a:lnTo>
                  <a:lnTo>
                    <a:pt x="1137270" y="62689"/>
                  </a:lnTo>
                  <a:lnTo>
                    <a:pt x="1073772" y="58211"/>
                  </a:lnTo>
                  <a:lnTo>
                    <a:pt x="1010274" y="53733"/>
                  </a:lnTo>
                  <a:lnTo>
                    <a:pt x="946776" y="49255"/>
                  </a:lnTo>
                  <a:lnTo>
                    <a:pt x="883278" y="44778"/>
                  </a:lnTo>
                  <a:lnTo>
                    <a:pt x="819780" y="40300"/>
                  </a:lnTo>
                  <a:lnTo>
                    <a:pt x="756282" y="35822"/>
                  </a:lnTo>
                  <a:lnTo>
                    <a:pt x="692784" y="31344"/>
                  </a:lnTo>
                  <a:lnTo>
                    <a:pt x="629286" y="26866"/>
                  </a:lnTo>
                  <a:lnTo>
                    <a:pt x="565787" y="22389"/>
                  </a:lnTo>
                  <a:lnTo>
                    <a:pt x="502289" y="17911"/>
                  </a:lnTo>
                  <a:lnTo>
                    <a:pt x="438791" y="13433"/>
                  </a:lnTo>
                  <a:lnTo>
                    <a:pt x="375293" y="8955"/>
                  </a:lnTo>
                  <a:lnTo>
                    <a:pt x="311795" y="4477"/>
                  </a:lnTo>
                  <a:lnTo>
                    <a:pt x="248297" y="0"/>
                  </a:lnTo>
                  <a:lnTo>
                    <a:pt x="238648" y="67071"/>
                  </a:lnTo>
                  <a:lnTo>
                    <a:pt x="219412" y="132044"/>
                  </a:lnTo>
                  <a:lnTo>
                    <a:pt x="190992" y="193558"/>
                  </a:lnTo>
                  <a:lnTo>
                    <a:pt x="153985" y="250321"/>
                  </a:lnTo>
                  <a:lnTo>
                    <a:pt x="109166" y="301144"/>
                  </a:lnTo>
                  <a:lnTo>
                    <a:pt x="57476" y="344959"/>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419639" y="4360539"/>
              <a:ext cx="952933" cy="1390835"/>
            </a:xfrm>
            <a:custGeom>
              <a:avLst/>
              <a:pathLst>
                <a:path w="952933" h="1390835">
                  <a:moveTo>
                    <a:pt x="81838" y="53231"/>
                  </a:moveTo>
                  <a:lnTo>
                    <a:pt x="77941" y="116768"/>
                  </a:lnTo>
                  <a:lnTo>
                    <a:pt x="74044" y="180304"/>
                  </a:lnTo>
                  <a:lnTo>
                    <a:pt x="70147" y="243840"/>
                  </a:lnTo>
                  <a:lnTo>
                    <a:pt x="66250" y="307377"/>
                  </a:lnTo>
                  <a:lnTo>
                    <a:pt x="62353" y="370913"/>
                  </a:lnTo>
                  <a:lnTo>
                    <a:pt x="58456" y="434449"/>
                  </a:lnTo>
                  <a:lnTo>
                    <a:pt x="54558" y="497986"/>
                  </a:lnTo>
                  <a:lnTo>
                    <a:pt x="50661" y="561522"/>
                  </a:lnTo>
                  <a:lnTo>
                    <a:pt x="46764" y="625059"/>
                  </a:lnTo>
                  <a:lnTo>
                    <a:pt x="42867" y="688595"/>
                  </a:lnTo>
                  <a:lnTo>
                    <a:pt x="38970" y="752131"/>
                  </a:lnTo>
                  <a:lnTo>
                    <a:pt x="35073" y="815668"/>
                  </a:lnTo>
                  <a:lnTo>
                    <a:pt x="31176" y="879204"/>
                  </a:lnTo>
                  <a:lnTo>
                    <a:pt x="27279" y="942740"/>
                  </a:lnTo>
                  <a:lnTo>
                    <a:pt x="23382" y="1006277"/>
                  </a:lnTo>
                  <a:lnTo>
                    <a:pt x="19485" y="1069813"/>
                  </a:lnTo>
                  <a:lnTo>
                    <a:pt x="15588" y="1133350"/>
                  </a:lnTo>
                  <a:lnTo>
                    <a:pt x="11691" y="1196886"/>
                  </a:lnTo>
                  <a:lnTo>
                    <a:pt x="7794" y="1260422"/>
                  </a:lnTo>
                  <a:lnTo>
                    <a:pt x="3897" y="1323959"/>
                  </a:lnTo>
                  <a:lnTo>
                    <a:pt x="0" y="1387495"/>
                  </a:lnTo>
                  <a:lnTo>
                    <a:pt x="61628" y="1390219"/>
                  </a:lnTo>
                  <a:lnTo>
                    <a:pt x="123313" y="1390835"/>
                  </a:lnTo>
                  <a:lnTo>
                    <a:pt x="184983" y="1389342"/>
                  </a:lnTo>
                  <a:lnTo>
                    <a:pt x="246566" y="1385742"/>
                  </a:lnTo>
                  <a:lnTo>
                    <a:pt x="307990" y="1380039"/>
                  </a:lnTo>
                  <a:lnTo>
                    <a:pt x="369184" y="1372241"/>
                  </a:lnTo>
                  <a:lnTo>
                    <a:pt x="430075" y="1362356"/>
                  </a:lnTo>
                  <a:lnTo>
                    <a:pt x="490592" y="1350395"/>
                  </a:lnTo>
                  <a:lnTo>
                    <a:pt x="550666" y="1336373"/>
                  </a:lnTo>
                  <a:lnTo>
                    <a:pt x="610225" y="1320305"/>
                  </a:lnTo>
                  <a:lnTo>
                    <a:pt x="669200" y="1302212"/>
                  </a:lnTo>
                  <a:lnTo>
                    <a:pt x="727523" y="1282113"/>
                  </a:lnTo>
                  <a:lnTo>
                    <a:pt x="785124" y="1260033"/>
                  </a:lnTo>
                  <a:lnTo>
                    <a:pt x="841937" y="1235997"/>
                  </a:lnTo>
                  <a:lnTo>
                    <a:pt x="897895" y="1210034"/>
                  </a:lnTo>
                  <a:lnTo>
                    <a:pt x="952933" y="1182173"/>
                  </a:lnTo>
                  <a:lnTo>
                    <a:pt x="923217" y="1125879"/>
                  </a:lnTo>
                  <a:lnTo>
                    <a:pt x="893501" y="1069585"/>
                  </a:lnTo>
                  <a:lnTo>
                    <a:pt x="863785" y="1013291"/>
                  </a:lnTo>
                  <a:lnTo>
                    <a:pt x="834069" y="956997"/>
                  </a:lnTo>
                  <a:lnTo>
                    <a:pt x="804353" y="900703"/>
                  </a:lnTo>
                  <a:lnTo>
                    <a:pt x="774637" y="844409"/>
                  </a:lnTo>
                  <a:lnTo>
                    <a:pt x="744921" y="788115"/>
                  </a:lnTo>
                  <a:lnTo>
                    <a:pt x="715204" y="731821"/>
                  </a:lnTo>
                  <a:lnTo>
                    <a:pt x="685488" y="675527"/>
                  </a:lnTo>
                  <a:lnTo>
                    <a:pt x="655772" y="619233"/>
                  </a:lnTo>
                  <a:lnTo>
                    <a:pt x="626056" y="562939"/>
                  </a:lnTo>
                  <a:lnTo>
                    <a:pt x="596340" y="506645"/>
                  </a:lnTo>
                  <a:lnTo>
                    <a:pt x="566624" y="450351"/>
                  </a:lnTo>
                  <a:lnTo>
                    <a:pt x="536908" y="394057"/>
                  </a:lnTo>
                  <a:lnTo>
                    <a:pt x="507192" y="337763"/>
                  </a:lnTo>
                  <a:lnTo>
                    <a:pt x="477476" y="281469"/>
                  </a:lnTo>
                  <a:lnTo>
                    <a:pt x="447759" y="225175"/>
                  </a:lnTo>
                  <a:lnTo>
                    <a:pt x="418043" y="168881"/>
                  </a:lnTo>
                  <a:lnTo>
                    <a:pt x="388327" y="112587"/>
                  </a:lnTo>
                  <a:lnTo>
                    <a:pt x="358611" y="56293"/>
                  </a:lnTo>
                  <a:lnTo>
                    <a:pt x="328895" y="0"/>
                  </a:lnTo>
                  <a:lnTo>
                    <a:pt x="270455" y="25910"/>
                  </a:lnTo>
                  <a:lnTo>
                    <a:pt x="209029" y="43613"/>
                  </a:lnTo>
                  <a:lnTo>
                    <a:pt x="145763" y="5277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703940" y="4362738"/>
              <a:ext cx="797538" cy="1385296"/>
            </a:xfrm>
            <a:custGeom>
              <a:avLst/>
              <a:pathLst>
                <a:path w="797538" h="1385296">
                  <a:moveTo>
                    <a:pt x="611986" y="0"/>
                  </a:moveTo>
                  <a:lnTo>
                    <a:pt x="582844" y="56593"/>
                  </a:lnTo>
                  <a:lnTo>
                    <a:pt x="553701" y="113186"/>
                  </a:lnTo>
                  <a:lnTo>
                    <a:pt x="524559" y="169779"/>
                  </a:lnTo>
                  <a:lnTo>
                    <a:pt x="495417" y="226372"/>
                  </a:lnTo>
                  <a:lnTo>
                    <a:pt x="466275" y="282965"/>
                  </a:lnTo>
                  <a:lnTo>
                    <a:pt x="437133" y="339559"/>
                  </a:lnTo>
                  <a:lnTo>
                    <a:pt x="407990" y="396152"/>
                  </a:lnTo>
                  <a:lnTo>
                    <a:pt x="378848" y="452745"/>
                  </a:lnTo>
                  <a:lnTo>
                    <a:pt x="349706" y="509338"/>
                  </a:lnTo>
                  <a:lnTo>
                    <a:pt x="320564" y="565931"/>
                  </a:lnTo>
                  <a:lnTo>
                    <a:pt x="291422" y="622525"/>
                  </a:lnTo>
                  <a:lnTo>
                    <a:pt x="262279" y="679118"/>
                  </a:lnTo>
                  <a:lnTo>
                    <a:pt x="233137" y="735711"/>
                  </a:lnTo>
                  <a:lnTo>
                    <a:pt x="203995" y="792304"/>
                  </a:lnTo>
                  <a:lnTo>
                    <a:pt x="174853" y="848897"/>
                  </a:lnTo>
                  <a:lnTo>
                    <a:pt x="145711" y="905491"/>
                  </a:lnTo>
                  <a:lnTo>
                    <a:pt x="116568" y="962084"/>
                  </a:lnTo>
                  <a:lnTo>
                    <a:pt x="87426" y="1018677"/>
                  </a:lnTo>
                  <a:lnTo>
                    <a:pt x="58284" y="1075270"/>
                  </a:lnTo>
                  <a:lnTo>
                    <a:pt x="29142" y="1131863"/>
                  </a:lnTo>
                  <a:lnTo>
                    <a:pt x="0" y="1188457"/>
                  </a:lnTo>
                  <a:lnTo>
                    <a:pt x="55869" y="1216017"/>
                  </a:lnTo>
                  <a:lnTo>
                    <a:pt x="112657" y="1241632"/>
                  </a:lnTo>
                  <a:lnTo>
                    <a:pt x="170295" y="1265272"/>
                  </a:lnTo>
                  <a:lnTo>
                    <a:pt x="228715" y="1286909"/>
                  </a:lnTo>
                  <a:lnTo>
                    <a:pt x="287846" y="1306516"/>
                  </a:lnTo>
                  <a:lnTo>
                    <a:pt x="347620" y="1324071"/>
                  </a:lnTo>
                  <a:lnTo>
                    <a:pt x="407963" y="1339552"/>
                  </a:lnTo>
                  <a:lnTo>
                    <a:pt x="468805" y="1352941"/>
                  </a:lnTo>
                  <a:lnTo>
                    <a:pt x="530073" y="1364222"/>
                  </a:lnTo>
                  <a:lnTo>
                    <a:pt x="591693" y="1373382"/>
                  </a:lnTo>
                  <a:lnTo>
                    <a:pt x="653593" y="1380409"/>
                  </a:lnTo>
                  <a:lnTo>
                    <a:pt x="715699" y="1385296"/>
                  </a:lnTo>
                  <a:lnTo>
                    <a:pt x="719596" y="1321759"/>
                  </a:lnTo>
                  <a:lnTo>
                    <a:pt x="723493" y="1258223"/>
                  </a:lnTo>
                  <a:lnTo>
                    <a:pt x="727390" y="1194687"/>
                  </a:lnTo>
                  <a:lnTo>
                    <a:pt x="731287" y="1131150"/>
                  </a:lnTo>
                  <a:lnTo>
                    <a:pt x="735184" y="1067614"/>
                  </a:lnTo>
                  <a:lnTo>
                    <a:pt x="739082" y="1004077"/>
                  </a:lnTo>
                  <a:lnTo>
                    <a:pt x="742979" y="940541"/>
                  </a:lnTo>
                  <a:lnTo>
                    <a:pt x="746876" y="877005"/>
                  </a:lnTo>
                  <a:lnTo>
                    <a:pt x="750773" y="813468"/>
                  </a:lnTo>
                  <a:lnTo>
                    <a:pt x="754670" y="749932"/>
                  </a:lnTo>
                  <a:lnTo>
                    <a:pt x="758567" y="686396"/>
                  </a:lnTo>
                  <a:lnTo>
                    <a:pt x="762464" y="622859"/>
                  </a:lnTo>
                  <a:lnTo>
                    <a:pt x="766361" y="559323"/>
                  </a:lnTo>
                  <a:lnTo>
                    <a:pt x="770258" y="495786"/>
                  </a:lnTo>
                  <a:lnTo>
                    <a:pt x="774155" y="432250"/>
                  </a:lnTo>
                  <a:lnTo>
                    <a:pt x="778052" y="368714"/>
                  </a:lnTo>
                  <a:lnTo>
                    <a:pt x="781949" y="305177"/>
                  </a:lnTo>
                  <a:lnTo>
                    <a:pt x="785846" y="241641"/>
                  </a:lnTo>
                  <a:lnTo>
                    <a:pt x="789743" y="178105"/>
                  </a:lnTo>
                  <a:lnTo>
                    <a:pt x="793640" y="114568"/>
                  </a:lnTo>
                  <a:lnTo>
                    <a:pt x="797538" y="51032"/>
                  </a:lnTo>
                  <a:lnTo>
                    <a:pt x="733528" y="42644"/>
                  </a:lnTo>
                  <a:lnTo>
                    <a:pt x="671282" y="25524"/>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229021" y="4270994"/>
              <a:ext cx="1086904" cy="1280201"/>
            </a:xfrm>
            <a:custGeom>
              <a:avLst/>
              <a:pathLst>
                <a:path w="1086904" h="1280201">
                  <a:moveTo>
                    <a:pt x="963777" y="0"/>
                  </a:moveTo>
                  <a:lnTo>
                    <a:pt x="917883" y="44111"/>
                  </a:lnTo>
                  <a:lnTo>
                    <a:pt x="871989" y="88222"/>
                  </a:lnTo>
                  <a:lnTo>
                    <a:pt x="826095" y="132333"/>
                  </a:lnTo>
                  <a:lnTo>
                    <a:pt x="780201" y="176444"/>
                  </a:lnTo>
                  <a:lnTo>
                    <a:pt x="734306" y="220555"/>
                  </a:lnTo>
                  <a:lnTo>
                    <a:pt x="688412" y="264666"/>
                  </a:lnTo>
                  <a:lnTo>
                    <a:pt x="642518" y="308777"/>
                  </a:lnTo>
                  <a:lnTo>
                    <a:pt x="596624" y="352888"/>
                  </a:lnTo>
                  <a:lnTo>
                    <a:pt x="550730" y="396999"/>
                  </a:lnTo>
                  <a:lnTo>
                    <a:pt x="504836" y="441110"/>
                  </a:lnTo>
                  <a:lnTo>
                    <a:pt x="458941" y="485221"/>
                  </a:lnTo>
                  <a:lnTo>
                    <a:pt x="413047" y="529332"/>
                  </a:lnTo>
                  <a:lnTo>
                    <a:pt x="367153" y="573443"/>
                  </a:lnTo>
                  <a:lnTo>
                    <a:pt x="321259" y="617554"/>
                  </a:lnTo>
                  <a:lnTo>
                    <a:pt x="275365" y="661665"/>
                  </a:lnTo>
                  <a:lnTo>
                    <a:pt x="229470" y="705776"/>
                  </a:lnTo>
                  <a:lnTo>
                    <a:pt x="183576" y="749887"/>
                  </a:lnTo>
                  <a:lnTo>
                    <a:pt x="137682" y="793998"/>
                  </a:lnTo>
                  <a:lnTo>
                    <a:pt x="91788" y="838109"/>
                  </a:lnTo>
                  <a:lnTo>
                    <a:pt x="45894" y="882220"/>
                  </a:lnTo>
                  <a:lnTo>
                    <a:pt x="0" y="926331"/>
                  </a:lnTo>
                  <a:lnTo>
                    <a:pt x="46671" y="973142"/>
                  </a:lnTo>
                  <a:lnTo>
                    <a:pt x="95025" y="1018212"/>
                  </a:lnTo>
                  <a:lnTo>
                    <a:pt x="144997" y="1061481"/>
                  </a:lnTo>
                  <a:lnTo>
                    <a:pt x="196521" y="1102891"/>
                  </a:lnTo>
                  <a:lnTo>
                    <a:pt x="249526" y="1142386"/>
                  </a:lnTo>
                  <a:lnTo>
                    <a:pt x="303943" y="1179914"/>
                  </a:lnTo>
                  <a:lnTo>
                    <a:pt x="359697" y="1215424"/>
                  </a:lnTo>
                  <a:lnTo>
                    <a:pt x="416714" y="1248867"/>
                  </a:lnTo>
                  <a:lnTo>
                    <a:pt x="474918" y="1280201"/>
                  </a:lnTo>
                  <a:lnTo>
                    <a:pt x="504060" y="1223607"/>
                  </a:lnTo>
                  <a:lnTo>
                    <a:pt x="533203" y="1167014"/>
                  </a:lnTo>
                  <a:lnTo>
                    <a:pt x="562345" y="1110421"/>
                  </a:lnTo>
                  <a:lnTo>
                    <a:pt x="591487" y="1053828"/>
                  </a:lnTo>
                  <a:lnTo>
                    <a:pt x="620629" y="997235"/>
                  </a:lnTo>
                  <a:lnTo>
                    <a:pt x="649771" y="940641"/>
                  </a:lnTo>
                  <a:lnTo>
                    <a:pt x="678914" y="884048"/>
                  </a:lnTo>
                  <a:lnTo>
                    <a:pt x="708056" y="827455"/>
                  </a:lnTo>
                  <a:lnTo>
                    <a:pt x="737198" y="770862"/>
                  </a:lnTo>
                  <a:lnTo>
                    <a:pt x="766340" y="714269"/>
                  </a:lnTo>
                  <a:lnTo>
                    <a:pt x="795482" y="657675"/>
                  </a:lnTo>
                  <a:lnTo>
                    <a:pt x="824625" y="601082"/>
                  </a:lnTo>
                  <a:lnTo>
                    <a:pt x="853767" y="544489"/>
                  </a:lnTo>
                  <a:lnTo>
                    <a:pt x="882909" y="487896"/>
                  </a:lnTo>
                  <a:lnTo>
                    <a:pt x="912051" y="431303"/>
                  </a:lnTo>
                  <a:lnTo>
                    <a:pt x="941193" y="374709"/>
                  </a:lnTo>
                  <a:lnTo>
                    <a:pt x="970336" y="318116"/>
                  </a:lnTo>
                  <a:lnTo>
                    <a:pt x="999478" y="261523"/>
                  </a:lnTo>
                  <a:lnTo>
                    <a:pt x="1028620" y="204930"/>
                  </a:lnTo>
                  <a:lnTo>
                    <a:pt x="1057762" y="148337"/>
                  </a:lnTo>
                  <a:lnTo>
                    <a:pt x="1086904" y="91744"/>
                  </a:lnTo>
                  <a:lnTo>
                    <a:pt x="1021552" y="50957"/>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947482" y="4171600"/>
              <a:ext cx="1245316" cy="1025725"/>
            </a:xfrm>
            <a:custGeom>
              <a:avLst/>
              <a:pathLst>
                <a:path w="1245316" h="1025725">
                  <a:moveTo>
                    <a:pt x="1172325" y="0"/>
                  </a:moveTo>
                  <a:lnTo>
                    <a:pt x="1116500" y="30588"/>
                  </a:lnTo>
                  <a:lnTo>
                    <a:pt x="1060675" y="61176"/>
                  </a:lnTo>
                  <a:lnTo>
                    <a:pt x="1004850" y="91764"/>
                  </a:lnTo>
                  <a:lnTo>
                    <a:pt x="949025" y="122352"/>
                  </a:lnTo>
                  <a:lnTo>
                    <a:pt x="893200" y="152940"/>
                  </a:lnTo>
                  <a:lnTo>
                    <a:pt x="837375" y="183528"/>
                  </a:lnTo>
                  <a:lnTo>
                    <a:pt x="781550" y="214116"/>
                  </a:lnTo>
                  <a:lnTo>
                    <a:pt x="725725" y="244704"/>
                  </a:lnTo>
                  <a:lnTo>
                    <a:pt x="669900" y="275292"/>
                  </a:lnTo>
                  <a:lnTo>
                    <a:pt x="614075" y="305880"/>
                  </a:lnTo>
                  <a:lnTo>
                    <a:pt x="558250" y="336468"/>
                  </a:lnTo>
                  <a:lnTo>
                    <a:pt x="502425" y="367056"/>
                  </a:lnTo>
                  <a:lnTo>
                    <a:pt x="446600" y="397644"/>
                  </a:lnTo>
                  <a:lnTo>
                    <a:pt x="390775" y="428232"/>
                  </a:lnTo>
                  <a:lnTo>
                    <a:pt x="334950" y="458820"/>
                  </a:lnTo>
                  <a:lnTo>
                    <a:pt x="279125" y="489408"/>
                  </a:lnTo>
                  <a:lnTo>
                    <a:pt x="223300" y="519996"/>
                  </a:lnTo>
                  <a:lnTo>
                    <a:pt x="167475" y="550584"/>
                  </a:lnTo>
                  <a:lnTo>
                    <a:pt x="111650" y="581172"/>
                  </a:lnTo>
                  <a:lnTo>
                    <a:pt x="55825" y="611760"/>
                  </a:lnTo>
                  <a:lnTo>
                    <a:pt x="0" y="642348"/>
                  </a:lnTo>
                  <a:lnTo>
                    <a:pt x="33867" y="701480"/>
                  </a:lnTo>
                  <a:lnTo>
                    <a:pt x="69942" y="759292"/>
                  </a:lnTo>
                  <a:lnTo>
                    <a:pt x="108175" y="815700"/>
                  </a:lnTo>
                  <a:lnTo>
                    <a:pt x="148509" y="870625"/>
                  </a:lnTo>
                  <a:lnTo>
                    <a:pt x="190889" y="923987"/>
                  </a:lnTo>
                  <a:lnTo>
                    <a:pt x="235253" y="975712"/>
                  </a:lnTo>
                  <a:lnTo>
                    <a:pt x="281538" y="1025725"/>
                  </a:lnTo>
                  <a:lnTo>
                    <a:pt x="327432" y="981614"/>
                  </a:lnTo>
                  <a:lnTo>
                    <a:pt x="373327" y="937503"/>
                  </a:lnTo>
                  <a:lnTo>
                    <a:pt x="419221" y="893392"/>
                  </a:lnTo>
                  <a:lnTo>
                    <a:pt x="465115" y="849281"/>
                  </a:lnTo>
                  <a:lnTo>
                    <a:pt x="511009" y="805170"/>
                  </a:lnTo>
                  <a:lnTo>
                    <a:pt x="556903" y="761059"/>
                  </a:lnTo>
                  <a:lnTo>
                    <a:pt x="602797" y="716948"/>
                  </a:lnTo>
                  <a:lnTo>
                    <a:pt x="648692" y="672837"/>
                  </a:lnTo>
                  <a:lnTo>
                    <a:pt x="694586" y="628726"/>
                  </a:lnTo>
                  <a:lnTo>
                    <a:pt x="740480" y="584615"/>
                  </a:lnTo>
                  <a:lnTo>
                    <a:pt x="786374" y="540504"/>
                  </a:lnTo>
                  <a:lnTo>
                    <a:pt x="832268" y="496393"/>
                  </a:lnTo>
                  <a:lnTo>
                    <a:pt x="878163" y="452282"/>
                  </a:lnTo>
                  <a:lnTo>
                    <a:pt x="924057" y="408171"/>
                  </a:lnTo>
                  <a:lnTo>
                    <a:pt x="969951" y="364060"/>
                  </a:lnTo>
                  <a:lnTo>
                    <a:pt x="1015845" y="319949"/>
                  </a:lnTo>
                  <a:lnTo>
                    <a:pt x="1061739" y="275838"/>
                  </a:lnTo>
                  <a:lnTo>
                    <a:pt x="1107634" y="231727"/>
                  </a:lnTo>
                  <a:lnTo>
                    <a:pt x="1153528" y="187616"/>
                  </a:lnTo>
                  <a:lnTo>
                    <a:pt x="1199422" y="143505"/>
                  </a:lnTo>
                  <a:lnTo>
                    <a:pt x="1245316" y="99394"/>
                  </a:lnTo>
                  <a:lnTo>
                    <a:pt x="1205531" y="52112"/>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77122" y="4057905"/>
              <a:ext cx="1342685" cy="756043"/>
            </a:xfrm>
            <a:custGeom>
              <a:avLst/>
              <a:pathLst>
                <a:path w="1342685" h="756043">
                  <a:moveTo>
                    <a:pt x="1298517" y="0"/>
                  </a:moveTo>
                  <a:lnTo>
                    <a:pt x="1236683" y="15119"/>
                  </a:lnTo>
                  <a:lnTo>
                    <a:pt x="1174849" y="30238"/>
                  </a:lnTo>
                  <a:lnTo>
                    <a:pt x="1113015" y="45357"/>
                  </a:lnTo>
                  <a:lnTo>
                    <a:pt x="1051180" y="60477"/>
                  </a:lnTo>
                  <a:lnTo>
                    <a:pt x="989346" y="75596"/>
                  </a:lnTo>
                  <a:lnTo>
                    <a:pt x="927512" y="90715"/>
                  </a:lnTo>
                  <a:lnTo>
                    <a:pt x="865678" y="105834"/>
                  </a:lnTo>
                  <a:lnTo>
                    <a:pt x="803844" y="120954"/>
                  </a:lnTo>
                  <a:lnTo>
                    <a:pt x="742010" y="136073"/>
                  </a:lnTo>
                  <a:lnTo>
                    <a:pt x="680175" y="151192"/>
                  </a:lnTo>
                  <a:lnTo>
                    <a:pt x="618341" y="166312"/>
                  </a:lnTo>
                  <a:lnTo>
                    <a:pt x="556507" y="181431"/>
                  </a:lnTo>
                  <a:lnTo>
                    <a:pt x="494673" y="196550"/>
                  </a:lnTo>
                  <a:lnTo>
                    <a:pt x="432839" y="211669"/>
                  </a:lnTo>
                  <a:lnTo>
                    <a:pt x="371005" y="226789"/>
                  </a:lnTo>
                  <a:lnTo>
                    <a:pt x="309170" y="241908"/>
                  </a:lnTo>
                  <a:lnTo>
                    <a:pt x="247336" y="257027"/>
                  </a:lnTo>
                  <a:lnTo>
                    <a:pt x="185502" y="272147"/>
                  </a:lnTo>
                  <a:lnTo>
                    <a:pt x="123668" y="287266"/>
                  </a:lnTo>
                  <a:lnTo>
                    <a:pt x="61834" y="302385"/>
                  </a:lnTo>
                  <a:lnTo>
                    <a:pt x="0" y="317504"/>
                  </a:lnTo>
                  <a:lnTo>
                    <a:pt x="17227" y="382663"/>
                  </a:lnTo>
                  <a:lnTo>
                    <a:pt x="36876" y="447132"/>
                  </a:lnTo>
                  <a:lnTo>
                    <a:pt x="58918" y="510823"/>
                  </a:lnTo>
                  <a:lnTo>
                    <a:pt x="83323" y="573647"/>
                  </a:lnTo>
                  <a:lnTo>
                    <a:pt x="110057" y="635515"/>
                  </a:lnTo>
                  <a:lnTo>
                    <a:pt x="139083" y="696342"/>
                  </a:lnTo>
                  <a:lnTo>
                    <a:pt x="170360" y="756043"/>
                  </a:lnTo>
                  <a:lnTo>
                    <a:pt x="226185" y="725455"/>
                  </a:lnTo>
                  <a:lnTo>
                    <a:pt x="282010" y="694867"/>
                  </a:lnTo>
                  <a:lnTo>
                    <a:pt x="337835" y="664279"/>
                  </a:lnTo>
                  <a:lnTo>
                    <a:pt x="393660" y="633691"/>
                  </a:lnTo>
                  <a:lnTo>
                    <a:pt x="449485" y="603103"/>
                  </a:lnTo>
                  <a:lnTo>
                    <a:pt x="505310" y="572515"/>
                  </a:lnTo>
                  <a:lnTo>
                    <a:pt x="561135" y="541927"/>
                  </a:lnTo>
                  <a:lnTo>
                    <a:pt x="616960" y="511339"/>
                  </a:lnTo>
                  <a:lnTo>
                    <a:pt x="672785" y="480751"/>
                  </a:lnTo>
                  <a:lnTo>
                    <a:pt x="728610" y="450163"/>
                  </a:lnTo>
                  <a:lnTo>
                    <a:pt x="784435" y="419575"/>
                  </a:lnTo>
                  <a:lnTo>
                    <a:pt x="840260" y="388987"/>
                  </a:lnTo>
                  <a:lnTo>
                    <a:pt x="896085" y="358399"/>
                  </a:lnTo>
                  <a:lnTo>
                    <a:pt x="951910" y="327811"/>
                  </a:lnTo>
                  <a:lnTo>
                    <a:pt x="1007735" y="297223"/>
                  </a:lnTo>
                  <a:lnTo>
                    <a:pt x="1063560" y="266635"/>
                  </a:lnTo>
                  <a:lnTo>
                    <a:pt x="1119385" y="236047"/>
                  </a:lnTo>
                  <a:lnTo>
                    <a:pt x="1175210" y="205459"/>
                  </a:lnTo>
                  <a:lnTo>
                    <a:pt x="1231035" y="174871"/>
                  </a:lnTo>
                  <a:lnTo>
                    <a:pt x="1286860" y="144283"/>
                  </a:lnTo>
                  <a:lnTo>
                    <a:pt x="1342685" y="113695"/>
                  </a:lnTo>
                  <a:lnTo>
                    <a:pt x="1316880" y="5829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25654" y="3953277"/>
              <a:ext cx="1349986" cy="422133"/>
            </a:xfrm>
            <a:custGeom>
              <a:avLst/>
              <a:pathLst>
                <a:path w="1349986" h="422133">
                  <a:moveTo>
                    <a:pt x="1336642" y="0"/>
                  </a:moveTo>
                  <a:lnTo>
                    <a:pt x="1272992" y="884"/>
                  </a:lnTo>
                  <a:lnTo>
                    <a:pt x="1209343" y="1768"/>
                  </a:lnTo>
                  <a:lnTo>
                    <a:pt x="1145693" y="2652"/>
                  </a:lnTo>
                  <a:lnTo>
                    <a:pt x="1082043" y="3536"/>
                  </a:lnTo>
                  <a:lnTo>
                    <a:pt x="1018394" y="4420"/>
                  </a:lnTo>
                  <a:lnTo>
                    <a:pt x="954744" y="5304"/>
                  </a:lnTo>
                  <a:lnTo>
                    <a:pt x="891094" y="6188"/>
                  </a:lnTo>
                  <a:lnTo>
                    <a:pt x="827445" y="7072"/>
                  </a:lnTo>
                  <a:lnTo>
                    <a:pt x="763795" y="7956"/>
                  </a:lnTo>
                  <a:lnTo>
                    <a:pt x="700146" y="8841"/>
                  </a:lnTo>
                  <a:lnTo>
                    <a:pt x="636496" y="9725"/>
                  </a:lnTo>
                  <a:lnTo>
                    <a:pt x="572846" y="10609"/>
                  </a:lnTo>
                  <a:lnTo>
                    <a:pt x="509197" y="11493"/>
                  </a:lnTo>
                  <a:lnTo>
                    <a:pt x="445547" y="12377"/>
                  </a:lnTo>
                  <a:lnTo>
                    <a:pt x="381897" y="13261"/>
                  </a:lnTo>
                  <a:lnTo>
                    <a:pt x="318248" y="14145"/>
                  </a:lnTo>
                  <a:lnTo>
                    <a:pt x="254598" y="15029"/>
                  </a:lnTo>
                  <a:lnTo>
                    <a:pt x="190948" y="15913"/>
                  </a:lnTo>
                  <a:lnTo>
                    <a:pt x="127299" y="16798"/>
                  </a:lnTo>
                  <a:lnTo>
                    <a:pt x="63649" y="17682"/>
                  </a:lnTo>
                  <a:lnTo>
                    <a:pt x="0" y="18566"/>
                  </a:lnTo>
                  <a:lnTo>
                    <a:pt x="2222" y="86476"/>
                  </a:lnTo>
                  <a:lnTo>
                    <a:pt x="6999" y="154254"/>
                  </a:lnTo>
                  <a:lnTo>
                    <a:pt x="14325" y="221804"/>
                  </a:lnTo>
                  <a:lnTo>
                    <a:pt x="24188" y="289031"/>
                  </a:lnTo>
                  <a:lnTo>
                    <a:pt x="36575" y="355839"/>
                  </a:lnTo>
                  <a:lnTo>
                    <a:pt x="51468" y="422133"/>
                  </a:lnTo>
                  <a:lnTo>
                    <a:pt x="113302" y="407014"/>
                  </a:lnTo>
                  <a:lnTo>
                    <a:pt x="175136" y="391894"/>
                  </a:lnTo>
                  <a:lnTo>
                    <a:pt x="236970" y="376775"/>
                  </a:lnTo>
                  <a:lnTo>
                    <a:pt x="298805" y="361656"/>
                  </a:lnTo>
                  <a:lnTo>
                    <a:pt x="360639" y="346537"/>
                  </a:lnTo>
                  <a:lnTo>
                    <a:pt x="422473" y="331417"/>
                  </a:lnTo>
                  <a:lnTo>
                    <a:pt x="484307" y="316298"/>
                  </a:lnTo>
                  <a:lnTo>
                    <a:pt x="546141" y="301179"/>
                  </a:lnTo>
                  <a:lnTo>
                    <a:pt x="607975" y="286059"/>
                  </a:lnTo>
                  <a:lnTo>
                    <a:pt x="669810" y="270940"/>
                  </a:lnTo>
                  <a:lnTo>
                    <a:pt x="731644" y="255821"/>
                  </a:lnTo>
                  <a:lnTo>
                    <a:pt x="793478" y="240702"/>
                  </a:lnTo>
                  <a:lnTo>
                    <a:pt x="855312" y="225582"/>
                  </a:lnTo>
                  <a:lnTo>
                    <a:pt x="917146" y="210463"/>
                  </a:lnTo>
                  <a:lnTo>
                    <a:pt x="978980" y="195344"/>
                  </a:lnTo>
                  <a:lnTo>
                    <a:pt x="1040815" y="180224"/>
                  </a:lnTo>
                  <a:lnTo>
                    <a:pt x="1102649" y="165105"/>
                  </a:lnTo>
                  <a:lnTo>
                    <a:pt x="1164483" y="149986"/>
                  </a:lnTo>
                  <a:lnTo>
                    <a:pt x="1226317" y="134867"/>
                  </a:lnTo>
                  <a:lnTo>
                    <a:pt x="1288151" y="119747"/>
                  </a:lnTo>
                  <a:lnTo>
                    <a:pt x="1349986" y="10462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25654" y="3657945"/>
              <a:ext cx="1342628" cy="313898"/>
            </a:xfrm>
            <a:custGeom>
              <a:avLst/>
              <a:pathLst>
                <a:path w="1342628" h="313898">
                  <a:moveTo>
                    <a:pt x="1342628" y="213950"/>
                  </a:moveTo>
                  <a:lnTo>
                    <a:pt x="1279793" y="203762"/>
                  </a:lnTo>
                  <a:lnTo>
                    <a:pt x="1216958" y="193574"/>
                  </a:lnTo>
                  <a:lnTo>
                    <a:pt x="1154123" y="183386"/>
                  </a:lnTo>
                  <a:lnTo>
                    <a:pt x="1091287" y="173198"/>
                  </a:lnTo>
                  <a:lnTo>
                    <a:pt x="1028452" y="163010"/>
                  </a:lnTo>
                  <a:lnTo>
                    <a:pt x="965617" y="152821"/>
                  </a:lnTo>
                  <a:lnTo>
                    <a:pt x="902782" y="142633"/>
                  </a:lnTo>
                  <a:lnTo>
                    <a:pt x="839947" y="132445"/>
                  </a:lnTo>
                  <a:lnTo>
                    <a:pt x="777112" y="122257"/>
                  </a:lnTo>
                  <a:lnTo>
                    <a:pt x="714276" y="112069"/>
                  </a:lnTo>
                  <a:lnTo>
                    <a:pt x="651441" y="101881"/>
                  </a:lnTo>
                  <a:lnTo>
                    <a:pt x="588606" y="91693"/>
                  </a:lnTo>
                  <a:lnTo>
                    <a:pt x="525771" y="81505"/>
                  </a:lnTo>
                  <a:lnTo>
                    <a:pt x="462936" y="71316"/>
                  </a:lnTo>
                  <a:lnTo>
                    <a:pt x="400100" y="61128"/>
                  </a:lnTo>
                  <a:lnTo>
                    <a:pt x="337265" y="50940"/>
                  </a:lnTo>
                  <a:lnTo>
                    <a:pt x="274430" y="40752"/>
                  </a:lnTo>
                  <a:lnTo>
                    <a:pt x="211595" y="30564"/>
                  </a:lnTo>
                  <a:lnTo>
                    <a:pt x="148760" y="20376"/>
                  </a:lnTo>
                  <a:lnTo>
                    <a:pt x="85925" y="10188"/>
                  </a:lnTo>
                  <a:lnTo>
                    <a:pt x="23089" y="0"/>
                  </a:lnTo>
                  <a:lnTo>
                    <a:pt x="14090" y="62380"/>
                  </a:lnTo>
                  <a:lnTo>
                    <a:pt x="7274" y="125036"/>
                  </a:lnTo>
                  <a:lnTo>
                    <a:pt x="2651" y="187892"/>
                  </a:lnTo>
                  <a:lnTo>
                    <a:pt x="225" y="250872"/>
                  </a:lnTo>
                  <a:lnTo>
                    <a:pt x="0" y="313898"/>
                  </a:lnTo>
                  <a:lnTo>
                    <a:pt x="63649" y="313013"/>
                  </a:lnTo>
                  <a:lnTo>
                    <a:pt x="127299" y="312129"/>
                  </a:lnTo>
                  <a:lnTo>
                    <a:pt x="190948" y="311245"/>
                  </a:lnTo>
                  <a:lnTo>
                    <a:pt x="254598" y="310361"/>
                  </a:lnTo>
                  <a:lnTo>
                    <a:pt x="318248" y="309477"/>
                  </a:lnTo>
                  <a:lnTo>
                    <a:pt x="381897" y="308593"/>
                  </a:lnTo>
                  <a:lnTo>
                    <a:pt x="445547" y="307709"/>
                  </a:lnTo>
                  <a:lnTo>
                    <a:pt x="509197" y="306825"/>
                  </a:lnTo>
                  <a:lnTo>
                    <a:pt x="572846" y="305941"/>
                  </a:lnTo>
                  <a:lnTo>
                    <a:pt x="636496" y="305056"/>
                  </a:lnTo>
                  <a:lnTo>
                    <a:pt x="700146" y="304172"/>
                  </a:lnTo>
                  <a:lnTo>
                    <a:pt x="763795" y="303288"/>
                  </a:lnTo>
                  <a:lnTo>
                    <a:pt x="827445" y="302404"/>
                  </a:lnTo>
                  <a:lnTo>
                    <a:pt x="891094" y="301520"/>
                  </a:lnTo>
                  <a:lnTo>
                    <a:pt x="954744" y="300636"/>
                  </a:lnTo>
                  <a:lnTo>
                    <a:pt x="1018394" y="299752"/>
                  </a:lnTo>
                  <a:lnTo>
                    <a:pt x="1082043" y="298868"/>
                  </a:lnTo>
                  <a:lnTo>
                    <a:pt x="1145693" y="297984"/>
                  </a:lnTo>
                  <a:lnTo>
                    <a:pt x="1209343" y="297099"/>
                  </a:lnTo>
                  <a:lnTo>
                    <a:pt x="1272992" y="296215"/>
                  </a:lnTo>
                  <a:lnTo>
                    <a:pt x="1336642" y="29533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48744" y="3383306"/>
              <a:ext cx="1336898" cy="488589"/>
            </a:xfrm>
            <a:custGeom>
              <a:avLst/>
              <a:pathLst>
                <a:path w="1336898" h="488589">
                  <a:moveTo>
                    <a:pt x="1336898" y="417387"/>
                  </a:moveTo>
                  <a:lnTo>
                    <a:pt x="1276425" y="397511"/>
                  </a:lnTo>
                  <a:lnTo>
                    <a:pt x="1215952" y="377635"/>
                  </a:lnTo>
                  <a:lnTo>
                    <a:pt x="1155478" y="357760"/>
                  </a:lnTo>
                  <a:lnTo>
                    <a:pt x="1095005" y="337884"/>
                  </a:lnTo>
                  <a:lnTo>
                    <a:pt x="1034532" y="318009"/>
                  </a:lnTo>
                  <a:lnTo>
                    <a:pt x="974058" y="298133"/>
                  </a:lnTo>
                  <a:lnTo>
                    <a:pt x="913585" y="278258"/>
                  </a:lnTo>
                  <a:lnTo>
                    <a:pt x="853112" y="258382"/>
                  </a:lnTo>
                  <a:lnTo>
                    <a:pt x="792638" y="238506"/>
                  </a:lnTo>
                  <a:lnTo>
                    <a:pt x="732165" y="218631"/>
                  </a:lnTo>
                  <a:lnTo>
                    <a:pt x="671692" y="198755"/>
                  </a:lnTo>
                  <a:lnTo>
                    <a:pt x="611219" y="178880"/>
                  </a:lnTo>
                  <a:lnTo>
                    <a:pt x="550745" y="159004"/>
                  </a:lnTo>
                  <a:lnTo>
                    <a:pt x="490272" y="139129"/>
                  </a:lnTo>
                  <a:lnTo>
                    <a:pt x="429799" y="119253"/>
                  </a:lnTo>
                  <a:lnTo>
                    <a:pt x="369325" y="99377"/>
                  </a:lnTo>
                  <a:lnTo>
                    <a:pt x="308852" y="79502"/>
                  </a:lnTo>
                  <a:lnTo>
                    <a:pt x="248379" y="59626"/>
                  </a:lnTo>
                  <a:lnTo>
                    <a:pt x="187906" y="39751"/>
                  </a:lnTo>
                  <a:lnTo>
                    <a:pt x="127432" y="19875"/>
                  </a:lnTo>
                  <a:lnTo>
                    <a:pt x="66959" y="0"/>
                  </a:lnTo>
                  <a:lnTo>
                    <a:pt x="46193" y="67622"/>
                  </a:lnTo>
                  <a:lnTo>
                    <a:pt x="28093" y="136006"/>
                  </a:lnTo>
                  <a:lnTo>
                    <a:pt x="12688" y="205047"/>
                  </a:lnTo>
                  <a:lnTo>
                    <a:pt x="0" y="274639"/>
                  </a:lnTo>
                  <a:lnTo>
                    <a:pt x="62835" y="284827"/>
                  </a:lnTo>
                  <a:lnTo>
                    <a:pt x="125670" y="295015"/>
                  </a:lnTo>
                  <a:lnTo>
                    <a:pt x="188505" y="305203"/>
                  </a:lnTo>
                  <a:lnTo>
                    <a:pt x="251340" y="315391"/>
                  </a:lnTo>
                  <a:lnTo>
                    <a:pt x="314175" y="325579"/>
                  </a:lnTo>
                  <a:lnTo>
                    <a:pt x="377011" y="335767"/>
                  </a:lnTo>
                  <a:lnTo>
                    <a:pt x="439846" y="345955"/>
                  </a:lnTo>
                  <a:lnTo>
                    <a:pt x="502681" y="356144"/>
                  </a:lnTo>
                  <a:lnTo>
                    <a:pt x="565516" y="366332"/>
                  </a:lnTo>
                  <a:lnTo>
                    <a:pt x="628351" y="376520"/>
                  </a:lnTo>
                  <a:lnTo>
                    <a:pt x="691186" y="386708"/>
                  </a:lnTo>
                  <a:lnTo>
                    <a:pt x="754022" y="396896"/>
                  </a:lnTo>
                  <a:lnTo>
                    <a:pt x="816857" y="407084"/>
                  </a:lnTo>
                  <a:lnTo>
                    <a:pt x="879692" y="417272"/>
                  </a:lnTo>
                  <a:lnTo>
                    <a:pt x="942527" y="427460"/>
                  </a:lnTo>
                  <a:lnTo>
                    <a:pt x="1005362" y="437649"/>
                  </a:lnTo>
                  <a:lnTo>
                    <a:pt x="1068198" y="447837"/>
                  </a:lnTo>
                  <a:lnTo>
                    <a:pt x="1131033" y="458025"/>
                  </a:lnTo>
                  <a:lnTo>
                    <a:pt x="1193868" y="468213"/>
                  </a:lnTo>
                  <a:lnTo>
                    <a:pt x="1256703" y="478401"/>
                  </a:lnTo>
                  <a:lnTo>
                    <a:pt x="1319538" y="488589"/>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815703" y="3125315"/>
              <a:ext cx="1297830" cy="675378"/>
            </a:xfrm>
            <a:custGeom>
              <a:avLst/>
              <a:pathLst>
                <a:path w="1297830" h="675378">
                  <a:moveTo>
                    <a:pt x="1297830" y="608491"/>
                  </a:moveTo>
                  <a:lnTo>
                    <a:pt x="1241151" y="579515"/>
                  </a:lnTo>
                  <a:lnTo>
                    <a:pt x="1184473" y="550540"/>
                  </a:lnTo>
                  <a:lnTo>
                    <a:pt x="1127794" y="521564"/>
                  </a:lnTo>
                  <a:lnTo>
                    <a:pt x="1071116" y="492588"/>
                  </a:lnTo>
                  <a:lnTo>
                    <a:pt x="1014437" y="463612"/>
                  </a:lnTo>
                  <a:lnTo>
                    <a:pt x="957758" y="434636"/>
                  </a:lnTo>
                  <a:lnTo>
                    <a:pt x="901080" y="405661"/>
                  </a:lnTo>
                  <a:lnTo>
                    <a:pt x="844401" y="376685"/>
                  </a:lnTo>
                  <a:lnTo>
                    <a:pt x="787723" y="347709"/>
                  </a:lnTo>
                  <a:lnTo>
                    <a:pt x="731044" y="318733"/>
                  </a:lnTo>
                  <a:lnTo>
                    <a:pt x="674366" y="289757"/>
                  </a:lnTo>
                  <a:lnTo>
                    <a:pt x="617687" y="260782"/>
                  </a:lnTo>
                  <a:lnTo>
                    <a:pt x="561008" y="231806"/>
                  </a:lnTo>
                  <a:lnTo>
                    <a:pt x="504330" y="202830"/>
                  </a:lnTo>
                  <a:lnTo>
                    <a:pt x="447651" y="173854"/>
                  </a:lnTo>
                  <a:lnTo>
                    <a:pt x="390973" y="144878"/>
                  </a:lnTo>
                  <a:lnTo>
                    <a:pt x="334294" y="115903"/>
                  </a:lnTo>
                  <a:lnTo>
                    <a:pt x="277615" y="86927"/>
                  </a:lnTo>
                  <a:lnTo>
                    <a:pt x="220937" y="57951"/>
                  </a:lnTo>
                  <a:lnTo>
                    <a:pt x="164258" y="28975"/>
                  </a:lnTo>
                  <a:lnTo>
                    <a:pt x="107580" y="0"/>
                  </a:lnTo>
                  <a:lnTo>
                    <a:pt x="76953" y="62885"/>
                  </a:lnTo>
                  <a:lnTo>
                    <a:pt x="48787" y="126909"/>
                  </a:lnTo>
                  <a:lnTo>
                    <a:pt x="23123" y="191977"/>
                  </a:lnTo>
                  <a:lnTo>
                    <a:pt x="0" y="257991"/>
                  </a:lnTo>
                  <a:lnTo>
                    <a:pt x="60473" y="277866"/>
                  </a:lnTo>
                  <a:lnTo>
                    <a:pt x="120946" y="297742"/>
                  </a:lnTo>
                  <a:lnTo>
                    <a:pt x="181419" y="317618"/>
                  </a:lnTo>
                  <a:lnTo>
                    <a:pt x="241893" y="337493"/>
                  </a:lnTo>
                  <a:lnTo>
                    <a:pt x="302366" y="357369"/>
                  </a:lnTo>
                  <a:lnTo>
                    <a:pt x="362839" y="377244"/>
                  </a:lnTo>
                  <a:lnTo>
                    <a:pt x="423313" y="397120"/>
                  </a:lnTo>
                  <a:lnTo>
                    <a:pt x="483786" y="416995"/>
                  </a:lnTo>
                  <a:lnTo>
                    <a:pt x="544259" y="436871"/>
                  </a:lnTo>
                  <a:lnTo>
                    <a:pt x="604732" y="456747"/>
                  </a:lnTo>
                  <a:lnTo>
                    <a:pt x="665206" y="476622"/>
                  </a:lnTo>
                  <a:lnTo>
                    <a:pt x="725679" y="496498"/>
                  </a:lnTo>
                  <a:lnTo>
                    <a:pt x="786152" y="516373"/>
                  </a:lnTo>
                  <a:lnTo>
                    <a:pt x="846626" y="536249"/>
                  </a:lnTo>
                  <a:lnTo>
                    <a:pt x="907099" y="556124"/>
                  </a:lnTo>
                  <a:lnTo>
                    <a:pt x="967572" y="576000"/>
                  </a:lnTo>
                  <a:lnTo>
                    <a:pt x="1028046" y="595876"/>
                  </a:lnTo>
                  <a:lnTo>
                    <a:pt x="1088519" y="615751"/>
                  </a:lnTo>
                  <a:lnTo>
                    <a:pt x="1148992" y="635627"/>
                  </a:lnTo>
                  <a:lnTo>
                    <a:pt x="1209465" y="655502"/>
                  </a:lnTo>
                  <a:lnTo>
                    <a:pt x="1269939" y="67537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923283" y="2905875"/>
              <a:ext cx="1224639" cy="827931"/>
            </a:xfrm>
            <a:custGeom>
              <a:avLst/>
              <a:pathLst>
                <a:path w="1224639" h="827931">
                  <a:moveTo>
                    <a:pt x="1224639" y="771039"/>
                  </a:moveTo>
                  <a:lnTo>
                    <a:pt x="1172639" y="734323"/>
                  </a:lnTo>
                  <a:lnTo>
                    <a:pt x="1120639" y="697607"/>
                  </a:lnTo>
                  <a:lnTo>
                    <a:pt x="1068639" y="660891"/>
                  </a:lnTo>
                  <a:lnTo>
                    <a:pt x="1016639" y="624175"/>
                  </a:lnTo>
                  <a:lnTo>
                    <a:pt x="964640" y="587459"/>
                  </a:lnTo>
                  <a:lnTo>
                    <a:pt x="912640" y="550742"/>
                  </a:lnTo>
                  <a:lnTo>
                    <a:pt x="860640" y="514026"/>
                  </a:lnTo>
                  <a:lnTo>
                    <a:pt x="808640" y="477310"/>
                  </a:lnTo>
                  <a:lnTo>
                    <a:pt x="756640" y="440594"/>
                  </a:lnTo>
                  <a:lnTo>
                    <a:pt x="704641" y="403878"/>
                  </a:lnTo>
                  <a:lnTo>
                    <a:pt x="652641" y="367161"/>
                  </a:lnTo>
                  <a:lnTo>
                    <a:pt x="600641" y="330445"/>
                  </a:lnTo>
                  <a:lnTo>
                    <a:pt x="548641" y="293729"/>
                  </a:lnTo>
                  <a:lnTo>
                    <a:pt x="496641" y="257013"/>
                  </a:lnTo>
                  <a:lnTo>
                    <a:pt x="444642" y="220297"/>
                  </a:lnTo>
                  <a:lnTo>
                    <a:pt x="392642" y="183580"/>
                  </a:lnTo>
                  <a:lnTo>
                    <a:pt x="340642" y="146864"/>
                  </a:lnTo>
                  <a:lnTo>
                    <a:pt x="288642" y="110148"/>
                  </a:lnTo>
                  <a:lnTo>
                    <a:pt x="236642" y="73432"/>
                  </a:lnTo>
                  <a:lnTo>
                    <a:pt x="184643" y="36716"/>
                  </a:lnTo>
                  <a:lnTo>
                    <a:pt x="132643" y="0"/>
                  </a:lnTo>
                  <a:lnTo>
                    <a:pt x="96576" y="53056"/>
                  </a:lnTo>
                  <a:lnTo>
                    <a:pt x="62419" y="107361"/>
                  </a:lnTo>
                  <a:lnTo>
                    <a:pt x="30213" y="162845"/>
                  </a:lnTo>
                  <a:lnTo>
                    <a:pt x="0" y="219440"/>
                  </a:lnTo>
                  <a:lnTo>
                    <a:pt x="56678" y="248415"/>
                  </a:lnTo>
                  <a:lnTo>
                    <a:pt x="113357" y="277391"/>
                  </a:lnTo>
                  <a:lnTo>
                    <a:pt x="170035" y="306367"/>
                  </a:lnTo>
                  <a:lnTo>
                    <a:pt x="226714" y="335343"/>
                  </a:lnTo>
                  <a:lnTo>
                    <a:pt x="283392" y="364319"/>
                  </a:lnTo>
                  <a:lnTo>
                    <a:pt x="340071" y="393294"/>
                  </a:lnTo>
                  <a:lnTo>
                    <a:pt x="396750" y="422270"/>
                  </a:lnTo>
                  <a:lnTo>
                    <a:pt x="453428" y="451246"/>
                  </a:lnTo>
                  <a:lnTo>
                    <a:pt x="510107" y="480222"/>
                  </a:lnTo>
                  <a:lnTo>
                    <a:pt x="566785" y="509198"/>
                  </a:lnTo>
                  <a:lnTo>
                    <a:pt x="623464" y="538173"/>
                  </a:lnTo>
                  <a:lnTo>
                    <a:pt x="680142" y="567149"/>
                  </a:lnTo>
                  <a:lnTo>
                    <a:pt x="736821" y="596125"/>
                  </a:lnTo>
                  <a:lnTo>
                    <a:pt x="793500" y="625101"/>
                  </a:lnTo>
                  <a:lnTo>
                    <a:pt x="850178" y="654077"/>
                  </a:lnTo>
                  <a:lnTo>
                    <a:pt x="906857" y="683052"/>
                  </a:lnTo>
                  <a:lnTo>
                    <a:pt x="963535" y="712028"/>
                  </a:lnTo>
                  <a:lnTo>
                    <a:pt x="1020214" y="741004"/>
                  </a:lnTo>
                  <a:lnTo>
                    <a:pt x="1076893" y="769980"/>
                  </a:lnTo>
                  <a:lnTo>
                    <a:pt x="1133571" y="798956"/>
                  </a:lnTo>
                  <a:lnTo>
                    <a:pt x="1190250" y="827931"/>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055927" y="2725021"/>
              <a:ext cx="1129853" cy="951893"/>
            </a:xfrm>
            <a:custGeom>
              <a:avLst/>
              <a:pathLst>
                <a:path w="1129853" h="951893">
                  <a:moveTo>
                    <a:pt x="1129853" y="905005"/>
                  </a:moveTo>
                  <a:lnTo>
                    <a:pt x="1083004" y="861910"/>
                  </a:lnTo>
                  <a:lnTo>
                    <a:pt x="1036155" y="818814"/>
                  </a:lnTo>
                  <a:lnTo>
                    <a:pt x="989306" y="775719"/>
                  </a:lnTo>
                  <a:lnTo>
                    <a:pt x="942457" y="732623"/>
                  </a:lnTo>
                  <a:lnTo>
                    <a:pt x="895608" y="689528"/>
                  </a:lnTo>
                  <a:lnTo>
                    <a:pt x="848759" y="646432"/>
                  </a:lnTo>
                  <a:lnTo>
                    <a:pt x="801910" y="603337"/>
                  </a:lnTo>
                  <a:lnTo>
                    <a:pt x="755061" y="560241"/>
                  </a:lnTo>
                  <a:lnTo>
                    <a:pt x="708212" y="517146"/>
                  </a:lnTo>
                  <a:lnTo>
                    <a:pt x="661363" y="474050"/>
                  </a:lnTo>
                  <a:lnTo>
                    <a:pt x="614514" y="430955"/>
                  </a:lnTo>
                  <a:lnTo>
                    <a:pt x="567665" y="387859"/>
                  </a:lnTo>
                  <a:lnTo>
                    <a:pt x="520816" y="344764"/>
                  </a:lnTo>
                  <a:lnTo>
                    <a:pt x="473966" y="301668"/>
                  </a:lnTo>
                  <a:lnTo>
                    <a:pt x="427117" y="258573"/>
                  </a:lnTo>
                  <a:lnTo>
                    <a:pt x="380268" y="215477"/>
                  </a:lnTo>
                  <a:lnTo>
                    <a:pt x="333419" y="172382"/>
                  </a:lnTo>
                  <a:lnTo>
                    <a:pt x="286570" y="129286"/>
                  </a:lnTo>
                  <a:lnTo>
                    <a:pt x="239721" y="86191"/>
                  </a:lnTo>
                  <a:lnTo>
                    <a:pt x="192872" y="43095"/>
                  </a:lnTo>
                  <a:lnTo>
                    <a:pt x="146023" y="0"/>
                  </a:lnTo>
                  <a:lnTo>
                    <a:pt x="94773" y="58174"/>
                  </a:lnTo>
                  <a:lnTo>
                    <a:pt x="46068" y="118495"/>
                  </a:lnTo>
                  <a:lnTo>
                    <a:pt x="0" y="180853"/>
                  </a:lnTo>
                  <a:lnTo>
                    <a:pt x="51999" y="217570"/>
                  </a:lnTo>
                  <a:lnTo>
                    <a:pt x="103999" y="254286"/>
                  </a:lnTo>
                  <a:lnTo>
                    <a:pt x="155999" y="291002"/>
                  </a:lnTo>
                  <a:lnTo>
                    <a:pt x="207999" y="327718"/>
                  </a:lnTo>
                  <a:lnTo>
                    <a:pt x="259999" y="364434"/>
                  </a:lnTo>
                  <a:lnTo>
                    <a:pt x="311998" y="401151"/>
                  </a:lnTo>
                  <a:lnTo>
                    <a:pt x="363998" y="437867"/>
                  </a:lnTo>
                  <a:lnTo>
                    <a:pt x="415998" y="474583"/>
                  </a:lnTo>
                  <a:lnTo>
                    <a:pt x="467998" y="511299"/>
                  </a:lnTo>
                  <a:lnTo>
                    <a:pt x="519998" y="548015"/>
                  </a:lnTo>
                  <a:lnTo>
                    <a:pt x="571997" y="584731"/>
                  </a:lnTo>
                  <a:lnTo>
                    <a:pt x="623997" y="621448"/>
                  </a:lnTo>
                  <a:lnTo>
                    <a:pt x="675997" y="658164"/>
                  </a:lnTo>
                  <a:lnTo>
                    <a:pt x="727997" y="694880"/>
                  </a:lnTo>
                  <a:lnTo>
                    <a:pt x="779997" y="731596"/>
                  </a:lnTo>
                  <a:lnTo>
                    <a:pt x="831996" y="768312"/>
                  </a:lnTo>
                  <a:lnTo>
                    <a:pt x="883996" y="805029"/>
                  </a:lnTo>
                  <a:lnTo>
                    <a:pt x="935996" y="841745"/>
                  </a:lnTo>
                  <a:lnTo>
                    <a:pt x="987996" y="878461"/>
                  </a:lnTo>
                  <a:lnTo>
                    <a:pt x="1039996" y="915177"/>
                  </a:lnTo>
                  <a:lnTo>
                    <a:pt x="1091995" y="95189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201950" y="2572974"/>
              <a:ext cx="1024783" cy="1057052"/>
            </a:xfrm>
            <a:custGeom>
              <a:avLst/>
              <a:pathLst>
                <a:path w="1024783" h="1057052">
                  <a:moveTo>
                    <a:pt x="1024783" y="1017632"/>
                  </a:moveTo>
                  <a:lnTo>
                    <a:pt x="983505" y="969174"/>
                  </a:lnTo>
                  <a:lnTo>
                    <a:pt x="942228" y="920715"/>
                  </a:lnTo>
                  <a:lnTo>
                    <a:pt x="900951" y="872256"/>
                  </a:lnTo>
                  <a:lnTo>
                    <a:pt x="859674" y="823798"/>
                  </a:lnTo>
                  <a:lnTo>
                    <a:pt x="818396" y="775339"/>
                  </a:lnTo>
                  <a:lnTo>
                    <a:pt x="777119" y="726880"/>
                  </a:lnTo>
                  <a:lnTo>
                    <a:pt x="735842" y="678421"/>
                  </a:lnTo>
                  <a:lnTo>
                    <a:pt x="694565" y="629963"/>
                  </a:lnTo>
                  <a:lnTo>
                    <a:pt x="653287" y="581504"/>
                  </a:lnTo>
                  <a:lnTo>
                    <a:pt x="612010" y="533045"/>
                  </a:lnTo>
                  <a:lnTo>
                    <a:pt x="570733" y="484587"/>
                  </a:lnTo>
                  <a:lnTo>
                    <a:pt x="529456" y="436128"/>
                  </a:lnTo>
                  <a:lnTo>
                    <a:pt x="488178" y="387669"/>
                  </a:lnTo>
                  <a:lnTo>
                    <a:pt x="446901" y="339210"/>
                  </a:lnTo>
                  <a:lnTo>
                    <a:pt x="405624" y="290752"/>
                  </a:lnTo>
                  <a:lnTo>
                    <a:pt x="364347" y="242293"/>
                  </a:lnTo>
                  <a:lnTo>
                    <a:pt x="323069" y="193834"/>
                  </a:lnTo>
                  <a:lnTo>
                    <a:pt x="281792" y="145376"/>
                  </a:lnTo>
                  <a:lnTo>
                    <a:pt x="240515" y="96917"/>
                  </a:lnTo>
                  <a:lnTo>
                    <a:pt x="199238" y="48458"/>
                  </a:lnTo>
                  <a:lnTo>
                    <a:pt x="157960" y="0"/>
                  </a:lnTo>
                  <a:lnTo>
                    <a:pt x="103267" y="48534"/>
                  </a:lnTo>
                  <a:lnTo>
                    <a:pt x="50584" y="99244"/>
                  </a:lnTo>
                  <a:lnTo>
                    <a:pt x="0" y="152046"/>
                  </a:lnTo>
                  <a:lnTo>
                    <a:pt x="46849" y="195142"/>
                  </a:lnTo>
                  <a:lnTo>
                    <a:pt x="93698" y="238237"/>
                  </a:lnTo>
                  <a:lnTo>
                    <a:pt x="140547" y="281333"/>
                  </a:lnTo>
                  <a:lnTo>
                    <a:pt x="187396" y="324428"/>
                  </a:lnTo>
                  <a:lnTo>
                    <a:pt x="234245" y="367524"/>
                  </a:lnTo>
                  <a:lnTo>
                    <a:pt x="281094" y="410619"/>
                  </a:lnTo>
                  <a:lnTo>
                    <a:pt x="327943" y="453715"/>
                  </a:lnTo>
                  <a:lnTo>
                    <a:pt x="374792" y="496810"/>
                  </a:lnTo>
                  <a:lnTo>
                    <a:pt x="421641" y="539906"/>
                  </a:lnTo>
                  <a:lnTo>
                    <a:pt x="468490" y="583001"/>
                  </a:lnTo>
                  <a:lnTo>
                    <a:pt x="515339" y="626097"/>
                  </a:lnTo>
                  <a:lnTo>
                    <a:pt x="562188" y="669192"/>
                  </a:lnTo>
                  <a:lnTo>
                    <a:pt x="609037" y="712288"/>
                  </a:lnTo>
                  <a:lnTo>
                    <a:pt x="655886" y="755383"/>
                  </a:lnTo>
                  <a:lnTo>
                    <a:pt x="702735" y="798479"/>
                  </a:lnTo>
                  <a:lnTo>
                    <a:pt x="749585" y="841574"/>
                  </a:lnTo>
                  <a:lnTo>
                    <a:pt x="796434" y="884670"/>
                  </a:lnTo>
                  <a:lnTo>
                    <a:pt x="843283" y="927765"/>
                  </a:lnTo>
                  <a:lnTo>
                    <a:pt x="890132" y="970861"/>
                  </a:lnTo>
                  <a:lnTo>
                    <a:pt x="936981" y="1013956"/>
                  </a:lnTo>
                  <a:lnTo>
                    <a:pt x="983830" y="105705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359911" y="2458731"/>
              <a:ext cx="905505" cy="1131875"/>
            </a:xfrm>
            <a:custGeom>
              <a:avLst/>
              <a:pathLst>
                <a:path w="905505" h="1131875">
                  <a:moveTo>
                    <a:pt x="905505" y="1102257"/>
                  </a:moveTo>
                  <a:lnTo>
                    <a:pt x="869491" y="1049768"/>
                  </a:lnTo>
                  <a:lnTo>
                    <a:pt x="833477" y="997280"/>
                  </a:lnTo>
                  <a:lnTo>
                    <a:pt x="797463" y="944791"/>
                  </a:lnTo>
                  <a:lnTo>
                    <a:pt x="761448" y="892303"/>
                  </a:lnTo>
                  <a:lnTo>
                    <a:pt x="725434" y="839814"/>
                  </a:lnTo>
                  <a:lnTo>
                    <a:pt x="689420" y="787326"/>
                  </a:lnTo>
                  <a:lnTo>
                    <a:pt x="653406" y="734838"/>
                  </a:lnTo>
                  <a:lnTo>
                    <a:pt x="617392" y="682349"/>
                  </a:lnTo>
                  <a:lnTo>
                    <a:pt x="581377" y="629861"/>
                  </a:lnTo>
                  <a:lnTo>
                    <a:pt x="545363" y="577372"/>
                  </a:lnTo>
                  <a:lnTo>
                    <a:pt x="509349" y="524884"/>
                  </a:lnTo>
                  <a:lnTo>
                    <a:pt x="473335" y="472395"/>
                  </a:lnTo>
                  <a:lnTo>
                    <a:pt x="437321" y="419907"/>
                  </a:lnTo>
                  <a:lnTo>
                    <a:pt x="401306" y="367419"/>
                  </a:lnTo>
                  <a:lnTo>
                    <a:pt x="365292" y="314930"/>
                  </a:lnTo>
                  <a:lnTo>
                    <a:pt x="329278" y="262442"/>
                  </a:lnTo>
                  <a:lnTo>
                    <a:pt x="293264" y="209953"/>
                  </a:lnTo>
                  <a:lnTo>
                    <a:pt x="257250" y="157465"/>
                  </a:lnTo>
                  <a:lnTo>
                    <a:pt x="221235" y="104976"/>
                  </a:lnTo>
                  <a:lnTo>
                    <a:pt x="185221" y="52488"/>
                  </a:lnTo>
                  <a:lnTo>
                    <a:pt x="149207" y="0"/>
                  </a:lnTo>
                  <a:lnTo>
                    <a:pt x="98159" y="36345"/>
                  </a:lnTo>
                  <a:lnTo>
                    <a:pt x="48403" y="74441"/>
                  </a:lnTo>
                  <a:lnTo>
                    <a:pt x="0" y="114242"/>
                  </a:lnTo>
                  <a:lnTo>
                    <a:pt x="41277" y="162701"/>
                  </a:lnTo>
                  <a:lnTo>
                    <a:pt x="82554" y="211160"/>
                  </a:lnTo>
                  <a:lnTo>
                    <a:pt x="123831" y="259618"/>
                  </a:lnTo>
                  <a:lnTo>
                    <a:pt x="165108" y="308077"/>
                  </a:lnTo>
                  <a:lnTo>
                    <a:pt x="206386" y="356536"/>
                  </a:lnTo>
                  <a:lnTo>
                    <a:pt x="247663" y="404994"/>
                  </a:lnTo>
                  <a:lnTo>
                    <a:pt x="288940" y="453453"/>
                  </a:lnTo>
                  <a:lnTo>
                    <a:pt x="330217" y="501912"/>
                  </a:lnTo>
                  <a:lnTo>
                    <a:pt x="371495" y="550371"/>
                  </a:lnTo>
                  <a:lnTo>
                    <a:pt x="412772" y="598829"/>
                  </a:lnTo>
                  <a:lnTo>
                    <a:pt x="454049" y="647288"/>
                  </a:lnTo>
                  <a:lnTo>
                    <a:pt x="495326" y="695747"/>
                  </a:lnTo>
                  <a:lnTo>
                    <a:pt x="536604" y="744205"/>
                  </a:lnTo>
                  <a:lnTo>
                    <a:pt x="577881" y="792664"/>
                  </a:lnTo>
                  <a:lnTo>
                    <a:pt x="619158" y="841123"/>
                  </a:lnTo>
                  <a:lnTo>
                    <a:pt x="660435" y="889582"/>
                  </a:lnTo>
                  <a:lnTo>
                    <a:pt x="701713" y="938040"/>
                  </a:lnTo>
                  <a:lnTo>
                    <a:pt x="742990" y="986499"/>
                  </a:lnTo>
                  <a:lnTo>
                    <a:pt x="784267" y="1034958"/>
                  </a:lnTo>
                  <a:lnTo>
                    <a:pt x="825544" y="1083416"/>
                  </a:lnTo>
                  <a:lnTo>
                    <a:pt x="866822" y="1131875"/>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509119" y="2363923"/>
              <a:ext cx="796282" cy="1197065"/>
            </a:xfrm>
            <a:custGeom>
              <a:avLst/>
              <a:pathLst>
                <a:path w="796282" h="1197065">
                  <a:moveTo>
                    <a:pt x="796282" y="1172485"/>
                  </a:moveTo>
                  <a:lnTo>
                    <a:pt x="765708" y="1116652"/>
                  </a:lnTo>
                  <a:lnTo>
                    <a:pt x="735134" y="1060820"/>
                  </a:lnTo>
                  <a:lnTo>
                    <a:pt x="704560" y="1004987"/>
                  </a:lnTo>
                  <a:lnTo>
                    <a:pt x="673986" y="949154"/>
                  </a:lnTo>
                  <a:lnTo>
                    <a:pt x="643412" y="893322"/>
                  </a:lnTo>
                  <a:lnTo>
                    <a:pt x="612838" y="837489"/>
                  </a:lnTo>
                  <a:lnTo>
                    <a:pt x="582264" y="781656"/>
                  </a:lnTo>
                  <a:lnTo>
                    <a:pt x="551690" y="725824"/>
                  </a:lnTo>
                  <a:lnTo>
                    <a:pt x="521116" y="669991"/>
                  </a:lnTo>
                  <a:lnTo>
                    <a:pt x="490542" y="614159"/>
                  </a:lnTo>
                  <a:lnTo>
                    <a:pt x="459968" y="558326"/>
                  </a:lnTo>
                  <a:lnTo>
                    <a:pt x="429394" y="502493"/>
                  </a:lnTo>
                  <a:lnTo>
                    <a:pt x="398819" y="446661"/>
                  </a:lnTo>
                  <a:lnTo>
                    <a:pt x="368245" y="390828"/>
                  </a:lnTo>
                  <a:lnTo>
                    <a:pt x="337671" y="334995"/>
                  </a:lnTo>
                  <a:lnTo>
                    <a:pt x="307097" y="279163"/>
                  </a:lnTo>
                  <a:lnTo>
                    <a:pt x="276523" y="223330"/>
                  </a:lnTo>
                  <a:lnTo>
                    <a:pt x="245949" y="167497"/>
                  </a:lnTo>
                  <a:lnTo>
                    <a:pt x="215375" y="111665"/>
                  </a:lnTo>
                  <a:lnTo>
                    <a:pt x="184801" y="55832"/>
                  </a:lnTo>
                  <a:lnTo>
                    <a:pt x="154227" y="0"/>
                  </a:lnTo>
                  <a:lnTo>
                    <a:pt x="75924" y="45468"/>
                  </a:lnTo>
                  <a:lnTo>
                    <a:pt x="0" y="94808"/>
                  </a:lnTo>
                  <a:lnTo>
                    <a:pt x="36014" y="147296"/>
                  </a:lnTo>
                  <a:lnTo>
                    <a:pt x="72028" y="199785"/>
                  </a:lnTo>
                  <a:lnTo>
                    <a:pt x="108042" y="252273"/>
                  </a:lnTo>
                  <a:lnTo>
                    <a:pt x="144056" y="304761"/>
                  </a:lnTo>
                  <a:lnTo>
                    <a:pt x="180070" y="357250"/>
                  </a:lnTo>
                  <a:lnTo>
                    <a:pt x="216085" y="409738"/>
                  </a:lnTo>
                  <a:lnTo>
                    <a:pt x="252099" y="462227"/>
                  </a:lnTo>
                  <a:lnTo>
                    <a:pt x="288113" y="514715"/>
                  </a:lnTo>
                  <a:lnTo>
                    <a:pt x="324127" y="567204"/>
                  </a:lnTo>
                  <a:lnTo>
                    <a:pt x="360141" y="619692"/>
                  </a:lnTo>
                  <a:lnTo>
                    <a:pt x="396156" y="672181"/>
                  </a:lnTo>
                  <a:lnTo>
                    <a:pt x="432170" y="724669"/>
                  </a:lnTo>
                  <a:lnTo>
                    <a:pt x="468184" y="777157"/>
                  </a:lnTo>
                  <a:lnTo>
                    <a:pt x="504198" y="829646"/>
                  </a:lnTo>
                  <a:lnTo>
                    <a:pt x="540212" y="882134"/>
                  </a:lnTo>
                  <a:lnTo>
                    <a:pt x="576227" y="934623"/>
                  </a:lnTo>
                  <a:lnTo>
                    <a:pt x="612241" y="987111"/>
                  </a:lnTo>
                  <a:lnTo>
                    <a:pt x="648255" y="1039600"/>
                  </a:lnTo>
                  <a:lnTo>
                    <a:pt x="684269" y="1092088"/>
                  </a:lnTo>
                  <a:lnTo>
                    <a:pt x="720283" y="1144576"/>
                  </a:lnTo>
                  <a:lnTo>
                    <a:pt x="756298" y="1197065"/>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663346" y="2289043"/>
              <a:ext cx="681873" cy="1247365"/>
            </a:xfrm>
            <a:custGeom>
              <a:avLst/>
              <a:pathLst>
                <a:path w="681873" h="1247365">
                  <a:moveTo>
                    <a:pt x="681873" y="1227952"/>
                  </a:moveTo>
                  <a:lnTo>
                    <a:pt x="656716" y="1169478"/>
                  </a:lnTo>
                  <a:lnTo>
                    <a:pt x="631560" y="1111004"/>
                  </a:lnTo>
                  <a:lnTo>
                    <a:pt x="606403" y="1052530"/>
                  </a:lnTo>
                  <a:lnTo>
                    <a:pt x="581246" y="994056"/>
                  </a:lnTo>
                  <a:lnTo>
                    <a:pt x="556090" y="935582"/>
                  </a:lnTo>
                  <a:lnTo>
                    <a:pt x="530933" y="877108"/>
                  </a:lnTo>
                  <a:lnTo>
                    <a:pt x="505776" y="818634"/>
                  </a:lnTo>
                  <a:lnTo>
                    <a:pt x="480620" y="760161"/>
                  </a:lnTo>
                  <a:lnTo>
                    <a:pt x="455463" y="701687"/>
                  </a:lnTo>
                  <a:lnTo>
                    <a:pt x="430306" y="643213"/>
                  </a:lnTo>
                  <a:lnTo>
                    <a:pt x="405150" y="584739"/>
                  </a:lnTo>
                  <a:lnTo>
                    <a:pt x="379993" y="526265"/>
                  </a:lnTo>
                  <a:lnTo>
                    <a:pt x="354836" y="467791"/>
                  </a:lnTo>
                  <a:lnTo>
                    <a:pt x="329680" y="409317"/>
                  </a:lnTo>
                  <a:lnTo>
                    <a:pt x="304523" y="350843"/>
                  </a:lnTo>
                  <a:lnTo>
                    <a:pt x="279366" y="292369"/>
                  </a:lnTo>
                  <a:lnTo>
                    <a:pt x="254210" y="233895"/>
                  </a:lnTo>
                  <a:lnTo>
                    <a:pt x="229053" y="175421"/>
                  </a:lnTo>
                  <a:lnTo>
                    <a:pt x="203896" y="116947"/>
                  </a:lnTo>
                  <a:lnTo>
                    <a:pt x="178740" y="58473"/>
                  </a:lnTo>
                  <a:lnTo>
                    <a:pt x="153583" y="0"/>
                  </a:lnTo>
                  <a:lnTo>
                    <a:pt x="75905" y="35621"/>
                  </a:lnTo>
                  <a:lnTo>
                    <a:pt x="0" y="74880"/>
                  </a:lnTo>
                  <a:lnTo>
                    <a:pt x="30574" y="130713"/>
                  </a:lnTo>
                  <a:lnTo>
                    <a:pt x="61148" y="186545"/>
                  </a:lnTo>
                  <a:lnTo>
                    <a:pt x="91722" y="242378"/>
                  </a:lnTo>
                  <a:lnTo>
                    <a:pt x="122296" y="298210"/>
                  </a:lnTo>
                  <a:lnTo>
                    <a:pt x="152870" y="354043"/>
                  </a:lnTo>
                  <a:lnTo>
                    <a:pt x="183444" y="409876"/>
                  </a:lnTo>
                  <a:lnTo>
                    <a:pt x="214018" y="465708"/>
                  </a:lnTo>
                  <a:lnTo>
                    <a:pt x="244592" y="521541"/>
                  </a:lnTo>
                  <a:lnTo>
                    <a:pt x="275166" y="577374"/>
                  </a:lnTo>
                  <a:lnTo>
                    <a:pt x="305740" y="633206"/>
                  </a:lnTo>
                  <a:lnTo>
                    <a:pt x="336314" y="689039"/>
                  </a:lnTo>
                  <a:lnTo>
                    <a:pt x="366888" y="744872"/>
                  </a:lnTo>
                  <a:lnTo>
                    <a:pt x="397463" y="800704"/>
                  </a:lnTo>
                  <a:lnTo>
                    <a:pt x="428037" y="856537"/>
                  </a:lnTo>
                  <a:lnTo>
                    <a:pt x="458611" y="912370"/>
                  </a:lnTo>
                  <a:lnTo>
                    <a:pt x="489185" y="968202"/>
                  </a:lnTo>
                  <a:lnTo>
                    <a:pt x="519759" y="1024035"/>
                  </a:lnTo>
                  <a:lnTo>
                    <a:pt x="550333" y="1079867"/>
                  </a:lnTo>
                  <a:lnTo>
                    <a:pt x="580907" y="1135700"/>
                  </a:lnTo>
                  <a:lnTo>
                    <a:pt x="611481" y="1191533"/>
                  </a:lnTo>
                  <a:lnTo>
                    <a:pt x="642055" y="12473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816930" y="2244085"/>
              <a:ext cx="558162" cy="1272909"/>
            </a:xfrm>
            <a:custGeom>
              <a:avLst/>
              <a:pathLst>
                <a:path w="558162" h="1272909">
                  <a:moveTo>
                    <a:pt x="558162" y="1261254"/>
                  </a:moveTo>
                  <a:lnTo>
                    <a:pt x="537070" y="1201194"/>
                  </a:lnTo>
                  <a:lnTo>
                    <a:pt x="515978" y="1141134"/>
                  </a:lnTo>
                  <a:lnTo>
                    <a:pt x="494885" y="1081075"/>
                  </a:lnTo>
                  <a:lnTo>
                    <a:pt x="473793" y="1021015"/>
                  </a:lnTo>
                  <a:lnTo>
                    <a:pt x="452701" y="960955"/>
                  </a:lnTo>
                  <a:lnTo>
                    <a:pt x="431608" y="900895"/>
                  </a:lnTo>
                  <a:lnTo>
                    <a:pt x="410516" y="840836"/>
                  </a:lnTo>
                  <a:lnTo>
                    <a:pt x="389424" y="780776"/>
                  </a:lnTo>
                  <a:lnTo>
                    <a:pt x="368331" y="720716"/>
                  </a:lnTo>
                  <a:lnTo>
                    <a:pt x="347239" y="660657"/>
                  </a:lnTo>
                  <a:lnTo>
                    <a:pt x="326147" y="600597"/>
                  </a:lnTo>
                  <a:lnTo>
                    <a:pt x="305054" y="540537"/>
                  </a:lnTo>
                  <a:lnTo>
                    <a:pt x="283962" y="480477"/>
                  </a:lnTo>
                  <a:lnTo>
                    <a:pt x="262869" y="420418"/>
                  </a:lnTo>
                  <a:lnTo>
                    <a:pt x="241777" y="360358"/>
                  </a:lnTo>
                  <a:lnTo>
                    <a:pt x="220685" y="300298"/>
                  </a:lnTo>
                  <a:lnTo>
                    <a:pt x="199592" y="240238"/>
                  </a:lnTo>
                  <a:lnTo>
                    <a:pt x="178500" y="180179"/>
                  </a:lnTo>
                  <a:lnTo>
                    <a:pt x="157408" y="120119"/>
                  </a:lnTo>
                  <a:lnTo>
                    <a:pt x="136315" y="60059"/>
                  </a:lnTo>
                  <a:lnTo>
                    <a:pt x="115223" y="0"/>
                  </a:lnTo>
                  <a:lnTo>
                    <a:pt x="57226" y="21491"/>
                  </a:lnTo>
                  <a:lnTo>
                    <a:pt x="0" y="44957"/>
                  </a:lnTo>
                  <a:lnTo>
                    <a:pt x="25156" y="103431"/>
                  </a:lnTo>
                  <a:lnTo>
                    <a:pt x="50313" y="161905"/>
                  </a:lnTo>
                  <a:lnTo>
                    <a:pt x="75470" y="220379"/>
                  </a:lnTo>
                  <a:lnTo>
                    <a:pt x="100626" y="278853"/>
                  </a:lnTo>
                  <a:lnTo>
                    <a:pt x="125783" y="337327"/>
                  </a:lnTo>
                  <a:lnTo>
                    <a:pt x="150940" y="395801"/>
                  </a:lnTo>
                  <a:lnTo>
                    <a:pt x="176096" y="454274"/>
                  </a:lnTo>
                  <a:lnTo>
                    <a:pt x="201253" y="512748"/>
                  </a:lnTo>
                  <a:lnTo>
                    <a:pt x="226410" y="571222"/>
                  </a:lnTo>
                  <a:lnTo>
                    <a:pt x="251566" y="629696"/>
                  </a:lnTo>
                  <a:lnTo>
                    <a:pt x="276723" y="688170"/>
                  </a:lnTo>
                  <a:lnTo>
                    <a:pt x="301880" y="746644"/>
                  </a:lnTo>
                  <a:lnTo>
                    <a:pt x="327036" y="805118"/>
                  </a:lnTo>
                  <a:lnTo>
                    <a:pt x="352193" y="863592"/>
                  </a:lnTo>
                  <a:lnTo>
                    <a:pt x="377350" y="922066"/>
                  </a:lnTo>
                  <a:lnTo>
                    <a:pt x="402506" y="980540"/>
                  </a:lnTo>
                  <a:lnTo>
                    <a:pt x="427663" y="1039014"/>
                  </a:lnTo>
                  <a:lnTo>
                    <a:pt x="452820" y="1097488"/>
                  </a:lnTo>
                  <a:lnTo>
                    <a:pt x="477976" y="1155962"/>
                  </a:lnTo>
                  <a:lnTo>
                    <a:pt x="503133" y="1214436"/>
                  </a:lnTo>
                  <a:lnTo>
                    <a:pt x="528290" y="127290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932153" y="2216816"/>
              <a:ext cx="464768" cy="1288523"/>
            </a:xfrm>
            <a:custGeom>
              <a:avLst/>
              <a:pathLst>
                <a:path w="464768" h="1288523">
                  <a:moveTo>
                    <a:pt x="464768" y="1281454"/>
                  </a:moveTo>
                  <a:lnTo>
                    <a:pt x="446646" y="1220432"/>
                  </a:lnTo>
                  <a:lnTo>
                    <a:pt x="428524" y="1159410"/>
                  </a:lnTo>
                  <a:lnTo>
                    <a:pt x="410401" y="1098389"/>
                  </a:lnTo>
                  <a:lnTo>
                    <a:pt x="392279" y="1037367"/>
                  </a:lnTo>
                  <a:lnTo>
                    <a:pt x="374156" y="976345"/>
                  </a:lnTo>
                  <a:lnTo>
                    <a:pt x="356034" y="915324"/>
                  </a:lnTo>
                  <a:lnTo>
                    <a:pt x="337912" y="854302"/>
                  </a:lnTo>
                  <a:lnTo>
                    <a:pt x="319789" y="793281"/>
                  </a:lnTo>
                  <a:lnTo>
                    <a:pt x="301667" y="732259"/>
                  </a:lnTo>
                  <a:lnTo>
                    <a:pt x="283545" y="671237"/>
                  </a:lnTo>
                  <a:lnTo>
                    <a:pt x="265422" y="610216"/>
                  </a:lnTo>
                  <a:lnTo>
                    <a:pt x="247300" y="549194"/>
                  </a:lnTo>
                  <a:lnTo>
                    <a:pt x="229178" y="488172"/>
                  </a:lnTo>
                  <a:lnTo>
                    <a:pt x="211055" y="427151"/>
                  </a:lnTo>
                  <a:lnTo>
                    <a:pt x="192933" y="366129"/>
                  </a:lnTo>
                  <a:lnTo>
                    <a:pt x="174811" y="305108"/>
                  </a:lnTo>
                  <a:lnTo>
                    <a:pt x="156688" y="244086"/>
                  </a:lnTo>
                  <a:lnTo>
                    <a:pt x="138566" y="183064"/>
                  </a:lnTo>
                  <a:lnTo>
                    <a:pt x="120444" y="122043"/>
                  </a:lnTo>
                  <a:lnTo>
                    <a:pt x="102321" y="61021"/>
                  </a:lnTo>
                  <a:lnTo>
                    <a:pt x="84199" y="0"/>
                  </a:lnTo>
                  <a:lnTo>
                    <a:pt x="0" y="27269"/>
                  </a:lnTo>
                  <a:lnTo>
                    <a:pt x="21092" y="87329"/>
                  </a:lnTo>
                  <a:lnTo>
                    <a:pt x="42184" y="147389"/>
                  </a:lnTo>
                  <a:lnTo>
                    <a:pt x="63277" y="207448"/>
                  </a:lnTo>
                  <a:lnTo>
                    <a:pt x="84369" y="267508"/>
                  </a:lnTo>
                  <a:lnTo>
                    <a:pt x="105461" y="327568"/>
                  </a:lnTo>
                  <a:lnTo>
                    <a:pt x="126554" y="387628"/>
                  </a:lnTo>
                  <a:lnTo>
                    <a:pt x="147646" y="447687"/>
                  </a:lnTo>
                  <a:lnTo>
                    <a:pt x="168738" y="507747"/>
                  </a:lnTo>
                  <a:lnTo>
                    <a:pt x="189831" y="567807"/>
                  </a:lnTo>
                  <a:lnTo>
                    <a:pt x="210923" y="627866"/>
                  </a:lnTo>
                  <a:lnTo>
                    <a:pt x="232015" y="687926"/>
                  </a:lnTo>
                  <a:lnTo>
                    <a:pt x="253108" y="747986"/>
                  </a:lnTo>
                  <a:lnTo>
                    <a:pt x="274200" y="808046"/>
                  </a:lnTo>
                  <a:lnTo>
                    <a:pt x="295292" y="868105"/>
                  </a:lnTo>
                  <a:lnTo>
                    <a:pt x="316385" y="928165"/>
                  </a:lnTo>
                  <a:lnTo>
                    <a:pt x="337477" y="988225"/>
                  </a:lnTo>
                  <a:lnTo>
                    <a:pt x="358569" y="1048285"/>
                  </a:lnTo>
                  <a:lnTo>
                    <a:pt x="379662" y="1108344"/>
                  </a:lnTo>
                  <a:lnTo>
                    <a:pt x="400754" y="1168404"/>
                  </a:lnTo>
                  <a:lnTo>
                    <a:pt x="421846" y="1228464"/>
                  </a:lnTo>
                  <a:lnTo>
                    <a:pt x="442939" y="128852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2016352" y="2193925"/>
              <a:ext cx="402487" cy="1304344"/>
            </a:xfrm>
            <a:custGeom>
              <a:avLst/>
              <a:pathLst>
                <a:path w="402487" h="1304344">
                  <a:moveTo>
                    <a:pt x="402487" y="1298409"/>
                  </a:moveTo>
                  <a:lnTo>
                    <a:pt x="387347" y="1236580"/>
                  </a:lnTo>
                  <a:lnTo>
                    <a:pt x="372207" y="1174751"/>
                  </a:lnTo>
                  <a:lnTo>
                    <a:pt x="357067" y="1112922"/>
                  </a:lnTo>
                  <a:lnTo>
                    <a:pt x="341926" y="1051093"/>
                  </a:lnTo>
                  <a:lnTo>
                    <a:pt x="326786" y="989264"/>
                  </a:lnTo>
                  <a:lnTo>
                    <a:pt x="311646" y="927435"/>
                  </a:lnTo>
                  <a:lnTo>
                    <a:pt x="296506" y="865606"/>
                  </a:lnTo>
                  <a:lnTo>
                    <a:pt x="281365" y="803777"/>
                  </a:lnTo>
                  <a:lnTo>
                    <a:pt x="266225" y="741948"/>
                  </a:lnTo>
                  <a:lnTo>
                    <a:pt x="251085" y="680119"/>
                  </a:lnTo>
                  <a:lnTo>
                    <a:pt x="235945" y="618290"/>
                  </a:lnTo>
                  <a:lnTo>
                    <a:pt x="220804" y="556461"/>
                  </a:lnTo>
                  <a:lnTo>
                    <a:pt x="205664" y="494632"/>
                  </a:lnTo>
                  <a:lnTo>
                    <a:pt x="190524" y="432803"/>
                  </a:lnTo>
                  <a:lnTo>
                    <a:pt x="175384" y="370974"/>
                  </a:lnTo>
                  <a:lnTo>
                    <a:pt x="160243" y="309145"/>
                  </a:lnTo>
                  <a:lnTo>
                    <a:pt x="145103" y="247316"/>
                  </a:lnTo>
                  <a:lnTo>
                    <a:pt x="129963" y="185487"/>
                  </a:lnTo>
                  <a:lnTo>
                    <a:pt x="114823" y="123658"/>
                  </a:lnTo>
                  <a:lnTo>
                    <a:pt x="99682" y="61829"/>
                  </a:lnTo>
                  <a:lnTo>
                    <a:pt x="84542" y="0"/>
                  </a:lnTo>
                  <a:lnTo>
                    <a:pt x="0" y="22890"/>
                  </a:lnTo>
                  <a:lnTo>
                    <a:pt x="18122" y="83912"/>
                  </a:lnTo>
                  <a:lnTo>
                    <a:pt x="36244" y="144933"/>
                  </a:lnTo>
                  <a:lnTo>
                    <a:pt x="54367" y="205955"/>
                  </a:lnTo>
                  <a:lnTo>
                    <a:pt x="72489" y="266976"/>
                  </a:lnTo>
                  <a:lnTo>
                    <a:pt x="90611" y="327998"/>
                  </a:lnTo>
                  <a:lnTo>
                    <a:pt x="108734" y="389020"/>
                  </a:lnTo>
                  <a:lnTo>
                    <a:pt x="126856" y="450041"/>
                  </a:lnTo>
                  <a:lnTo>
                    <a:pt x="144978" y="511063"/>
                  </a:lnTo>
                  <a:lnTo>
                    <a:pt x="163101" y="572085"/>
                  </a:lnTo>
                  <a:lnTo>
                    <a:pt x="181223" y="633106"/>
                  </a:lnTo>
                  <a:lnTo>
                    <a:pt x="199345" y="694128"/>
                  </a:lnTo>
                  <a:lnTo>
                    <a:pt x="217468" y="755149"/>
                  </a:lnTo>
                  <a:lnTo>
                    <a:pt x="235590" y="816171"/>
                  </a:lnTo>
                  <a:lnTo>
                    <a:pt x="253712" y="877193"/>
                  </a:lnTo>
                  <a:lnTo>
                    <a:pt x="271835" y="938214"/>
                  </a:lnTo>
                  <a:lnTo>
                    <a:pt x="289957" y="999236"/>
                  </a:lnTo>
                  <a:lnTo>
                    <a:pt x="308080" y="1060258"/>
                  </a:lnTo>
                  <a:lnTo>
                    <a:pt x="326202" y="1121279"/>
                  </a:lnTo>
                  <a:lnTo>
                    <a:pt x="344324" y="1182301"/>
                  </a:lnTo>
                  <a:lnTo>
                    <a:pt x="362447" y="1243322"/>
                  </a:lnTo>
                  <a:lnTo>
                    <a:pt x="380569" y="130434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2100895" y="2176795"/>
              <a:ext cx="337973" cy="1315540"/>
            </a:xfrm>
            <a:custGeom>
              <a:avLst/>
              <a:pathLst>
                <a:path w="337973" h="1315540">
                  <a:moveTo>
                    <a:pt x="337973" y="1311099"/>
                  </a:moveTo>
                  <a:lnTo>
                    <a:pt x="325557" y="1248665"/>
                  </a:lnTo>
                  <a:lnTo>
                    <a:pt x="313142" y="1186232"/>
                  </a:lnTo>
                  <a:lnTo>
                    <a:pt x="300726" y="1123799"/>
                  </a:lnTo>
                  <a:lnTo>
                    <a:pt x="288311" y="1061366"/>
                  </a:lnTo>
                  <a:lnTo>
                    <a:pt x="275896" y="998932"/>
                  </a:lnTo>
                  <a:lnTo>
                    <a:pt x="263480" y="936499"/>
                  </a:lnTo>
                  <a:lnTo>
                    <a:pt x="251065" y="874066"/>
                  </a:lnTo>
                  <a:lnTo>
                    <a:pt x="238650" y="811632"/>
                  </a:lnTo>
                  <a:lnTo>
                    <a:pt x="226234" y="749199"/>
                  </a:lnTo>
                  <a:lnTo>
                    <a:pt x="213819" y="686766"/>
                  </a:lnTo>
                  <a:lnTo>
                    <a:pt x="201403" y="624332"/>
                  </a:lnTo>
                  <a:lnTo>
                    <a:pt x="188988" y="561899"/>
                  </a:lnTo>
                  <a:lnTo>
                    <a:pt x="176573" y="499466"/>
                  </a:lnTo>
                  <a:lnTo>
                    <a:pt x="164157" y="437033"/>
                  </a:lnTo>
                  <a:lnTo>
                    <a:pt x="151742" y="374599"/>
                  </a:lnTo>
                  <a:lnTo>
                    <a:pt x="139327" y="312166"/>
                  </a:lnTo>
                  <a:lnTo>
                    <a:pt x="126911" y="249733"/>
                  </a:lnTo>
                  <a:lnTo>
                    <a:pt x="114496" y="187299"/>
                  </a:lnTo>
                  <a:lnTo>
                    <a:pt x="102080" y="124866"/>
                  </a:lnTo>
                  <a:lnTo>
                    <a:pt x="89665" y="62433"/>
                  </a:lnTo>
                  <a:lnTo>
                    <a:pt x="77250" y="0"/>
                  </a:lnTo>
                  <a:lnTo>
                    <a:pt x="0" y="17130"/>
                  </a:lnTo>
                  <a:lnTo>
                    <a:pt x="15140" y="78959"/>
                  </a:lnTo>
                  <a:lnTo>
                    <a:pt x="30280" y="140788"/>
                  </a:lnTo>
                  <a:lnTo>
                    <a:pt x="45420" y="202617"/>
                  </a:lnTo>
                  <a:lnTo>
                    <a:pt x="60561" y="264446"/>
                  </a:lnTo>
                  <a:lnTo>
                    <a:pt x="75701" y="326275"/>
                  </a:lnTo>
                  <a:lnTo>
                    <a:pt x="90841" y="388104"/>
                  </a:lnTo>
                  <a:lnTo>
                    <a:pt x="105981" y="449933"/>
                  </a:lnTo>
                  <a:lnTo>
                    <a:pt x="121122" y="511762"/>
                  </a:lnTo>
                  <a:lnTo>
                    <a:pt x="136262" y="573591"/>
                  </a:lnTo>
                  <a:lnTo>
                    <a:pt x="151402" y="635420"/>
                  </a:lnTo>
                  <a:lnTo>
                    <a:pt x="166542" y="697250"/>
                  </a:lnTo>
                  <a:lnTo>
                    <a:pt x="181683" y="759079"/>
                  </a:lnTo>
                  <a:lnTo>
                    <a:pt x="196823" y="820908"/>
                  </a:lnTo>
                  <a:lnTo>
                    <a:pt x="211963" y="882737"/>
                  </a:lnTo>
                  <a:lnTo>
                    <a:pt x="227103" y="944566"/>
                  </a:lnTo>
                  <a:lnTo>
                    <a:pt x="242244" y="1006395"/>
                  </a:lnTo>
                  <a:lnTo>
                    <a:pt x="257384" y="1068224"/>
                  </a:lnTo>
                  <a:lnTo>
                    <a:pt x="272524" y="1130053"/>
                  </a:lnTo>
                  <a:lnTo>
                    <a:pt x="287664" y="1191882"/>
                  </a:lnTo>
                  <a:lnTo>
                    <a:pt x="302805" y="1253711"/>
                  </a:lnTo>
                  <a:lnTo>
                    <a:pt x="317945" y="131554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2178145" y="2163774"/>
              <a:ext cx="279742" cy="1324119"/>
            </a:xfrm>
            <a:custGeom>
              <a:avLst/>
              <a:pathLst>
                <a:path w="279742" h="1324119">
                  <a:moveTo>
                    <a:pt x="279742" y="1320743"/>
                  </a:moveTo>
                  <a:lnTo>
                    <a:pt x="269914" y="1257851"/>
                  </a:lnTo>
                  <a:lnTo>
                    <a:pt x="260086" y="1194958"/>
                  </a:lnTo>
                  <a:lnTo>
                    <a:pt x="250259" y="1132066"/>
                  </a:lnTo>
                  <a:lnTo>
                    <a:pt x="240431" y="1069173"/>
                  </a:lnTo>
                  <a:lnTo>
                    <a:pt x="230603" y="1006280"/>
                  </a:lnTo>
                  <a:lnTo>
                    <a:pt x="220776" y="943388"/>
                  </a:lnTo>
                  <a:lnTo>
                    <a:pt x="210948" y="880495"/>
                  </a:lnTo>
                  <a:lnTo>
                    <a:pt x="201120" y="817603"/>
                  </a:lnTo>
                  <a:lnTo>
                    <a:pt x="191292" y="754710"/>
                  </a:lnTo>
                  <a:lnTo>
                    <a:pt x="181465" y="691818"/>
                  </a:lnTo>
                  <a:lnTo>
                    <a:pt x="171637" y="628925"/>
                  </a:lnTo>
                  <a:lnTo>
                    <a:pt x="161809" y="566033"/>
                  </a:lnTo>
                  <a:lnTo>
                    <a:pt x="151982" y="503140"/>
                  </a:lnTo>
                  <a:lnTo>
                    <a:pt x="142154" y="440247"/>
                  </a:lnTo>
                  <a:lnTo>
                    <a:pt x="132326" y="377355"/>
                  </a:lnTo>
                  <a:lnTo>
                    <a:pt x="122499" y="314462"/>
                  </a:lnTo>
                  <a:lnTo>
                    <a:pt x="112671" y="251570"/>
                  </a:lnTo>
                  <a:lnTo>
                    <a:pt x="102843" y="188677"/>
                  </a:lnTo>
                  <a:lnTo>
                    <a:pt x="93015" y="125785"/>
                  </a:lnTo>
                  <a:lnTo>
                    <a:pt x="83188" y="62892"/>
                  </a:lnTo>
                  <a:lnTo>
                    <a:pt x="73360" y="0"/>
                  </a:lnTo>
                  <a:lnTo>
                    <a:pt x="0" y="13020"/>
                  </a:lnTo>
                  <a:lnTo>
                    <a:pt x="12415" y="75453"/>
                  </a:lnTo>
                  <a:lnTo>
                    <a:pt x="24830" y="137886"/>
                  </a:lnTo>
                  <a:lnTo>
                    <a:pt x="37246" y="200320"/>
                  </a:lnTo>
                  <a:lnTo>
                    <a:pt x="49661" y="262753"/>
                  </a:lnTo>
                  <a:lnTo>
                    <a:pt x="62076" y="325186"/>
                  </a:lnTo>
                  <a:lnTo>
                    <a:pt x="74492" y="387619"/>
                  </a:lnTo>
                  <a:lnTo>
                    <a:pt x="86907" y="450053"/>
                  </a:lnTo>
                  <a:lnTo>
                    <a:pt x="99323" y="512486"/>
                  </a:lnTo>
                  <a:lnTo>
                    <a:pt x="111738" y="574919"/>
                  </a:lnTo>
                  <a:lnTo>
                    <a:pt x="124153" y="637353"/>
                  </a:lnTo>
                  <a:lnTo>
                    <a:pt x="136569" y="699786"/>
                  </a:lnTo>
                  <a:lnTo>
                    <a:pt x="148984" y="762219"/>
                  </a:lnTo>
                  <a:lnTo>
                    <a:pt x="161399" y="824653"/>
                  </a:lnTo>
                  <a:lnTo>
                    <a:pt x="173815" y="887086"/>
                  </a:lnTo>
                  <a:lnTo>
                    <a:pt x="186230" y="949519"/>
                  </a:lnTo>
                  <a:lnTo>
                    <a:pt x="198646" y="1011952"/>
                  </a:lnTo>
                  <a:lnTo>
                    <a:pt x="211061" y="1074386"/>
                  </a:lnTo>
                  <a:lnTo>
                    <a:pt x="223476" y="1136819"/>
                  </a:lnTo>
                  <a:lnTo>
                    <a:pt x="235892" y="1199252"/>
                  </a:lnTo>
                  <a:lnTo>
                    <a:pt x="248307" y="1261686"/>
                  </a:lnTo>
                  <a:lnTo>
                    <a:pt x="260722" y="132411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2251506" y="2155809"/>
              <a:ext cx="221133" cy="1328709"/>
            </a:xfrm>
            <a:custGeom>
              <a:avLst/>
              <a:pathLst>
                <a:path w="221133" h="1328709">
                  <a:moveTo>
                    <a:pt x="221133" y="1326644"/>
                  </a:moveTo>
                  <a:lnTo>
                    <a:pt x="213312" y="1263470"/>
                  </a:lnTo>
                  <a:lnTo>
                    <a:pt x="205491" y="1200297"/>
                  </a:lnTo>
                  <a:lnTo>
                    <a:pt x="197671" y="1137123"/>
                  </a:lnTo>
                  <a:lnTo>
                    <a:pt x="189850" y="1073950"/>
                  </a:lnTo>
                  <a:lnTo>
                    <a:pt x="182029" y="1010776"/>
                  </a:lnTo>
                  <a:lnTo>
                    <a:pt x="174209" y="947602"/>
                  </a:lnTo>
                  <a:lnTo>
                    <a:pt x="166388" y="884429"/>
                  </a:lnTo>
                  <a:lnTo>
                    <a:pt x="158567" y="821255"/>
                  </a:lnTo>
                  <a:lnTo>
                    <a:pt x="150747" y="758082"/>
                  </a:lnTo>
                  <a:lnTo>
                    <a:pt x="142926" y="694908"/>
                  </a:lnTo>
                  <a:lnTo>
                    <a:pt x="135105" y="631735"/>
                  </a:lnTo>
                  <a:lnTo>
                    <a:pt x="127285" y="568561"/>
                  </a:lnTo>
                  <a:lnTo>
                    <a:pt x="119464" y="505388"/>
                  </a:lnTo>
                  <a:lnTo>
                    <a:pt x="111643" y="442214"/>
                  </a:lnTo>
                  <a:lnTo>
                    <a:pt x="103822" y="379041"/>
                  </a:lnTo>
                  <a:lnTo>
                    <a:pt x="96002" y="315867"/>
                  </a:lnTo>
                  <a:lnTo>
                    <a:pt x="88181" y="252694"/>
                  </a:lnTo>
                  <a:lnTo>
                    <a:pt x="80360" y="189520"/>
                  </a:lnTo>
                  <a:lnTo>
                    <a:pt x="72540" y="126347"/>
                  </a:lnTo>
                  <a:lnTo>
                    <a:pt x="64719" y="63173"/>
                  </a:lnTo>
                  <a:lnTo>
                    <a:pt x="56898" y="0"/>
                  </a:lnTo>
                  <a:lnTo>
                    <a:pt x="0" y="7965"/>
                  </a:lnTo>
                  <a:lnTo>
                    <a:pt x="9827" y="70858"/>
                  </a:lnTo>
                  <a:lnTo>
                    <a:pt x="19655" y="133750"/>
                  </a:lnTo>
                  <a:lnTo>
                    <a:pt x="29483" y="196643"/>
                  </a:lnTo>
                  <a:lnTo>
                    <a:pt x="39310" y="259535"/>
                  </a:lnTo>
                  <a:lnTo>
                    <a:pt x="49138" y="322428"/>
                  </a:lnTo>
                  <a:lnTo>
                    <a:pt x="58966" y="385320"/>
                  </a:lnTo>
                  <a:lnTo>
                    <a:pt x="68793" y="448213"/>
                  </a:lnTo>
                  <a:lnTo>
                    <a:pt x="78621" y="511105"/>
                  </a:lnTo>
                  <a:lnTo>
                    <a:pt x="88449" y="573998"/>
                  </a:lnTo>
                  <a:lnTo>
                    <a:pt x="98277" y="636891"/>
                  </a:lnTo>
                  <a:lnTo>
                    <a:pt x="108104" y="699783"/>
                  </a:lnTo>
                  <a:lnTo>
                    <a:pt x="117932" y="762676"/>
                  </a:lnTo>
                  <a:lnTo>
                    <a:pt x="127760" y="825568"/>
                  </a:lnTo>
                  <a:lnTo>
                    <a:pt x="137587" y="888461"/>
                  </a:lnTo>
                  <a:lnTo>
                    <a:pt x="147415" y="951353"/>
                  </a:lnTo>
                  <a:lnTo>
                    <a:pt x="157243" y="1014246"/>
                  </a:lnTo>
                  <a:lnTo>
                    <a:pt x="167070" y="1077138"/>
                  </a:lnTo>
                  <a:lnTo>
                    <a:pt x="176898" y="1140031"/>
                  </a:lnTo>
                  <a:lnTo>
                    <a:pt x="186726" y="1202924"/>
                  </a:lnTo>
                  <a:lnTo>
                    <a:pt x="196554" y="1265816"/>
                  </a:lnTo>
                  <a:lnTo>
                    <a:pt x="206381" y="132870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308405" y="2150254"/>
              <a:ext cx="177391" cy="1332198"/>
            </a:xfrm>
            <a:custGeom>
              <a:avLst/>
              <a:pathLst>
                <a:path w="177391" h="1332198">
                  <a:moveTo>
                    <a:pt x="177391" y="1330758"/>
                  </a:moveTo>
                  <a:lnTo>
                    <a:pt x="171360" y="1267389"/>
                  </a:lnTo>
                  <a:lnTo>
                    <a:pt x="165330" y="1204019"/>
                  </a:lnTo>
                  <a:lnTo>
                    <a:pt x="159299" y="1140650"/>
                  </a:lnTo>
                  <a:lnTo>
                    <a:pt x="153268" y="1077280"/>
                  </a:lnTo>
                  <a:lnTo>
                    <a:pt x="147238" y="1013911"/>
                  </a:lnTo>
                  <a:lnTo>
                    <a:pt x="141207" y="950542"/>
                  </a:lnTo>
                  <a:lnTo>
                    <a:pt x="135176" y="887172"/>
                  </a:lnTo>
                  <a:lnTo>
                    <a:pt x="129146" y="823803"/>
                  </a:lnTo>
                  <a:lnTo>
                    <a:pt x="123115" y="760433"/>
                  </a:lnTo>
                  <a:lnTo>
                    <a:pt x="117084" y="697064"/>
                  </a:lnTo>
                  <a:lnTo>
                    <a:pt x="111054" y="633694"/>
                  </a:lnTo>
                  <a:lnTo>
                    <a:pt x="105023" y="570325"/>
                  </a:lnTo>
                  <a:lnTo>
                    <a:pt x="98992" y="506955"/>
                  </a:lnTo>
                  <a:lnTo>
                    <a:pt x="92962" y="443586"/>
                  </a:lnTo>
                  <a:lnTo>
                    <a:pt x="86931" y="380216"/>
                  </a:lnTo>
                  <a:lnTo>
                    <a:pt x="80900" y="316847"/>
                  </a:lnTo>
                  <a:lnTo>
                    <a:pt x="74870" y="253477"/>
                  </a:lnTo>
                  <a:lnTo>
                    <a:pt x="68839" y="190108"/>
                  </a:lnTo>
                  <a:lnTo>
                    <a:pt x="62809" y="126738"/>
                  </a:lnTo>
                  <a:lnTo>
                    <a:pt x="56778" y="63369"/>
                  </a:lnTo>
                  <a:lnTo>
                    <a:pt x="50747" y="0"/>
                  </a:lnTo>
                  <a:lnTo>
                    <a:pt x="0" y="5554"/>
                  </a:lnTo>
                  <a:lnTo>
                    <a:pt x="7820" y="68728"/>
                  </a:lnTo>
                  <a:lnTo>
                    <a:pt x="15641" y="131901"/>
                  </a:lnTo>
                  <a:lnTo>
                    <a:pt x="23462" y="195075"/>
                  </a:lnTo>
                  <a:lnTo>
                    <a:pt x="31282" y="258248"/>
                  </a:lnTo>
                  <a:lnTo>
                    <a:pt x="39103" y="321422"/>
                  </a:lnTo>
                  <a:lnTo>
                    <a:pt x="46924" y="384596"/>
                  </a:lnTo>
                  <a:lnTo>
                    <a:pt x="54744" y="447769"/>
                  </a:lnTo>
                  <a:lnTo>
                    <a:pt x="62565" y="510943"/>
                  </a:lnTo>
                  <a:lnTo>
                    <a:pt x="70386" y="574116"/>
                  </a:lnTo>
                  <a:lnTo>
                    <a:pt x="78206" y="637290"/>
                  </a:lnTo>
                  <a:lnTo>
                    <a:pt x="86027" y="700463"/>
                  </a:lnTo>
                  <a:lnTo>
                    <a:pt x="93848" y="763637"/>
                  </a:lnTo>
                  <a:lnTo>
                    <a:pt x="101668" y="826810"/>
                  </a:lnTo>
                  <a:lnTo>
                    <a:pt x="109489" y="889984"/>
                  </a:lnTo>
                  <a:lnTo>
                    <a:pt x="117310" y="953157"/>
                  </a:lnTo>
                  <a:lnTo>
                    <a:pt x="125131" y="1016331"/>
                  </a:lnTo>
                  <a:lnTo>
                    <a:pt x="132951" y="1079504"/>
                  </a:lnTo>
                  <a:lnTo>
                    <a:pt x="140772" y="1142678"/>
                  </a:lnTo>
                  <a:lnTo>
                    <a:pt x="148593" y="1205851"/>
                  </a:lnTo>
                  <a:lnTo>
                    <a:pt x="156413" y="1269025"/>
                  </a:lnTo>
                  <a:lnTo>
                    <a:pt x="164234" y="133219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359152" y="2146532"/>
              <a:ext cx="138335" cy="1334480"/>
            </a:xfrm>
            <a:custGeom>
              <a:avLst/>
              <a:pathLst>
                <a:path w="138335" h="1334480">
                  <a:moveTo>
                    <a:pt x="138335" y="1333515"/>
                  </a:moveTo>
                  <a:lnTo>
                    <a:pt x="133895" y="1270015"/>
                  </a:lnTo>
                  <a:lnTo>
                    <a:pt x="129455" y="1206514"/>
                  </a:lnTo>
                  <a:lnTo>
                    <a:pt x="125016" y="1143013"/>
                  </a:lnTo>
                  <a:lnTo>
                    <a:pt x="120576" y="1079512"/>
                  </a:lnTo>
                  <a:lnTo>
                    <a:pt x="116136" y="1016012"/>
                  </a:lnTo>
                  <a:lnTo>
                    <a:pt x="111696" y="952511"/>
                  </a:lnTo>
                  <a:lnTo>
                    <a:pt x="107256" y="889010"/>
                  </a:lnTo>
                  <a:lnTo>
                    <a:pt x="102816" y="825509"/>
                  </a:lnTo>
                  <a:lnTo>
                    <a:pt x="98376" y="762009"/>
                  </a:lnTo>
                  <a:lnTo>
                    <a:pt x="93936" y="698508"/>
                  </a:lnTo>
                  <a:lnTo>
                    <a:pt x="89497" y="635007"/>
                  </a:lnTo>
                  <a:lnTo>
                    <a:pt x="85057" y="571506"/>
                  </a:lnTo>
                  <a:lnTo>
                    <a:pt x="80617" y="508006"/>
                  </a:lnTo>
                  <a:lnTo>
                    <a:pt x="76177" y="444505"/>
                  </a:lnTo>
                  <a:lnTo>
                    <a:pt x="71737" y="381004"/>
                  </a:lnTo>
                  <a:lnTo>
                    <a:pt x="67297" y="317503"/>
                  </a:lnTo>
                  <a:lnTo>
                    <a:pt x="62857" y="254003"/>
                  </a:lnTo>
                  <a:lnTo>
                    <a:pt x="58418" y="190502"/>
                  </a:lnTo>
                  <a:lnTo>
                    <a:pt x="53978" y="127001"/>
                  </a:lnTo>
                  <a:lnTo>
                    <a:pt x="49538" y="63500"/>
                  </a:lnTo>
                  <a:lnTo>
                    <a:pt x="45098" y="0"/>
                  </a:lnTo>
                  <a:lnTo>
                    <a:pt x="0" y="3721"/>
                  </a:lnTo>
                  <a:lnTo>
                    <a:pt x="6030" y="67091"/>
                  </a:lnTo>
                  <a:lnTo>
                    <a:pt x="12061" y="130460"/>
                  </a:lnTo>
                  <a:lnTo>
                    <a:pt x="18091" y="193830"/>
                  </a:lnTo>
                  <a:lnTo>
                    <a:pt x="24122" y="257199"/>
                  </a:lnTo>
                  <a:lnTo>
                    <a:pt x="30153" y="320569"/>
                  </a:lnTo>
                  <a:lnTo>
                    <a:pt x="36183" y="383938"/>
                  </a:lnTo>
                  <a:lnTo>
                    <a:pt x="42214" y="447308"/>
                  </a:lnTo>
                  <a:lnTo>
                    <a:pt x="48245" y="510677"/>
                  </a:lnTo>
                  <a:lnTo>
                    <a:pt x="54275" y="574047"/>
                  </a:lnTo>
                  <a:lnTo>
                    <a:pt x="60306" y="637416"/>
                  </a:lnTo>
                  <a:lnTo>
                    <a:pt x="66337" y="700786"/>
                  </a:lnTo>
                  <a:lnTo>
                    <a:pt x="72367" y="764155"/>
                  </a:lnTo>
                  <a:lnTo>
                    <a:pt x="78398" y="827525"/>
                  </a:lnTo>
                  <a:lnTo>
                    <a:pt x="84429" y="890894"/>
                  </a:lnTo>
                  <a:lnTo>
                    <a:pt x="90459" y="954263"/>
                  </a:lnTo>
                  <a:lnTo>
                    <a:pt x="96490" y="1017633"/>
                  </a:lnTo>
                  <a:lnTo>
                    <a:pt x="102520" y="1081002"/>
                  </a:lnTo>
                  <a:lnTo>
                    <a:pt x="108551" y="1144372"/>
                  </a:lnTo>
                  <a:lnTo>
                    <a:pt x="114582" y="1207741"/>
                  </a:lnTo>
                  <a:lnTo>
                    <a:pt x="120612" y="1271111"/>
                  </a:lnTo>
                  <a:lnTo>
                    <a:pt x="126643" y="133448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404251" y="2144440"/>
              <a:ext cx="102239" cy="1335607"/>
            </a:xfrm>
            <a:custGeom>
              <a:avLst/>
              <a:pathLst>
                <a:path w="102239" h="1335607">
                  <a:moveTo>
                    <a:pt x="102239" y="1335065"/>
                  </a:moveTo>
                  <a:lnTo>
                    <a:pt x="99024" y="1271490"/>
                  </a:lnTo>
                  <a:lnTo>
                    <a:pt x="95809" y="1207916"/>
                  </a:lnTo>
                  <a:lnTo>
                    <a:pt x="92594" y="1144341"/>
                  </a:lnTo>
                  <a:lnTo>
                    <a:pt x="89379" y="1080767"/>
                  </a:lnTo>
                  <a:lnTo>
                    <a:pt x="86164" y="1017192"/>
                  </a:lnTo>
                  <a:lnTo>
                    <a:pt x="82949" y="953618"/>
                  </a:lnTo>
                  <a:lnTo>
                    <a:pt x="79734" y="890043"/>
                  </a:lnTo>
                  <a:lnTo>
                    <a:pt x="76519" y="826468"/>
                  </a:lnTo>
                  <a:lnTo>
                    <a:pt x="73304" y="762894"/>
                  </a:lnTo>
                  <a:lnTo>
                    <a:pt x="70089" y="699319"/>
                  </a:lnTo>
                  <a:lnTo>
                    <a:pt x="66874" y="635745"/>
                  </a:lnTo>
                  <a:lnTo>
                    <a:pt x="63659" y="572170"/>
                  </a:lnTo>
                  <a:lnTo>
                    <a:pt x="60444" y="508596"/>
                  </a:lnTo>
                  <a:lnTo>
                    <a:pt x="57229" y="445021"/>
                  </a:lnTo>
                  <a:lnTo>
                    <a:pt x="54014" y="381447"/>
                  </a:lnTo>
                  <a:lnTo>
                    <a:pt x="50799" y="317872"/>
                  </a:lnTo>
                  <a:lnTo>
                    <a:pt x="47584" y="254298"/>
                  </a:lnTo>
                  <a:lnTo>
                    <a:pt x="44369" y="190723"/>
                  </a:lnTo>
                  <a:lnTo>
                    <a:pt x="41154" y="127149"/>
                  </a:lnTo>
                  <a:lnTo>
                    <a:pt x="37939" y="63574"/>
                  </a:lnTo>
                  <a:lnTo>
                    <a:pt x="34724" y="0"/>
                  </a:lnTo>
                  <a:lnTo>
                    <a:pt x="0" y="2091"/>
                  </a:lnTo>
                  <a:lnTo>
                    <a:pt x="4439" y="65592"/>
                  </a:lnTo>
                  <a:lnTo>
                    <a:pt x="8879" y="129093"/>
                  </a:lnTo>
                  <a:lnTo>
                    <a:pt x="13319" y="192594"/>
                  </a:lnTo>
                  <a:lnTo>
                    <a:pt x="17759" y="256094"/>
                  </a:lnTo>
                  <a:lnTo>
                    <a:pt x="22199" y="319595"/>
                  </a:lnTo>
                  <a:lnTo>
                    <a:pt x="26639" y="383096"/>
                  </a:lnTo>
                  <a:lnTo>
                    <a:pt x="31079" y="446597"/>
                  </a:lnTo>
                  <a:lnTo>
                    <a:pt x="35518" y="510097"/>
                  </a:lnTo>
                  <a:lnTo>
                    <a:pt x="39958" y="573598"/>
                  </a:lnTo>
                  <a:lnTo>
                    <a:pt x="44398" y="637099"/>
                  </a:lnTo>
                  <a:lnTo>
                    <a:pt x="48838" y="700600"/>
                  </a:lnTo>
                  <a:lnTo>
                    <a:pt x="53278" y="764100"/>
                  </a:lnTo>
                  <a:lnTo>
                    <a:pt x="57718" y="827601"/>
                  </a:lnTo>
                  <a:lnTo>
                    <a:pt x="62158" y="891102"/>
                  </a:lnTo>
                  <a:lnTo>
                    <a:pt x="66598" y="954603"/>
                  </a:lnTo>
                  <a:lnTo>
                    <a:pt x="71037" y="1018103"/>
                  </a:lnTo>
                  <a:lnTo>
                    <a:pt x="75477" y="1081604"/>
                  </a:lnTo>
                  <a:lnTo>
                    <a:pt x="79917" y="1145105"/>
                  </a:lnTo>
                  <a:lnTo>
                    <a:pt x="84357" y="1208606"/>
                  </a:lnTo>
                  <a:lnTo>
                    <a:pt x="88797" y="1272106"/>
                  </a:lnTo>
                  <a:lnTo>
                    <a:pt x="93237" y="133560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438975" y="2143242"/>
              <a:ext cx="74775" cy="1336263"/>
            </a:xfrm>
            <a:custGeom>
              <a:avLst/>
              <a:pathLst>
                <a:path w="74775" h="1336263">
                  <a:moveTo>
                    <a:pt x="74775" y="1335952"/>
                  </a:moveTo>
                  <a:lnTo>
                    <a:pt x="72548" y="1272336"/>
                  </a:lnTo>
                  <a:lnTo>
                    <a:pt x="70320" y="1208719"/>
                  </a:lnTo>
                  <a:lnTo>
                    <a:pt x="68093" y="1145102"/>
                  </a:lnTo>
                  <a:lnTo>
                    <a:pt x="65866" y="1081485"/>
                  </a:lnTo>
                  <a:lnTo>
                    <a:pt x="63639" y="1017868"/>
                  </a:lnTo>
                  <a:lnTo>
                    <a:pt x="61411" y="954252"/>
                  </a:lnTo>
                  <a:lnTo>
                    <a:pt x="59184" y="890635"/>
                  </a:lnTo>
                  <a:lnTo>
                    <a:pt x="56957" y="827018"/>
                  </a:lnTo>
                  <a:lnTo>
                    <a:pt x="54730" y="763401"/>
                  </a:lnTo>
                  <a:lnTo>
                    <a:pt x="52502" y="699784"/>
                  </a:lnTo>
                  <a:lnTo>
                    <a:pt x="50275" y="636168"/>
                  </a:lnTo>
                  <a:lnTo>
                    <a:pt x="48048" y="572551"/>
                  </a:lnTo>
                  <a:lnTo>
                    <a:pt x="45820" y="508934"/>
                  </a:lnTo>
                  <a:lnTo>
                    <a:pt x="43593" y="445317"/>
                  </a:lnTo>
                  <a:lnTo>
                    <a:pt x="41366" y="381700"/>
                  </a:lnTo>
                  <a:lnTo>
                    <a:pt x="39139" y="318084"/>
                  </a:lnTo>
                  <a:lnTo>
                    <a:pt x="36911" y="254467"/>
                  </a:lnTo>
                  <a:lnTo>
                    <a:pt x="34684" y="190850"/>
                  </a:lnTo>
                  <a:lnTo>
                    <a:pt x="32457" y="127233"/>
                  </a:lnTo>
                  <a:lnTo>
                    <a:pt x="30229" y="63616"/>
                  </a:lnTo>
                  <a:lnTo>
                    <a:pt x="28002" y="0"/>
                  </a:lnTo>
                  <a:lnTo>
                    <a:pt x="0" y="1198"/>
                  </a:lnTo>
                  <a:lnTo>
                    <a:pt x="3215" y="64772"/>
                  </a:lnTo>
                  <a:lnTo>
                    <a:pt x="6430" y="128347"/>
                  </a:lnTo>
                  <a:lnTo>
                    <a:pt x="9645" y="191921"/>
                  </a:lnTo>
                  <a:lnTo>
                    <a:pt x="12860" y="255496"/>
                  </a:lnTo>
                  <a:lnTo>
                    <a:pt x="16075" y="319070"/>
                  </a:lnTo>
                  <a:lnTo>
                    <a:pt x="19290" y="382645"/>
                  </a:lnTo>
                  <a:lnTo>
                    <a:pt x="22505" y="446219"/>
                  </a:lnTo>
                  <a:lnTo>
                    <a:pt x="25720" y="509794"/>
                  </a:lnTo>
                  <a:lnTo>
                    <a:pt x="28935" y="573369"/>
                  </a:lnTo>
                  <a:lnTo>
                    <a:pt x="32150" y="636943"/>
                  </a:lnTo>
                  <a:lnTo>
                    <a:pt x="35365" y="700518"/>
                  </a:lnTo>
                  <a:lnTo>
                    <a:pt x="38580" y="764092"/>
                  </a:lnTo>
                  <a:lnTo>
                    <a:pt x="41795" y="827667"/>
                  </a:lnTo>
                  <a:lnTo>
                    <a:pt x="45010" y="891241"/>
                  </a:lnTo>
                  <a:lnTo>
                    <a:pt x="48225" y="954816"/>
                  </a:lnTo>
                  <a:lnTo>
                    <a:pt x="51440" y="1018390"/>
                  </a:lnTo>
                  <a:lnTo>
                    <a:pt x="54655" y="1081965"/>
                  </a:lnTo>
                  <a:lnTo>
                    <a:pt x="57870" y="1145539"/>
                  </a:lnTo>
                  <a:lnTo>
                    <a:pt x="61085" y="1209114"/>
                  </a:lnTo>
                  <a:lnTo>
                    <a:pt x="64300" y="1272688"/>
                  </a:lnTo>
                  <a:lnTo>
                    <a:pt x="67515" y="133626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466978" y="2142480"/>
              <a:ext cx="54024" cy="1336715"/>
            </a:xfrm>
            <a:custGeom>
              <a:avLst/>
              <a:pathLst>
                <a:path w="54024" h="1336715">
                  <a:moveTo>
                    <a:pt x="54024" y="1336517"/>
                  </a:moveTo>
                  <a:lnTo>
                    <a:pt x="52784" y="1272873"/>
                  </a:lnTo>
                  <a:lnTo>
                    <a:pt x="51543" y="1209230"/>
                  </a:lnTo>
                  <a:lnTo>
                    <a:pt x="50302" y="1145586"/>
                  </a:lnTo>
                  <a:lnTo>
                    <a:pt x="49062" y="1081942"/>
                  </a:lnTo>
                  <a:lnTo>
                    <a:pt x="47821" y="1018298"/>
                  </a:lnTo>
                  <a:lnTo>
                    <a:pt x="46580" y="954655"/>
                  </a:lnTo>
                  <a:lnTo>
                    <a:pt x="45340" y="891011"/>
                  </a:lnTo>
                  <a:lnTo>
                    <a:pt x="44099" y="827367"/>
                  </a:lnTo>
                  <a:lnTo>
                    <a:pt x="42859" y="763724"/>
                  </a:lnTo>
                  <a:lnTo>
                    <a:pt x="41618" y="700080"/>
                  </a:lnTo>
                  <a:lnTo>
                    <a:pt x="40377" y="636436"/>
                  </a:lnTo>
                  <a:lnTo>
                    <a:pt x="39137" y="572793"/>
                  </a:lnTo>
                  <a:lnTo>
                    <a:pt x="37896" y="509149"/>
                  </a:lnTo>
                  <a:lnTo>
                    <a:pt x="36655" y="445505"/>
                  </a:lnTo>
                  <a:lnTo>
                    <a:pt x="35415" y="381862"/>
                  </a:lnTo>
                  <a:lnTo>
                    <a:pt x="34174" y="318218"/>
                  </a:lnTo>
                  <a:lnTo>
                    <a:pt x="32933" y="254574"/>
                  </a:lnTo>
                  <a:lnTo>
                    <a:pt x="31693" y="190931"/>
                  </a:lnTo>
                  <a:lnTo>
                    <a:pt x="30452" y="127287"/>
                  </a:lnTo>
                  <a:lnTo>
                    <a:pt x="29212" y="63643"/>
                  </a:lnTo>
                  <a:lnTo>
                    <a:pt x="27971" y="0"/>
                  </a:lnTo>
                  <a:lnTo>
                    <a:pt x="0" y="762"/>
                  </a:lnTo>
                  <a:lnTo>
                    <a:pt x="2227" y="64379"/>
                  </a:lnTo>
                  <a:lnTo>
                    <a:pt x="4454" y="127995"/>
                  </a:lnTo>
                  <a:lnTo>
                    <a:pt x="6681" y="191612"/>
                  </a:lnTo>
                  <a:lnTo>
                    <a:pt x="8909" y="255229"/>
                  </a:lnTo>
                  <a:lnTo>
                    <a:pt x="11136" y="318846"/>
                  </a:lnTo>
                  <a:lnTo>
                    <a:pt x="13363" y="382463"/>
                  </a:lnTo>
                  <a:lnTo>
                    <a:pt x="15590" y="446079"/>
                  </a:lnTo>
                  <a:lnTo>
                    <a:pt x="17818" y="509696"/>
                  </a:lnTo>
                  <a:lnTo>
                    <a:pt x="20045" y="573313"/>
                  </a:lnTo>
                  <a:lnTo>
                    <a:pt x="22272" y="636930"/>
                  </a:lnTo>
                  <a:lnTo>
                    <a:pt x="24500" y="700547"/>
                  </a:lnTo>
                  <a:lnTo>
                    <a:pt x="26727" y="764163"/>
                  </a:lnTo>
                  <a:lnTo>
                    <a:pt x="28954" y="827780"/>
                  </a:lnTo>
                  <a:lnTo>
                    <a:pt x="31181" y="891397"/>
                  </a:lnTo>
                  <a:lnTo>
                    <a:pt x="33409" y="955014"/>
                  </a:lnTo>
                  <a:lnTo>
                    <a:pt x="35636" y="1018631"/>
                  </a:lnTo>
                  <a:lnTo>
                    <a:pt x="37863" y="1082247"/>
                  </a:lnTo>
                  <a:lnTo>
                    <a:pt x="40091" y="1145864"/>
                  </a:lnTo>
                  <a:lnTo>
                    <a:pt x="42318" y="1209481"/>
                  </a:lnTo>
                  <a:lnTo>
                    <a:pt x="44545" y="1273098"/>
                  </a:lnTo>
                  <a:lnTo>
                    <a:pt x="46772" y="133671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494949" y="2142170"/>
              <a:ext cx="32367" cy="1336827"/>
            </a:xfrm>
            <a:custGeom>
              <a:avLst/>
              <a:pathLst>
                <a:path w="32367" h="1336827">
                  <a:moveTo>
                    <a:pt x="32367" y="1336747"/>
                  </a:moveTo>
                  <a:lnTo>
                    <a:pt x="31986" y="1273092"/>
                  </a:lnTo>
                  <a:lnTo>
                    <a:pt x="31604" y="1209438"/>
                  </a:lnTo>
                  <a:lnTo>
                    <a:pt x="31222" y="1145783"/>
                  </a:lnTo>
                  <a:lnTo>
                    <a:pt x="30841" y="1082128"/>
                  </a:lnTo>
                  <a:lnTo>
                    <a:pt x="30459" y="1018474"/>
                  </a:lnTo>
                  <a:lnTo>
                    <a:pt x="30078" y="954819"/>
                  </a:lnTo>
                  <a:lnTo>
                    <a:pt x="29696" y="891164"/>
                  </a:lnTo>
                  <a:lnTo>
                    <a:pt x="29315" y="827510"/>
                  </a:lnTo>
                  <a:lnTo>
                    <a:pt x="28933" y="763855"/>
                  </a:lnTo>
                  <a:lnTo>
                    <a:pt x="28552" y="700200"/>
                  </a:lnTo>
                  <a:lnTo>
                    <a:pt x="28170" y="636546"/>
                  </a:lnTo>
                  <a:lnTo>
                    <a:pt x="27788" y="572891"/>
                  </a:lnTo>
                  <a:lnTo>
                    <a:pt x="27407" y="509237"/>
                  </a:lnTo>
                  <a:lnTo>
                    <a:pt x="27025" y="445582"/>
                  </a:lnTo>
                  <a:lnTo>
                    <a:pt x="26644" y="381927"/>
                  </a:lnTo>
                  <a:lnTo>
                    <a:pt x="26262" y="318273"/>
                  </a:lnTo>
                  <a:lnTo>
                    <a:pt x="25881" y="254618"/>
                  </a:lnTo>
                  <a:lnTo>
                    <a:pt x="25499" y="190963"/>
                  </a:lnTo>
                  <a:lnTo>
                    <a:pt x="25118" y="127309"/>
                  </a:lnTo>
                  <a:lnTo>
                    <a:pt x="24736" y="63654"/>
                  </a:lnTo>
                  <a:lnTo>
                    <a:pt x="24354" y="0"/>
                  </a:lnTo>
                  <a:lnTo>
                    <a:pt x="0" y="310"/>
                  </a:lnTo>
                  <a:lnTo>
                    <a:pt x="1240" y="63954"/>
                  </a:lnTo>
                  <a:lnTo>
                    <a:pt x="2481" y="127597"/>
                  </a:lnTo>
                  <a:lnTo>
                    <a:pt x="3721" y="191241"/>
                  </a:lnTo>
                  <a:lnTo>
                    <a:pt x="4962" y="254885"/>
                  </a:lnTo>
                  <a:lnTo>
                    <a:pt x="6203" y="318528"/>
                  </a:lnTo>
                  <a:lnTo>
                    <a:pt x="7443" y="382172"/>
                  </a:lnTo>
                  <a:lnTo>
                    <a:pt x="8684" y="445816"/>
                  </a:lnTo>
                  <a:lnTo>
                    <a:pt x="9925" y="509459"/>
                  </a:lnTo>
                  <a:lnTo>
                    <a:pt x="11165" y="573103"/>
                  </a:lnTo>
                  <a:lnTo>
                    <a:pt x="12406" y="636747"/>
                  </a:lnTo>
                  <a:lnTo>
                    <a:pt x="13647" y="700390"/>
                  </a:lnTo>
                  <a:lnTo>
                    <a:pt x="14887" y="764034"/>
                  </a:lnTo>
                  <a:lnTo>
                    <a:pt x="16128" y="827678"/>
                  </a:lnTo>
                  <a:lnTo>
                    <a:pt x="17368" y="891321"/>
                  </a:lnTo>
                  <a:lnTo>
                    <a:pt x="18609" y="954965"/>
                  </a:lnTo>
                  <a:lnTo>
                    <a:pt x="19850" y="1018609"/>
                  </a:lnTo>
                  <a:lnTo>
                    <a:pt x="21090" y="1082253"/>
                  </a:lnTo>
                  <a:lnTo>
                    <a:pt x="22331" y="1145896"/>
                  </a:lnTo>
                  <a:lnTo>
                    <a:pt x="23572" y="1209540"/>
                  </a:lnTo>
                  <a:lnTo>
                    <a:pt x="24812" y="1273184"/>
                  </a:lnTo>
                  <a:lnTo>
                    <a:pt x="26053" y="133682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519304" y="2142139"/>
              <a:ext cx="10125" cy="1336777"/>
            </a:xfrm>
            <a:custGeom>
              <a:avLst/>
              <a:pathLst>
                <a:path w="10125" h="1336777">
                  <a:moveTo>
                    <a:pt x="10125" y="1336769"/>
                  </a:moveTo>
                  <a:lnTo>
                    <a:pt x="10030" y="1273114"/>
                  </a:lnTo>
                  <a:lnTo>
                    <a:pt x="9936" y="1209458"/>
                  </a:lnTo>
                  <a:lnTo>
                    <a:pt x="9842" y="1145802"/>
                  </a:lnTo>
                  <a:lnTo>
                    <a:pt x="9748" y="1082147"/>
                  </a:lnTo>
                  <a:lnTo>
                    <a:pt x="9654" y="1018491"/>
                  </a:lnTo>
                  <a:lnTo>
                    <a:pt x="9560" y="954835"/>
                  </a:lnTo>
                  <a:lnTo>
                    <a:pt x="9466" y="891179"/>
                  </a:lnTo>
                  <a:lnTo>
                    <a:pt x="9371" y="827524"/>
                  </a:lnTo>
                  <a:lnTo>
                    <a:pt x="9277" y="763868"/>
                  </a:lnTo>
                  <a:lnTo>
                    <a:pt x="9183" y="700212"/>
                  </a:lnTo>
                  <a:lnTo>
                    <a:pt x="9089" y="636557"/>
                  </a:lnTo>
                  <a:lnTo>
                    <a:pt x="8995" y="572901"/>
                  </a:lnTo>
                  <a:lnTo>
                    <a:pt x="8901" y="509245"/>
                  </a:lnTo>
                  <a:lnTo>
                    <a:pt x="8807" y="445589"/>
                  </a:lnTo>
                  <a:lnTo>
                    <a:pt x="8712" y="381934"/>
                  </a:lnTo>
                  <a:lnTo>
                    <a:pt x="8618" y="318278"/>
                  </a:lnTo>
                  <a:lnTo>
                    <a:pt x="8524" y="254622"/>
                  </a:lnTo>
                  <a:lnTo>
                    <a:pt x="8430" y="190967"/>
                  </a:lnTo>
                  <a:lnTo>
                    <a:pt x="8336" y="127311"/>
                  </a:lnTo>
                  <a:lnTo>
                    <a:pt x="8242" y="63655"/>
                  </a:lnTo>
                  <a:lnTo>
                    <a:pt x="8148" y="0"/>
                  </a:lnTo>
                  <a:lnTo>
                    <a:pt x="0" y="30"/>
                  </a:lnTo>
                  <a:lnTo>
                    <a:pt x="381" y="63685"/>
                  </a:lnTo>
                  <a:lnTo>
                    <a:pt x="763" y="127339"/>
                  </a:lnTo>
                  <a:lnTo>
                    <a:pt x="1144" y="190994"/>
                  </a:lnTo>
                  <a:lnTo>
                    <a:pt x="1526" y="254648"/>
                  </a:lnTo>
                  <a:lnTo>
                    <a:pt x="1907" y="318303"/>
                  </a:lnTo>
                  <a:lnTo>
                    <a:pt x="2289" y="381958"/>
                  </a:lnTo>
                  <a:lnTo>
                    <a:pt x="2670" y="445612"/>
                  </a:lnTo>
                  <a:lnTo>
                    <a:pt x="3052" y="509267"/>
                  </a:lnTo>
                  <a:lnTo>
                    <a:pt x="3433" y="572922"/>
                  </a:lnTo>
                  <a:lnTo>
                    <a:pt x="3815" y="636576"/>
                  </a:lnTo>
                  <a:lnTo>
                    <a:pt x="4197" y="700231"/>
                  </a:lnTo>
                  <a:lnTo>
                    <a:pt x="4578" y="763886"/>
                  </a:lnTo>
                  <a:lnTo>
                    <a:pt x="4960" y="827540"/>
                  </a:lnTo>
                  <a:lnTo>
                    <a:pt x="5341" y="891195"/>
                  </a:lnTo>
                  <a:lnTo>
                    <a:pt x="5723" y="954849"/>
                  </a:lnTo>
                  <a:lnTo>
                    <a:pt x="6104" y="1018504"/>
                  </a:lnTo>
                  <a:lnTo>
                    <a:pt x="6486" y="1082159"/>
                  </a:lnTo>
                  <a:lnTo>
                    <a:pt x="6867" y="1145813"/>
                  </a:lnTo>
                  <a:lnTo>
                    <a:pt x="7249" y="1209468"/>
                  </a:lnTo>
                  <a:lnTo>
                    <a:pt x="7631" y="1273123"/>
                  </a:lnTo>
                  <a:lnTo>
                    <a:pt x="8012" y="133677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527452" y="2142137"/>
              <a:ext cx="2668" cy="1336771"/>
            </a:xfrm>
            <a:custGeom>
              <a:avLst/>
              <a:pathLst>
                <a:path w="2668" h="1336771">
                  <a:moveTo>
                    <a:pt x="2668" y="1336771"/>
                  </a:moveTo>
                  <a:lnTo>
                    <a:pt x="2668" y="1273115"/>
                  </a:lnTo>
                  <a:lnTo>
                    <a:pt x="2668" y="1209459"/>
                  </a:lnTo>
                  <a:lnTo>
                    <a:pt x="2668" y="1145804"/>
                  </a:lnTo>
                  <a:lnTo>
                    <a:pt x="2668" y="1082148"/>
                  </a:lnTo>
                  <a:lnTo>
                    <a:pt x="2668" y="1018492"/>
                  </a:lnTo>
                  <a:lnTo>
                    <a:pt x="2668" y="954836"/>
                  </a:lnTo>
                  <a:lnTo>
                    <a:pt x="2668" y="891180"/>
                  </a:lnTo>
                  <a:lnTo>
                    <a:pt x="2668" y="827525"/>
                  </a:lnTo>
                  <a:lnTo>
                    <a:pt x="2668" y="763869"/>
                  </a:lnTo>
                  <a:lnTo>
                    <a:pt x="2668" y="700213"/>
                  </a:lnTo>
                  <a:lnTo>
                    <a:pt x="2668" y="636557"/>
                  </a:lnTo>
                  <a:lnTo>
                    <a:pt x="2668" y="572902"/>
                  </a:lnTo>
                  <a:lnTo>
                    <a:pt x="2668" y="509246"/>
                  </a:lnTo>
                  <a:lnTo>
                    <a:pt x="2668" y="445590"/>
                  </a:lnTo>
                  <a:lnTo>
                    <a:pt x="2668" y="381934"/>
                  </a:lnTo>
                  <a:lnTo>
                    <a:pt x="2668" y="318278"/>
                  </a:lnTo>
                  <a:lnTo>
                    <a:pt x="2668" y="254623"/>
                  </a:lnTo>
                  <a:lnTo>
                    <a:pt x="2668" y="190967"/>
                  </a:lnTo>
                  <a:lnTo>
                    <a:pt x="2668" y="127311"/>
                  </a:lnTo>
                  <a:lnTo>
                    <a:pt x="2668" y="63655"/>
                  </a:lnTo>
                  <a:lnTo>
                    <a:pt x="2668" y="0"/>
                  </a:lnTo>
                  <a:lnTo>
                    <a:pt x="0" y="1"/>
                  </a:lnTo>
                  <a:lnTo>
                    <a:pt x="94" y="63657"/>
                  </a:lnTo>
                  <a:lnTo>
                    <a:pt x="188" y="127313"/>
                  </a:lnTo>
                  <a:lnTo>
                    <a:pt x="282" y="190969"/>
                  </a:lnTo>
                  <a:lnTo>
                    <a:pt x="376" y="254624"/>
                  </a:lnTo>
                  <a:lnTo>
                    <a:pt x="470" y="318280"/>
                  </a:lnTo>
                  <a:lnTo>
                    <a:pt x="564" y="381936"/>
                  </a:lnTo>
                  <a:lnTo>
                    <a:pt x="659" y="445591"/>
                  </a:lnTo>
                  <a:lnTo>
                    <a:pt x="753" y="509247"/>
                  </a:lnTo>
                  <a:lnTo>
                    <a:pt x="847" y="572903"/>
                  </a:lnTo>
                  <a:lnTo>
                    <a:pt x="941" y="636559"/>
                  </a:lnTo>
                  <a:lnTo>
                    <a:pt x="1035" y="700214"/>
                  </a:lnTo>
                  <a:lnTo>
                    <a:pt x="1129" y="763870"/>
                  </a:lnTo>
                  <a:lnTo>
                    <a:pt x="1223" y="827526"/>
                  </a:lnTo>
                  <a:lnTo>
                    <a:pt x="1318" y="891181"/>
                  </a:lnTo>
                  <a:lnTo>
                    <a:pt x="1412" y="954837"/>
                  </a:lnTo>
                  <a:lnTo>
                    <a:pt x="1506" y="1018493"/>
                  </a:lnTo>
                  <a:lnTo>
                    <a:pt x="1600" y="1082149"/>
                  </a:lnTo>
                  <a:lnTo>
                    <a:pt x="1694" y="1145804"/>
                  </a:lnTo>
                  <a:lnTo>
                    <a:pt x="1788" y="1209460"/>
                  </a:lnTo>
                  <a:lnTo>
                    <a:pt x="1882" y="1273116"/>
                  </a:lnTo>
                  <a:lnTo>
                    <a:pt x="1977" y="133677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222928" y="3869192"/>
              <a:ext cx="614385"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12.2m</a:t>
              </a:r>
            </a:p>
          </p:txBody>
        </p:sp>
        <p:sp>
          <p:nvSpPr>
            <p:cNvPr id="36" name="tx36"/>
            <p:cNvSpPr/>
            <p:nvPr/>
          </p:nvSpPr>
          <p:spPr>
            <a:xfrm>
              <a:off x="4857923"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866923"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866923"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866923"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866923"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866923"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866923"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866923"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866923"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866923"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866923"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866923"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866923"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866923"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866923"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866923"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866923"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853737"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853737"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853737"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853737"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853737"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853737"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853737"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853737"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853737"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853737"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853737"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853737"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853737"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853737"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853737"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5146968"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(26.1%) </a:t>
              </a:r>
            </a:p>
          </p:txBody>
        </p:sp>
        <p:sp>
          <p:nvSpPr>
            <p:cNvPr id="69" name="tx69"/>
            <p:cNvSpPr/>
            <p:nvPr/>
          </p:nvSpPr>
          <p:spPr>
            <a:xfrm>
              <a:off x="5146968" y="2579844"/>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(16.1%) </a:t>
              </a:r>
            </a:p>
          </p:txBody>
        </p:sp>
        <p:sp>
          <p:nvSpPr>
            <p:cNvPr id="70" name="tx70"/>
            <p:cNvSpPr/>
            <p:nvPr/>
          </p:nvSpPr>
          <p:spPr>
            <a:xfrm>
              <a:off x="5146968" y="2799300"/>
              <a:ext cx="15158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Pakistan: 1.1 million (8.7%) </a:t>
              </a:r>
            </a:p>
          </p:txBody>
        </p:sp>
        <p:sp>
          <p:nvSpPr>
            <p:cNvPr id="71" name="tx71"/>
            <p:cNvSpPr/>
            <p:nvPr/>
          </p:nvSpPr>
          <p:spPr>
            <a:xfrm>
              <a:off x="5146968" y="301875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Yemen: 805,000 (6.6%) </a:t>
              </a:r>
            </a:p>
          </p:txBody>
        </p:sp>
        <p:sp>
          <p:nvSpPr>
            <p:cNvPr id="72" name="tx72"/>
            <p:cNvSpPr/>
            <p:nvPr/>
          </p:nvSpPr>
          <p:spPr>
            <a:xfrm>
              <a:off x="5146968" y="323821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Afghanistan: 640,000 (5.2%) </a:t>
              </a:r>
            </a:p>
          </p:txBody>
        </p:sp>
        <p:sp>
          <p:nvSpPr>
            <p:cNvPr id="73" name="tx73"/>
            <p:cNvSpPr/>
            <p:nvPr/>
          </p:nvSpPr>
          <p:spPr>
            <a:xfrm>
              <a:off x="5146968" y="3457668"/>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Sudan: 514,000 (4.2%) </a:t>
              </a:r>
            </a:p>
          </p:txBody>
        </p:sp>
        <p:sp>
          <p:nvSpPr>
            <p:cNvPr id="74" name="tx74"/>
            <p:cNvSpPr/>
            <p:nvPr/>
          </p:nvSpPr>
          <p:spPr>
            <a:xfrm>
              <a:off x="5146968" y="3677124"/>
              <a:ext cx="15286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Philippines: 508,000 (4.2%) </a:t>
              </a:r>
            </a:p>
          </p:txBody>
        </p:sp>
        <p:sp>
          <p:nvSpPr>
            <p:cNvPr id="75" name="tx75"/>
            <p:cNvSpPr/>
            <p:nvPr/>
          </p:nvSpPr>
          <p:spPr>
            <a:xfrm>
              <a:off x="5146968" y="389658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Mozambique: 439,000 (3.6%) </a:t>
              </a:r>
            </a:p>
          </p:txBody>
        </p:sp>
        <p:sp>
          <p:nvSpPr>
            <p:cNvPr id="76" name="tx76"/>
            <p:cNvSpPr/>
            <p:nvPr/>
          </p:nvSpPr>
          <p:spPr>
            <a:xfrm>
              <a:off x="5146968" y="4116036"/>
              <a:ext cx="1578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Bangladesh: 339,000 (2.8%) </a:t>
              </a:r>
            </a:p>
          </p:txBody>
        </p:sp>
        <p:sp>
          <p:nvSpPr>
            <p:cNvPr id="77" name="tx77"/>
            <p:cNvSpPr/>
            <p:nvPr/>
          </p:nvSpPr>
          <p:spPr>
            <a:xfrm>
              <a:off x="5146968" y="4335492"/>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Somalia: 305,000 (2.5%) </a:t>
              </a:r>
            </a:p>
          </p:txBody>
        </p:sp>
        <p:sp>
          <p:nvSpPr>
            <p:cNvPr id="78" name="tx78"/>
            <p:cNvSpPr/>
            <p:nvPr/>
          </p:nvSpPr>
          <p:spPr>
            <a:xfrm>
              <a:off x="5146968" y="4554948"/>
              <a:ext cx="1246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Mali: 301,000 (2.5%) </a:t>
              </a:r>
            </a:p>
          </p:txBody>
        </p:sp>
        <p:sp>
          <p:nvSpPr>
            <p:cNvPr id="79" name="tx79"/>
            <p:cNvSpPr/>
            <p:nvPr/>
          </p:nvSpPr>
          <p:spPr>
            <a:xfrm>
              <a:off x="5146968" y="477440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Chad: 276,000 (2.3%) </a:t>
              </a:r>
            </a:p>
          </p:txBody>
        </p:sp>
        <p:sp>
          <p:nvSpPr>
            <p:cNvPr id="80" name="tx80"/>
            <p:cNvSpPr/>
            <p:nvPr/>
          </p:nvSpPr>
          <p:spPr>
            <a:xfrm>
              <a:off x="5146968" y="4993860"/>
              <a:ext cx="15162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Myanmar: 250,000 (2.1%) </a:t>
              </a:r>
            </a:p>
          </p:txBody>
        </p:sp>
        <p:sp>
          <p:nvSpPr>
            <p:cNvPr id="81" name="tx81"/>
            <p:cNvSpPr/>
            <p:nvPr/>
          </p:nvSpPr>
          <p:spPr>
            <a:xfrm>
              <a:off x="5146968" y="5213316"/>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Cameroon: 236,000 (1.9%) </a:t>
              </a:r>
            </a:p>
          </p:txBody>
        </p:sp>
        <p:sp>
          <p:nvSpPr>
            <p:cNvPr id="82" name="tx82"/>
            <p:cNvSpPr/>
            <p:nvPr/>
          </p:nvSpPr>
          <p:spPr>
            <a:xfrm>
              <a:off x="5146968" y="5432772"/>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Venezuela: 202,000 (1.7%) </a:t>
              </a:r>
            </a:p>
          </p:txBody>
        </p:sp>
        <p:sp>
          <p:nvSpPr>
            <p:cNvPr id="83" name="tx83"/>
            <p:cNvSpPr/>
            <p:nvPr/>
          </p:nvSpPr>
          <p:spPr>
            <a:xfrm>
              <a:off x="5146968" y="5652228"/>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Niger: 195,000 (1.6%) </a:t>
              </a:r>
            </a:p>
          </p:txBody>
        </p:sp>
        <p:sp>
          <p:nvSpPr>
            <p:cNvPr id="84" name="tx84"/>
            <p:cNvSpPr/>
            <p:nvPr/>
          </p:nvSpPr>
          <p:spPr>
            <a:xfrm>
              <a:off x="7133783" y="236038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Syria: 184,000 (1.5%) </a:t>
              </a:r>
            </a:p>
          </p:txBody>
        </p:sp>
        <p:sp>
          <p:nvSpPr>
            <p:cNvPr id="85" name="tx85"/>
            <p:cNvSpPr/>
            <p:nvPr/>
          </p:nvSpPr>
          <p:spPr>
            <a:xfrm>
              <a:off x="7133783" y="2579844"/>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CAR: 133,000 (1.1%) </a:t>
              </a:r>
            </a:p>
          </p:txBody>
        </p:sp>
        <p:sp>
          <p:nvSpPr>
            <p:cNvPr id="86" name="tx86"/>
            <p:cNvSpPr/>
            <p:nvPr/>
          </p:nvSpPr>
          <p:spPr>
            <a:xfrm>
              <a:off x="7133783" y="2799300"/>
              <a:ext cx="1606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South Sudan: 95,000 (&lt;1%) </a:t>
              </a:r>
            </a:p>
          </p:txBody>
        </p:sp>
        <p:sp>
          <p:nvSpPr>
            <p:cNvPr id="87" name="tx87"/>
            <p:cNvSpPr/>
            <p:nvPr/>
          </p:nvSpPr>
          <p:spPr>
            <a:xfrm>
              <a:off x="7133783" y="3018756"/>
              <a:ext cx="11837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Haiti: 94,000 (&lt;1%) </a:t>
              </a:r>
            </a:p>
          </p:txBody>
        </p:sp>
        <p:sp>
          <p:nvSpPr>
            <p:cNvPr id="88" name="tx88"/>
            <p:cNvSpPr/>
            <p:nvPr/>
          </p:nvSpPr>
          <p:spPr>
            <a:xfrm>
              <a:off x="7133783" y="3238212"/>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Burkina Faso: 85,000 (&lt;1%) </a:t>
              </a:r>
            </a:p>
          </p:txBody>
        </p:sp>
        <p:sp>
          <p:nvSpPr>
            <p:cNvPr id="89" name="tx89"/>
            <p:cNvSpPr/>
            <p:nvPr/>
          </p:nvSpPr>
          <p:spPr>
            <a:xfrm>
              <a:off x="7133783" y="3457668"/>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Malawi: 80,000 (&lt;1%) </a:t>
              </a:r>
            </a:p>
          </p:txBody>
        </p:sp>
        <p:sp>
          <p:nvSpPr>
            <p:cNvPr id="90" name="tx90"/>
            <p:cNvSpPr/>
            <p:nvPr/>
          </p:nvSpPr>
          <p:spPr>
            <a:xfrm>
              <a:off x="7133783" y="3677124"/>
              <a:ext cx="14323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Colombia: 62,000 (&lt;1%) </a:t>
              </a:r>
            </a:p>
          </p:txBody>
        </p:sp>
        <p:sp>
          <p:nvSpPr>
            <p:cNvPr id="91" name="tx91"/>
            <p:cNvSpPr/>
            <p:nvPr/>
          </p:nvSpPr>
          <p:spPr>
            <a:xfrm>
              <a:off x="7133783" y="3896580"/>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Zambia: 55,000 (&lt;1%) </a:t>
              </a:r>
            </a:p>
          </p:txBody>
        </p:sp>
        <p:sp>
          <p:nvSpPr>
            <p:cNvPr id="92" name="tx92"/>
            <p:cNvSpPr/>
            <p:nvPr/>
          </p:nvSpPr>
          <p:spPr>
            <a:xfrm>
              <a:off x="7133783" y="4116036"/>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Zimbabwe: 49,000 (&lt;1%) </a:t>
              </a:r>
            </a:p>
          </p:txBody>
        </p:sp>
        <p:sp>
          <p:nvSpPr>
            <p:cNvPr id="93" name="tx93"/>
            <p:cNvSpPr/>
            <p:nvPr/>
          </p:nvSpPr>
          <p:spPr>
            <a:xfrm>
              <a:off x="7133783" y="4335492"/>
              <a:ext cx="15071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Guatemala: 37,000 (&lt;1%) </a:t>
              </a:r>
            </a:p>
          </p:txBody>
        </p:sp>
        <p:sp>
          <p:nvSpPr>
            <p:cNvPr id="94" name="tx94"/>
            <p:cNvSpPr/>
            <p:nvPr/>
          </p:nvSpPr>
          <p:spPr>
            <a:xfrm>
              <a:off x="7133783" y="4554948"/>
              <a:ext cx="144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Honduras: 30,000 (&lt;1%) </a:t>
              </a:r>
            </a:p>
          </p:txBody>
        </p:sp>
        <p:sp>
          <p:nvSpPr>
            <p:cNvPr id="95" name="tx95"/>
            <p:cNvSpPr/>
            <p:nvPr/>
          </p:nvSpPr>
          <p:spPr>
            <a:xfrm>
              <a:off x="7133783" y="4774404"/>
              <a:ext cx="13955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Lebanon: 30,000 (&lt;1%) </a:t>
              </a:r>
            </a:p>
          </p:txBody>
        </p:sp>
        <p:sp>
          <p:nvSpPr>
            <p:cNvPr id="96" name="tx96"/>
            <p:cNvSpPr/>
            <p:nvPr/>
          </p:nvSpPr>
          <p:spPr>
            <a:xfrm>
              <a:off x="7133783" y="4993860"/>
              <a:ext cx="14178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Viet Nam: 26,000 (&lt;1%) </a:t>
              </a:r>
            </a:p>
          </p:txBody>
        </p:sp>
        <p:sp>
          <p:nvSpPr>
            <p:cNvPr id="97" name="tx97"/>
            <p:cNvSpPr/>
            <p:nvPr/>
          </p:nvSpPr>
          <p:spPr>
            <a:xfrm>
              <a:off x="7133783" y="5213316"/>
              <a:ext cx="1283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Ukraine: 9,000 (&lt;1%) </a:t>
              </a:r>
            </a:p>
          </p:txBody>
        </p:sp>
        <p:sp>
          <p:nvSpPr>
            <p:cNvPr id="98" name="tx98"/>
            <p:cNvSpPr/>
            <p:nvPr/>
          </p:nvSpPr>
          <p:spPr>
            <a:xfrm>
              <a:off x="7133783" y="5432772"/>
              <a:ext cx="20102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2 countries: 3,000 (&lt;1%) </a:t>
              </a:r>
            </a:p>
          </p:txBody>
        </p:sp>
        <p:sp>
          <p:nvSpPr>
            <p:cNvPr id="99" name="tx99"/>
            <p:cNvSpPr/>
            <p:nvPr/>
          </p:nvSpPr>
          <p:spPr>
            <a:xfrm>
              <a:off x="274320" y="1535803"/>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623940" y="627216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740434" y="6392870"/>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102" name="tx102"/>
            <p:cNvSpPr/>
            <p:nvPr/>
          </p:nvSpPr>
          <p:spPr>
            <a:xfrm>
              <a:off x="1169379" y="651357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(50.9%) of all children unprotected against measles in FCV countries.
Nigeria had the highest number of children who did not receive MCV1 (n=3.2 million), which is approximately 26.1% of all children unprotected against measles in FCV countries (n=12.2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FCV countries,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81836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06684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31532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56381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444260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369108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293957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70564" y="2638965"/>
              <a:ext cx="3494291" cy="1352728"/>
            </a:xfrm>
            <a:custGeom>
              <a:avLst/>
              <a:pathLst>
                <a:path w="3494291" h="1352728">
                  <a:moveTo>
                    <a:pt x="0" y="0"/>
                  </a:moveTo>
                  <a:lnTo>
                    <a:pt x="139771" y="0"/>
                  </a:lnTo>
                  <a:lnTo>
                    <a:pt x="279543" y="0"/>
                  </a:lnTo>
                  <a:lnTo>
                    <a:pt x="419315" y="450909"/>
                  </a:lnTo>
                  <a:lnTo>
                    <a:pt x="559086" y="901818"/>
                  </a:lnTo>
                  <a:lnTo>
                    <a:pt x="698858" y="901818"/>
                  </a:lnTo>
                  <a:lnTo>
                    <a:pt x="838630" y="901818"/>
                  </a:lnTo>
                  <a:lnTo>
                    <a:pt x="978401" y="751515"/>
                  </a:lnTo>
                  <a:lnTo>
                    <a:pt x="1118173" y="751515"/>
                  </a:lnTo>
                  <a:lnTo>
                    <a:pt x="1257945" y="1052121"/>
                  </a:lnTo>
                  <a:lnTo>
                    <a:pt x="1397716" y="1052121"/>
                  </a:lnTo>
                  <a:lnTo>
                    <a:pt x="1537488" y="1052121"/>
                  </a:lnTo>
                  <a:lnTo>
                    <a:pt x="1677260" y="901818"/>
                  </a:lnTo>
                  <a:lnTo>
                    <a:pt x="1817031" y="901818"/>
                  </a:lnTo>
                  <a:lnTo>
                    <a:pt x="1956803" y="1052121"/>
                  </a:lnTo>
                  <a:lnTo>
                    <a:pt x="2096575" y="1052121"/>
                  </a:lnTo>
                  <a:lnTo>
                    <a:pt x="2236346" y="1352728"/>
                  </a:lnTo>
                  <a:lnTo>
                    <a:pt x="2376118" y="1202424"/>
                  </a:lnTo>
                  <a:lnTo>
                    <a:pt x="2515890" y="1352728"/>
                  </a:lnTo>
                  <a:lnTo>
                    <a:pt x="2655661" y="1352728"/>
                  </a:lnTo>
                  <a:lnTo>
                    <a:pt x="2795433" y="1202424"/>
                  </a:lnTo>
                  <a:lnTo>
                    <a:pt x="2935205" y="1052121"/>
                  </a:lnTo>
                  <a:lnTo>
                    <a:pt x="3074976" y="1052121"/>
                  </a:lnTo>
                  <a:lnTo>
                    <a:pt x="3214748" y="901818"/>
                  </a:lnTo>
                  <a:lnTo>
                    <a:pt x="3354520" y="1052121"/>
                  </a:lnTo>
                  <a:lnTo>
                    <a:pt x="3494291" y="1052121"/>
                  </a:lnTo>
                </a:path>
              </a:pathLst>
            </a:custGeom>
            <a:ln w="27101" cap="flat">
              <a:solidFill>
                <a:srgbClr val="F26829">
                  <a:alpha val="50196"/>
                </a:srgbClr>
              </a:solidFill>
              <a:prstDash val="solid"/>
              <a:round/>
            </a:ln>
          </p:spPr>
          <p:txBody>
            <a:bodyPr/>
            <a:lstStyle/>
            <a:p/>
          </p:txBody>
        </p:sp>
        <p:sp>
          <p:nvSpPr>
            <p:cNvPr id="22" name="pl22"/>
            <p:cNvSpPr/>
            <p:nvPr/>
          </p:nvSpPr>
          <p:spPr>
            <a:xfrm>
              <a:off x="970564" y="3240178"/>
              <a:ext cx="3494291" cy="1352728"/>
            </a:xfrm>
            <a:custGeom>
              <a:avLst/>
              <a:pathLst>
                <a:path w="3494291" h="1352728">
                  <a:moveTo>
                    <a:pt x="0" y="0"/>
                  </a:moveTo>
                  <a:lnTo>
                    <a:pt x="139771" y="150303"/>
                  </a:lnTo>
                  <a:lnTo>
                    <a:pt x="279543" y="0"/>
                  </a:lnTo>
                  <a:lnTo>
                    <a:pt x="419315" y="300606"/>
                  </a:lnTo>
                  <a:lnTo>
                    <a:pt x="559086" y="450909"/>
                  </a:lnTo>
                  <a:lnTo>
                    <a:pt x="698858" y="300606"/>
                  </a:lnTo>
                  <a:lnTo>
                    <a:pt x="838630" y="450909"/>
                  </a:lnTo>
                  <a:lnTo>
                    <a:pt x="978401" y="450909"/>
                  </a:lnTo>
                  <a:lnTo>
                    <a:pt x="1118173" y="751515"/>
                  </a:lnTo>
                  <a:lnTo>
                    <a:pt x="1257945" y="901818"/>
                  </a:lnTo>
                  <a:lnTo>
                    <a:pt x="1397716" y="1052121"/>
                  </a:lnTo>
                  <a:lnTo>
                    <a:pt x="1537488" y="1052121"/>
                  </a:lnTo>
                  <a:lnTo>
                    <a:pt x="1677260" y="1052121"/>
                  </a:lnTo>
                  <a:lnTo>
                    <a:pt x="1817031" y="1052121"/>
                  </a:lnTo>
                  <a:lnTo>
                    <a:pt x="1956803" y="1202424"/>
                  </a:lnTo>
                  <a:lnTo>
                    <a:pt x="2096575" y="1202424"/>
                  </a:lnTo>
                  <a:lnTo>
                    <a:pt x="2236346" y="1202424"/>
                  </a:lnTo>
                  <a:lnTo>
                    <a:pt x="2376118" y="1202424"/>
                  </a:lnTo>
                  <a:lnTo>
                    <a:pt x="2515890" y="1352728"/>
                  </a:lnTo>
                  <a:lnTo>
                    <a:pt x="2655661" y="1352728"/>
                  </a:lnTo>
                  <a:lnTo>
                    <a:pt x="2795433" y="1202424"/>
                  </a:lnTo>
                  <a:lnTo>
                    <a:pt x="2935205" y="1052121"/>
                  </a:lnTo>
                  <a:lnTo>
                    <a:pt x="3074976" y="1052121"/>
                  </a:lnTo>
                  <a:lnTo>
                    <a:pt x="3214748" y="1052121"/>
                  </a:lnTo>
                  <a:lnTo>
                    <a:pt x="3354520" y="1202424"/>
                  </a:lnTo>
                  <a:lnTo>
                    <a:pt x="3494291" y="1202424"/>
                  </a:lnTo>
                </a:path>
              </a:pathLst>
            </a:custGeom>
            <a:ln w="27101" cap="flat">
              <a:solidFill>
                <a:srgbClr val="00377D">
                  <a:alpha val="50196"/>
                </a:srgbClr>
              </a:solidFill>
              <a:prstDash val="solid"/>
              <a:round/>
            </a:ln>
          </p:spPr>
          <p:txBody>
            <a:bodyPr/>
            <a:lstStyle/>
            <a:p/>
          </p:txBody>
        </p:sp>
        <p:sp>
          <p:nvSpPr>
            <p:cNvPr id="23" name="pl23"/>
            <p:cNvSpPr/>
            <p:nvPr/>
          </p:nvSpPr>
          <p:spPr>
            <a:xfrm>
              <a:off x="970564" y="2638965"/>
              <a:ext cx="3494291" cy="1352728"/>
            </a:xfrm>
            <a:custGeom>
              <a:avLst/>
              <a:pathLst>
                <a:path w="3494291" h="1352728">
                  <a:moveTo>
                    <a:pt x="0" y="0"/>
                  </a:moveTo>
                  <a:lnTo>
                    <a:pt x="139771" y="0"/>
                  </a:lnTo>
                  <a:lnTo>
                    <a:pt x="279543" y="0"/>
                  </a:lnTo>
                  <a:lnTo>
                    <a:pt x="419315" y="450909"/>
                  </a:lnTo>
                  <a:lnTo>
                    <a:pt x="559086" y="901818"/>
                  </a:lnTo>
                  <a:lnTo>
                    <a:pt x="698858" y="901818"/>
                  </a:lnTo>
                  <a:lnTo>
                    <a:pt x="838630" y="901818"/>
                  </a:lnTo>
                  <a:lnTo>
                    <a:pt x="978401" y="751515"/>
                  </a:lnTo>
                  <a:lnTo>
                    <a:pt x="1118173" y="751515"/>
                  </a:lnTo>
                  <a:lnTo>
                    <a:pt x="1257945" y="1052121"/>
                  </a:lnTo>
                  <a:lnTo>
                    <a:pt x="1397716" y="1052121"/>
                  </a:lnTo>
                  <a:lnTo>
                    <a:pt x="1537488" y="1052121"/>
                  </a:lnTo>
                  <a:lnTo>
                    <a:pt x="1677260" y="901818"/>
                  </a:lnTo>
                  <a:lnTo>
                    <a:pt x="1817031" y="901818"/>
                  </a:lnTo>
                  <a:lnTo>
                    <a:pt x="1956803" y="1052121"/>
                  </a:lnTo>
                  <a:lnTo>
                    <a:pt x="2096575" y="1052121"/>
                  </a:lnTo>
                  <a:lnTo>
                    <a:pt x="2236346" y="1352728"/>
                  </a:lnTo>
                  <a:lnTo>
                    <a:pt x="2376118" y="1202424"/>
                  </a:lnTo>
                  <a:lnTo>
                    <a:pt x="2515890" y="1352728"/>
                  </a:lnTo>
                  <a:lnTo>
                    <a:pt x="2655661" y="1352728"/>
                  </a:lnTo>
                  <a:lnTo>
                    <a:pt x="2795433" y="1202424"/>
                  </a:lnTo>
                  <a:lnTo>
                    <a:pt x="2935205" y="1052121"/>
                  </a:lnTo>
                  <a:lnTo>
                    <a:pt x="3074976" y="1052121"/>
                  </a:lnTo>
                  <a:lnTo>
                    <a:pt x="3214748" y="901818"/>
                  </a:lnTo>
                  <a:lnTo>
                    <a:pt x="3354520" y="1052121"/>
                  </a:lnTo>
                  <a:lnTo>
                    <a:pt x="3494291" y="1052121"/>
                  </a:lnTo>
                </a:path>
              </a:pathLst>
            </a:custGeom>
            <a:ln w="65043" cap="flat">
              <a:solidFill>
                <a:srgbClr val="000000">
                  <a:alpha val="100000"/>
                </a:srgbClr>
              </a:solidFill>
              <a:prstDash val="solid"/>
              <a:round/>
            </a:ln>
          </p:spPr>
          <p:txBody>
            <a:bodyPr/>
            <a:lstStyle/>
            <a:p/>
          </p:txBody>
        </p:sp>
        <p:sp>
          <p:nvSpPr>
            <p:cNvPr id="24" name="pl24"/>
            <p:cNvSpPr/>
            <p:nvPr/>
          </p:nvSpPr>
          <p:spPr>
            <a:xfrm>
              <a:off x="970564" y="2638965"/>
              <a:ext cx="3494291" cy="1352728"/>
            </a:xfrm>
            <a:custGeom>
              <a:avLst/>
              <a:pathLst>
                <a:path w="3494291" h="1352728">
                  <a:moveTo>
                    <a:pt x="0" y="0"/>
                  </a:moveTo>
                  <a:lnTo>
                    <a:pt x="139771" y="0"/>
                  </a:lnTo>
                  <a:lnTo>
                    <a:pt x="279543" y="0"/>
                  </a:lnTo>
                  <a:lnTo>
                    <a:pt x="419315" y="450909"/>
                  </a:lnTo>
                  <a:lnTo>
                    <a:pt x="559086" y="901818"/>
                  </a:lnTo>
                  <a:lnTo>
                    <a:pt x="698858" y="901818"/>
                  </a:lnTo>
                  <a:lnTo>
                    <a:pt x="838630" y="901818"/>
                  </a:lnTo>
                  <a:lnTo>
                    <a:pt x="978401" y="751515"/>
                  </a:lnTo>
                  <a:lnTo>
                    <a:pt x="1118173" y="751515"/>
                  </a:lnTo>
                  <a:lnTo>
                    <a:pt x="1257945" y="1052121"/>
                  </a:lnTo>
                  <a:lnTo>
                    <a:pt x="1397716" y="1052121"/>
                  </a:lnTo>
                  <a:lnTo>
                    <a:pt x="1537488" y="1052121"/>
                  </a:lnTo>
                  <a:lnTo>
                    <a:pt x="1677260" y="901818"/>
                  </a:lnTo>
                  <a:lnTo>
                    <a:pt x="1817031" y="901818"/>
                  </a:lnTo>
                  <a:lnTo>
                    <a:pt x="1956803" y="1052121"/>
                  </a:lnTo>
                  <a:lnTo>
                    <a:pt x="2096575" y="1052121"/>
                  </a:lnTo>
                  <a:lnTo>
                    <a:pt x="2236346" y="1352728"/>
                  </a:lnTo>
                  <a:lnTo>
                    <a:pt x="2376118" y="1202424"/>
                  </a:lnTo>
                  <a:lnTo>
                    <a:pt x="2515890" y="1352728"/>
                  </a:lnTo>
                  <a:lnTo>
                    <a:pt x="2655661" y="1352728"/>
                  </a:lnTo>
                  <a:lnTo>
                    <a:pt x="2795433" y="1202424"/>
                  </a:lnTo>
                  <a:lnTo>
                    <a:pt x="2935205" y="1052121"/>
                  </a:lnTo>
                  <a:lnTo>
                    <a:pt x="3074976" y="1052121"/>
                  </a:lnTo>
                  <a:lnTo>
                    <a:pt x="3214748" y="901818"/>
                  </a:lnTo>
                  <a:lnTo>
                    <a:pt x="3354520" y="1052121"/>
                  </a:lnTo>
                  <a:lnTo>
                    <a:pt x="3494291" y="1052121"/>
                  </a:lnTo>
                </a:path>
              </a:pathLst>
            </a:custGeom>
            <a:ln w="40651" cap="flat">
              <a:solidFill>
                <a:srgbClr val="F26829">
                  <a:alpha val="100000"/>
                </a:srgbClr>
              </a:solidFill>
              <a:prstDash val="solid"/>
              <a:round/>
            </a:ln>
          </p:spPr>
          <p:txBody>
            <a:bodyPr/>
            <a:lstStyle/>
            <a:p/>
          </p:txBody>
        </p:sp>
        <p:sp>
          <p:nvSpPr>
            <p:cNvPr id="25" name="pl25"/>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6" name="pl26"/>
            <p:cNvSpPr/>
            <p:nvPr/>
          </p:nvSpPr>
          <p:spPr>
            <a:xfrm>
              <a:off x="1669422" y="3210117"/>
              <a:ext cx="0" cy="330666"/>
            </a:xfrm>
            <a:custGeom>
              <a:avLst/>
              <a:pathLst>
                <a:path w="0" h="330666">
                  <a:moveTo>
                    <a:pt x="0" y="0"/>
                  </a:moveTo>
                  <a:lnTo>
                    <a:pt x="0" y="330666"/>
                  </a:lnTo>
                </a:path>
              </a:pathLst>
            </a:custGeom>
            <a:ln w="13550" cap="flat">
              <a:solidFill>
                <a:srgbClr val="000000">
                  <a:alpha val="100000"/>
                </a:srgbClr>
              </a:solidFill>
              <a:prstDash val="dot"/>
              <a:round/>
            </a:ln>
          </p:spPr>
          <p:txBody>
            <a:bodyPr/>
            <a:lstStyle/>
            <a:p/>
          </p:txBody>
        </p:sp>
        <p:sp>
          <p:nvSpPr>
            <p:cNvPr id="27" name="pl27"/>
            <p:cNvSpPr/>
            <p:nvPr/>
          </p:nvSpPr>
          <p:spPr>
            <a:xfrm>
              <a:off x="2368281"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28" name="pl28"/>
            <p:cNvSpPr/>
            <p:nvPr/>
          </p:nvSpPr>
          <p:spPr>
            <a:xfrm>
              <a:off x="3067139"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29" name="pl29"/>
            <p:cNvSpPr/>
            <p:nvPr/>
          </p:nvSpPr>
          <p:spPr>
            <a:xfrm>
              <a:off x="3626226"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30" name="pl30"/>
            <p:cNvSpPr/>
            <p:nvPr/>
          </p:nvSpPr>
          <p:spPr>
            <a:xfrm>
              <a:off x="4325084"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31" name="pl31"/>
            <p:cNvSpPr/>
            <p:nvPr/>
          </p:nvSpPr>
          <p:spPr>
            <a:xfrm>
              <a:off x="4464856"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32" name="pg32"/>
            <p:cNvSpPr/>
            <p:nvPr/>
          </p:nvSpPr>
          <p:spPr>
            <a:xfrm>
              <a:off x="883975" y="234628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4328" y="237664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34" name="pg34"/>
            <p:cNvSpPr/>
            <p:nvPr/>
          </p:nvSpPr>
          <p:spPr>
            <a:xfrm>
              <a:off x="1586582" y="3248105"/>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6936" y="3278458"/>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6" name="pg36"/>
            <p:cNvSpPr/>
            <p:nvPr/>
          </p:nvSpPr>
          <p:spPr>
            <a:xfrm>
              <a:off x="2281692" y="3398408"/>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12045"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38" name="pg38"/>
            <p:cNvSpPr/>
            <p:nvPr/>
          </p:nvSpPr>
          <p:spPr>
            <a:xfrm>
              <a:off x="2980550" y="339840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10903"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0" name="pg40"/>
            <p:cNvSpPr/>
            <p:nvPr/>
          </p:nvSpPr>
          <p:spPr>
            <a:xfrm>
              <a:off x="3567755" y="369901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8108" y="372936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42" name="pg42"/>
            <p:cNvSpPr/>
            <p:nvPr/>
          </p:nvSpPr>
          <p:spPr>
            <a:xfrm>
              <a:off x="4238495" y="339840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8849"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4" name="pg44"/>
            <p:cNvSpPr/>
            <p:nvPr/>
          </p:nvSpPr>
          <p:spPr>
            <a:xfrm>
              <a:off x="4378267" y="3398408"/>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8620"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6" name="tx46"/>
            <p:cNvSpPr/>
            <p:nvPr/>
          </p:nvSpPr>
          <p:spPr>
            <a:xfrm>
              <a:off x="4584395" y="439734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7" name="tx47"/>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8" name="tx48"/>
            <p:cNvSpPr/>
            <p:nvPr/>
          </p:nvSpPr>
          <p:spPr>
            <a:xfrm>
              <a:off x="655495" y="439258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9" name="tx49"/>
            <p:cNvSpPr/>
            <p:nvPr/>
          </p:nvSpPr>
          <p:spPr>
            <a:xfrm>
              <a:off x="577771" y="364106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0" name="tx50"/>
            <p:cNvSpPr/>
            <p:nvPr/>
          </p:nvSpPr>
          <p:spPr>
            <a:xfrm>
              <a:off x="577771" y="288955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1" name="tx51"/>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2" name="tx52"/>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3" name="tx53"/>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4" name="tx54"/>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5" name="tx55"/>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6" name="tx56"/>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7" name="tx57"/>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8" name="tx58"/>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9" name="tx59"/>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0" name="pl60"/>
            <p:cNvSpPr/>
            <p:nvPr/>
          </p:nvSpPr>
          <p:spPr>
            <a:xfrm>
              <a:off x="1771255"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61" name="pl61"/>
            <p:cNvSpPr/>
            <p:nvPr/>
          </p:nvSpPr>
          <p:spPr>
            <a:xfrm>
              <a:off x="1771255" y="6172552"/>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62" name="pl62"/>
            <p:cNvSpPr/>
            <p:nvPr/>
          </p:nvSpPr>
          <p:spPr>
            <a:xfrm>
              <a:off x="3015120"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3" name="tx63"/>
            <p:cNvSpPr/>
            <p:nvPr/>
          </p:nvSpPr>
          <p:spPr>
            <a:xfrm>
              <a:off x="2038355" y="6122535"/>
              <a:ext cx="8852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FCV countries</a:t>
              </a:r>
            </a:p>
          </p:txBody>
        </p:sp>
        <p:sp>
          <p:nvSpPr>
            <p:cNvPr id="64" name="tx64"/>
            <p:cNvSpPr/>
            <p:nvPr/>
          </p:nvSpPr>
          <p:spPr>
            <a:xfrm>
              <a:off x="3282220"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5" name="tx65"/>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6" name="tx66"/>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7" name="pl67"/>
            <p:cNvSpPr/>
            <p:nvPr/>
          </p:nvSpPr>
          <p:spPr>
            <a:xfrm>
              <a:off x="5161100" y="4818360"/>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406684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9" name="pl69"/>
            <p:cNvSpPr/>
            <p:nvPr/>
          </p:nvSpPr>
          <p:spPr>
            <a:xfrm>
              <a:off x="5161100" y="331532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0" name="pl70"/>
            <p:cNvSpPr/>
            <p:nvPr/>
          </p:nvSpPr>
          <p:spPr>
            <a:xfrm>
              <a:off x="5161100" y="256381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1" name="pl71"/>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161100" y="444260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3" name="pl73"/>
            <p:cNvSpPr/>
            <p:nvPr/>
          </p:nvSpPr>
          <p:spPr>
            <a:xfrm>
              <a:off x="5161100" y="369108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4" name="pl74"/>
            <p:cNvSpPr/>
            <p:nvPr/>
          </p:nvSpPr>
          <p:spPr>
            <a:xfrm>
              <a:off x="5161100" y="293957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5" name="pl75"/>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35815" y="2338359"/>
              <a:ext cx="3494291" cy="1653334"/>
            </a:xfrm>
            <a:custGeom>
              <a:avLst/>
              <a:pathLst>
                <a:path w="3494291" h="1653334">
                  <a:moveTo>
                    <a:pt x="0" y="0"/>
                  </a:moveTo>
                  <a:lnTo>
                    <a:pt x="139771" y="300606"/>
                  </a:lnTo>
                  <a:lnTo>
                    <a:pt x="279543" y="450909"/>
                  </a:lnTo>
                  <a:lnTo>
                    <a:pt x="419315" y="601212"/>
                  </a:lnTo>
                  <a:lnTo>
                    <a:pt x="559086" y="751515"/>
                  </a:lnTo>
                  <a:lnTo>
                    <a:pt x="698858" y="1052121"/>
                  </a:lnTo>
                  <a:lnTo>
                    <a:pt x="838630" y="1052121"/>
                  </a:lnTo>
                  <a:lnTo>
                    <a:pt x="978401" y="901818"/>
                  </a:lnTo>
                  <a:lnTo>
                    <a:pt x="1118173" y="1052121"/>
                  </a:lnTo>
                  <a:lnTo>
                    <a:pt x="1257945" y="1352728"/>
                  </a:lnTo>
                  <a:lnTo>
                    <a:pt x="1397716" y="1653334"/>
                  </a:lnTo>
                  <a:lnTo>
                    <a:pt x="1537488" y="1202424"/>
                  </a:lnTo>
                  <a:lnTo>
                    <a:pt x="1677260" y="1052121"/>
                  </a:lnTo>
                  <a:lnTo>
                    <a:pt x="1817031" y="1503031"/>
                  </a:lnTo>
                  <a:lnTo>
                    <a:pt x="1956803" y="1352728"/>
                  </a:lnTo>
                  <a:lnTo>
                    <a:pt x="2096575" y="1503031"/>
                  </a:lnTo>
                  <a:lnTo>
                    <a:pt x="2236346" y="1352728"/>
                  </a:lnTo>
                  <a:lnTo>
                    <a:pt x="2376118" y="1352728"/>
                  </a:lnTo>
                  <a:lnTo>
                    <a:pt x="2515890" y="1352728"/>
                  </a:lnTo>
                  <a:lnTo>
                    <a:pt x="2655661" y="1202424"/>
                  </a:lnTo>
                  <a:lnTo>
                    <a:pt x="2795433" y="1352728"/>
                  </a:lnTo>
                  <a:lnTo>
                    <a:pt x="2935205" y="901818"/>
                  </a:lnTo>
                  <a:lnTo>
                    <a:pt x="3074976" y="601212"/>
                  </a:lnTo>
                  <a:lnTo>
                    <a:pt x="3214748" y="751515"/>
                  </a:lnTo>
                  <a:lnTo>
                    <a:pt x="3354520" y="901818"/>
                  </a:lnTo>
                  <a:lnTo>
                    <a:pt x="3494291" y="751515"/>
                  </a:lnTo>
                </a:path>
              </a:pathLst>
            </a:custGeom>
            <a:ln w="27101" cap="flat">
              <a:solidFill>
                <a:srgbClr val="F26829">
                  <a:alpha val="50196"/>
                </a:srgbClr>
              </a:solidFill>
              <a:prstDash val="solid"/>
              <a:round/>
            </a:ln>
          </p:spPr>
          <p:txBody>
            <a:bodyPr/>
            <a:lstStyle/>
            <a:p/>
          </p:txBody>
        </p:sp>
        <p:sp>
          <p:nvSpPr>
            <p:cNvPr id="84" name="pl84"/>
            <p:cNvSpPr/>
            <p:nvPr/>
          </p:nvSpPr>
          <p:spPr>
            <a:xfrm>
              <a:off x="5335815" y="3089874"/>
              <a:ext cx="3494291" cy="1352728"/>
            </a:xfrm>
            <a:custGeom>
              <a:avLst/>
              <a:pathLst>
                <a:path w="3494291" h="1352728">
                  <a:moveTo>
                    <a:pt x="0" y="0"/>
                  </a:moveTo>
                  <a:lnTo>
                    <a:pt x="139771" y="150303"/>
                  </a:lnTo>
                  <a:lnTo>
                    <a:pt x="279543" y="150303"/>
                  </a:lnTo>
                  <a:lnTo>
                    <a:pt x="419315" y="300606"/>
                  </a:lnTo>
                  <a:lnTo>
                    <a:pt x="559086" y="450909"/>
                  </a:lnTo>
                  <a:lnTo>
                    <a:pt x="698858" y="450909"/>
                  </a:lnTo>
                  <a:lnTo>
                    <a:pt x="838630" y="601212"/>
                  </a:lnTo>
                  <a:lnTo>
                    <a:pt x="978401" y="751515"/>
                  </a:lnTo>
                  <a:lnTo>
                    <a:pt x="1118173" y="901818"/>
                  </a:lnTo>
                  <a:lnTo>
                    <a:pt x="1257945" y="1052121"/>
                  </a:lnTo>
                  <a:lnTo>
                    <a:pt x="1397716" y="1202424"/>
                  </a:lnTo>
                  <a:lnTo>
                    <a:pt x="1537488" y="1202424"/>
                  </a:lnTo>
                  <a:lnTo>
                    <a:pt x="1677260" y="1202424"/>
                  </a:lnTo>
                  <a:lnTo>
                    <a:pt x="1817031" y="1202424"/>
                  </a:lnTo>
                  <a:lnTo>
                    <a:pt x="1956803" y="1202424"/>
                  </a:lnTo>
                  <a:lnTo>
                    <a:pt x="2096575" y="1352728"/>
                  </a:lnTo>
                  <a:lnTo>
                    <a:pt x="2236346" y="1202424"/>
                  </a:lnTo>
                  <a:lnTo>
                    <a:pt x="2376118" y="1202424"/>
                  </a:lnTo>
                  <a:lnTo>
                    <a:pt x="2515890" y="1352728"/>
                  </a:lnTo>
                  <a:lnTo>
                    <a:pt x="2655661" y="1352728"/>
                  </a:lnTo>
                  <a:lnTo>
                    <a:pt x="2795433" y="1352728"/>
                  </a:lnTo>
                  <a:lnTo>
                    <a:pt x="2935205" y="1202424"/>
                  </a:lnTo>
                  <a:lnTo>
                    <a:pt x="3074976" y="1052121"/>
                  </a:lnTo>
                  <a:lnTo>
                    <a:pt x="3214748" y="1052121"/>
                  </a:lnTo>
                  <a:lnTo>
                    <a:pt x="3354520" y="1202424"/>
                  </a:lnTo>
                  <a:lnTo>
                    <a:pt x="3494291" y="1202424"/>
                  </a:lnTo>
                </a:path>
              </a:pathLst>
            </a:custGeom>
            <a:ln w="27101" cap="flat">
              <a:solidFill>
                <a:srgbClr val="00377D">
                  <a:alpha val="50196"/>
                </a:srgbClr>
              </a:solidFill>
              <a:prstDash val="solid"/>
              <a:round/>
            </a:ln>
          </p:spPr>
          <p:txBody>
            <a:bodyPr/>
            <a:lstStyle/>
            <a:p/>
          </p:txBody>
        </p:sp>
        <p:sp>
          <p:nvSpPr>
            <p:cNvPr id="85" name="pl85"/>
            <p:cNvSpPr/>
            <p:nvPr/>
          </p:nvSpPr>
          <p:spPr>
            <a:xfrm>
              <a:off x="5335815" y="2338359"/>
              <a:ext cx="3494291" cy="1653334"/>
            </a:xfrm>
            <a:custGeom>
              <a:avLst/>
              <a:pathLst>
                <a:path w="3494291" h="1653334">
                  <a:moveTo>
                    <a:pt x="0" y="0"/>
                  </a:moveTo>
                  <a:lnTo>
                    <a:pt x="139771" y="300606"/>
                  </a:lnTo>
                  <a:lnTo>
                    <a:pt x="279543" y="450909"/>
                  </a:lnTo>
                  <a:lnTo>
                    <a:pt x="419315" y="601212"/>
                  </a:lnTo>
                  <a:lnTo>
                    <a:pt x="559086" y="751515"/>
                  </a:lnTo>
                  <a:lnTo>
                    <a:pt x="698858" y="1052121"/>
                  </a:lnTo>
                  <a:lnTo>
                    <a:pt x="838630" y="1052121"/>
                  </a:lnTo>
                  <a:lnTo>
                    <a:pt x="978401" y="901818"/>
                  </a:lnTo>
                  <a:lnTo>
                    <a:pt x="1118173" y="1052121"/>
                  </a:lnTo>
                  <a:lnTo>
                    <a:pt x="1257945" y="1352728"/>
                  </a:lnTo>
                  <a:lnTo>
                    <a:pt x="1397716" y="1653334"/>
                  </a:lnTo>
                  <a:lnTo>
                    <a:pt x="1537488" y="1202424"/>
                  </a:lnTo>
                  <a:lnTo>
                    <a:pt x="1677260" y="1052121"/>
                  </a:lnTo>
                  <a:lnTo>
                    <a:pt x="1817031" y="1503031"/>
                  </a:lnTo>
                  <a:lnTo>
                    <a:pt x="1956803" y="1352728"/>
                  </a:lnTo>
                  <a:lnTo>
                    <a:pt x="2096575" y="1503031"/>
                  </a:lnTo>
                  <a:lnTo>
                    <a:pt x="2236346" y="1352728"/>
                  </a:lnTo>
                  <a:lnTo>
                    <a:pt x="2376118" y="1352728"/>
                  </a:lnTo>
                  <a:lnTo>
                    <a:pt x="2515890" y="1352728"/>
                  </a:lnTo>
                  <a:lnTo>
                    <a:pt x="2655661" y="1202424"/>
                  </a:lnTo>
                  <a:lnTo>
                    <a:pt x="2795433" y="1352728"/>
                  </a:lnTo>
                  <a:lnTo>
                    <a:pt x="2935205" y="901818"/>
                  </a:lnTo>
                  <a:lnTo>
                    <a:pt x="3074976" y="601212"/>
                  </a:lnTo>
                  <a:lnTo>
                    <a:pt x="3214748" y="751515"/>
                  </a:lnTo>
                  <a:lnTo>
                    <a:pt x="3354520" y="901818"/>
                  </a:lnTo>
                  <a:lnTo>
                    <a:pt x="3494291" y="751515"/>
                  </a:lnTo>
                </a:path>
              </a:pathLst>
            </a:custGeom>
            <a:ln w="65043" cap="flat">
              <a:solidFill>
                <a:srgbClr val="000000">
                  <a:alpha val="100000"/>
                </a:srgbClr>
              </a:solidFill>
              <a:prstDash val="solid"/>
              <a:round/>
            </a:ln>
          </p:spPr>
          <p:txBody>
            <a:bodyPr/>
            <a:lstStyle/>
            <a:p/>
          </p:txBody>
        </p:sp>
        <p:sp>
          <p:nvSpPr>
            <p:cNvPr id="86" name="pl86"/>
            <p:cNvSpPr/>
            <p:nvPr/>
          </p:nvSpPr>
          <p:spPr>
            <a:xfrm>
              <a:off x="5335815" y="2338359"/>
              <a:ext cx="3494291" cy="1653334"/>
            </a:xfrm>
            <a:custGeom>
              <a:avLst/>
              <a:pathLst>
                <a:path w="3494291" h="1653334">
                  <a:moveTo>
                    <a:pt x="0" y="0"/>
                  </a:moveTo>
                  <a:lnTo>
                    <a:pt x="139771" y="300606"/>
                  </a:lnTo>
                  <a:lnTo>
                    <a:pt x="279543" y="450909"/>
                  </a:lnTo>
                  <a:lnTo>
                    <a:pt x="419315" y="601212"/>
                  </a:lnTo>
                  <a:lnTo>
                    <a:pt x="559086" y="751515"/>
                  </a:lnTo>
                  <a:lnTo>
                    <a:pt x="698858" y="1052121"/>
                  </a:lnTo>
                  <a:lnTo>
                    <a:pt x="838630" y="1052121"/>
                  </a:lnTo>
                  <a:lnTo>
                    <a:pt x="978401" y="901818"/>
                  </a:lnTo>
                  <a:lnTo>
                    <a:pt x="1118173" y="1052121"/>
                  </a:lnTo>
                  <a:lnTo>
                    <a:pt x="1257945" y="1352728"/>
                  </a:lnTo>
                  <a:lnTo>
                    <a:pt x="1397716" y="1653334"/>
                  </a:lnTo>
                  <a:lnTo>
                    <a:pt x="1537488" y="1202424"/>
                  </a:lnTo>
                  <a:lnTo>
                    <a:pt x="1677260" y="1052121"/>
                  </a:lnTo>
                  <a:lnTo>
                    <a:pt x="1817031" y="1503031"/>
                  </a:lnTo>
                  <a:lnTo>
                    <a:pt x="1956803" y="1352728"/>
                  </a:lnTo>
                  <a:lnTo>
                    <a:pt x="2096575" y="1503031"/>
                  </a:lnTo>
                  <a:lnTo>
                    <a:pt x="2236346" y="1352728"/>
                  </a:lnTo>
                  <a:lnTo>
                    <a:pt x="2376118" y="1352728"/>
                  </a:lnTo>
                  <a:lnTo>
                    <a:pt x="2515890" y="1352728"/>
                  </a:lnTo>
                  <a:lnTo>
                    <a:pt x="2655661" y="1202424"/>
                  </a:lnTo>
                  <a:lnTo>
                    <a:pt x="2795433" y="1352728"/>
                  </a:lnTo>
                  <a:lnTo>
                    <a:pt x="2935205" y="901818"/>
                  </a:lnTo>
                  <a:lnTo>
                    <a:pt x="3074976" y="601212"/>
                  </a:lnTo>
                  <a:lnTo>
                    <a:pt x="3214748" y="751515"/>
                  </a:lnTo>
                  <a:lnTo>
                    <a:pt x="3354520" y="901818"/>
                  </a:lnTo>
                  <a:lnTo>
                    <a:pt x="3494291" y="751515"/>
                  </a:lnTo>
                </a:path>
              </a:pathLst>
            </a:custGeom>
            <a:ln w="40651" cap="flat">
              <a:solidFill>
                <a:srgbClr val="F26829">
                  <a:alpha val="100000"/>
                </a:srgbClr>
              </a:solidFill>
              <a:prstDash val="solid"/>
              <a:round/>
            </a:ln>
          </p:spPr>
          <p:txBody>
            <a:bodyPr/>
            <a:lstStyle/>
            <a:p/>
          </p:txBody>
        </p:sp>
        <p:sp>
          <p:nvSpPr>
            <p:cNvPr id="87" name="pl87"/>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8" name="pl88"/>
            <p:cNvSpPr/>
            <p:nvPr/>
          </p:nvSpPr>
          <p:spPr>
            <a:xfrm>
              <a:off x="6034673"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89" name="pl89"/>
            <p:cNvSpPr/>
            <p:nvPr/>
          </p:nvSpPr>
          <p:spPr>
            <a:xfrm>
              <a:off x="6733532"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90" name="pl90"/>
            <p:cNvSpPr/>
            <p:nvPr/>
          </p:nvSpPr>
          <p:spPr>
            <a:xfrm>
              <a:off x="7432390" y="3570844"/>
              <a:ext cx="0" cy="270545"/>
            </a:xfrm>
            <a:custGeom>
              <a:avLst/>
              <a:pathLst>
                <a:path w="0" h="270545">
                  <a:moveTo>
                    <a:pt x="0" y="0"/>
                  </a:moveTo>
                  <a:lnTo>
                    <a:pt x="0" y="270545"/>
                  </a:lnTo>
                </a:path>
              </a:pathLst>
            </a:custGeom>
            <a:ln w="13550" cap="flat">
              <a:solidFill>
                <a:srgbClr val="000000">
                  <a:alpha val="100000"/>
                </a:srgbClr>
              </a:solidFill>
              <a:prstDash val="dot"/>
              <a:round/>
            </a:ln>
          </p:spPr>
          <p:txBody>
            <a:bodyPr/>
            <a:lstStyle/>
            <a:p/>
          </p:txBody>
        </p:sp>
        <p:sp>
          <p:nvSpPr>
            <p:cNvPr id="91" name="pl91"/>
            <p:cNvSpPr/>
            <p:nvPr/>
          </p:nvSpPr>
          <p:spPr>
            <a:xfrm>
              <a:off x="7991477" y="3210117"/>
              <a:ext cx="0" cy="330666"/>
            </a:xfrm>
            <a:custGeom>
              <a:avLst/>
              <a:pathLst>
                <a:path w="0" h="330666">
                  <a:moveTo>
                    <a:pt x="0" y="0"/>
                  </a:moveTo>
                  <a:lnTo>
                    <a:pt x="0" y="330666"/>
                  </a:lnTo>
                </a:path>
              </a:pathLst>
            </a:custGeom>
            <a:ln w="13550" cap="flat">
              <a:solidFill>
                <a:srgbClr val="000000">
                  <a:alpha val="100000"/>
                </a:srgbClr>
              </a:solidFill>
              <a:prstDash val="dot"/>
              <a:round/>
            </a:ln>
          </p:spPr>
          <p:txBody>
            <a:bodyPr/>
            <a:lstStyle/>
            <a:p/>
          </p:txBody>
        </p:sp>
        <p:sp>
          <p:nvSpPr>
            <p:cNvPr id="92" name="pl92"/>
            <p:cNvSpPr/>
            <p:nvPr/>
          </p:nvSpPr>
          <p:spPr>
            <a:xfrm>
              <a:off x="8690335" y="2849390"/>
              <a:ext cx="0" cy="390788"/>
            </a:xfrm>
            <a:custGeom>
              <a:avLst/>
              <a:pathLst>
                <a:path w="0" h="390788">
                  <a:moveTo>
                    <a:pt x="0" y="0"/>
                  </a:moveTo>
                  <a:lnTo>
                    <a:pt x="0" y="390788"/>
                  </a:lnTo>
                </a:path>
              </a:pathLst>
            </a:custGeom>
            <a:ln w="13550" cap="flat">
              <a:solidFill>
                <a:srgbClr val="000000">
                  <a:alpha val="100000"/>
                </a:srgbClr>
              </a:solidFill>
              <a:prstDash val="dot"/>
              <a:round/>
            </a:ln>
          </p:spPr>
          <p:txBody>
            <a:bodyPr/>
            <a:lstStyle/>
            <a:p/>
          </p:txBody>
        </p:sp>
        <p:sp>
          <p:nvSpPr>
            <p:cNvPr id="93" name="pl93"/>
            <p:cNvSpPr/>
            <p:nvPr/>
          </p:nvSpPr>
          <p:spPr>
            <a:xfrm>
              <a:off x="8830107" y="2669026"/>
              <a:ext cx="0" cy="420848"/>
            </a:xfrm>
            <a:custGeom>
              <a:avLst/>
              <a:pathLst>
                <a:path w="0" h="420848">
                  <a:moveTo>
                    <a:pt x="0" y="0"/>
                  </a:moveTo>
                  <a:lnTo>
                    <a:pt x="0" y="420848"/>
                  </a:lnTo>
                </a:path>
              </a:pathLst>
            </a:custGeom>
            <a:ln w="13550" cap="flat">
              <a:solidFill>
                <a:srgbClr val="000000">
                  <a:alpha val="100000"/>
                </a:srgbClr>
              </a:solidFill>
              <a:prstDash val="dot"/>
              <a:round/>
            </a:ln>
          </p:spPr>
          <p:txBody>
            <a:bodyPr/>
            <a:lstStyle/>
            <a:p/>
          </p:txBody>
        </p:sp>
        <p:sp>
          <p:nvSpPr>
            <p:cNvPr id="94" name="pg94"/>
            <p:cNvSpPr/>
            <p:nvPr/>
          </p:nvSpPr>
          <p:spPr>
            <a:xfrm>
              <a:off x="5249226" y="2045680"/>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79579" y="2076033"/>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19</a:t>
              </a:r>
            </a:p>
          </p:txBody>
        </p:sp>
        <p:sp>
          <p:nvSpPr>
            <p:cNvPr id="96" name="pg96"/>
            <p:cNvSpPr/>
            <p:nvPr/>
          </p:nvSpPr>
          <p:spPr>
            <a:xfrm>
              <a:off x="5948084" y="309780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78438" y="312815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98" name="pg98"/>
            <p:cNvSpPr/>
            <p:nvPr/>
          </p:nvSpPr>
          <p:spPr>
            <a:xfrm>
              <a:off x="6675060" y="369901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705414" y="372936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100" name="pg100"/>
            <p:cNvSpPr/>
            <p:nvPr/>
          </p:nvSpPr>
          <p:spPr>
            <a:xfrm>
              <a:off x="7373919" y="354871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404272" y="357906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02" name="pg102"/>
            <p:cNvSpPr/>
            <p:nvPr/>
          </p:nvSpPr>
          <p:spPr>
            <a:xfrm>
              <a:off x="7908637" y="3248105"/>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7938990" y="3278458"/>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104" name="pg104"/>
            <p:cNvSpPr/>
            <p:nvPr/>
          </p:nvSpPr>
          <p:spPr>
            <a:xfrm>
              <a:off x="8603746" y="2947499"/>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34100" y="297785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06" name="pg106"/>
            <p:cNvSpPr/>
            <p:nvPr/>
          </p:nvSpPr>
          <p:spPr>
            <a:xfrm>
              <a:off x="8743518" y="279719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773871" y="282754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08" name="tx108"/>
            <p:cNvSpPr/>
            <p:nvPr/>
          </p:nvSpPr>
          <p:spPr>
            <a:xfrm>
              <a:off x="8949646" y="424703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9" name="tx109"/>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0" name="tx110"/>
            <p:cNvSpPr/>
            <p:nvPr/>
          </p:nvSpPr>
          <p:spPr>
            <a:xfrm>
              <a:off x="5020746" y="439258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1" name="tx111"/>
            <p:cNvSpPr/>
            <p:nvPr/>
          </p:nvSpPr>
          <p:spPr>
            <a:xfrm>
              <a:off x="4943022" y="364106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2" name="tx112"/>
            <p:cNvSpPr/>
            <p:nvPr/>
          </p:nvSpPr>
          <p:spPr>
            <a:xfrm>
              <a:off x="4943022" y="288955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13" name="tx113"/>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4" name="tx114"/>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5" name="tx115"/>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6" name="tx116"/>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7" name="tx117"/>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8" name="tx118"/>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2" name="pl122"/>
            <p:cNvSpPr/>
            <p:nvPr/>
          </p:nvSpPr>
          <p:spPr>
            <a:xfrm>
              <a:off x="6136506" y="6172552"/>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123" name="pl123"/>
            <p:cNvSpPr/>
            <p:nvPr/>
          </p:nvSpPr>
          <p:spPr>
            <a:xfrm>
              <a:off x="6136506" y="6172552"/>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24" name="pl124"/>
            <p:cNvSpPr/>
            <p:nvPr/>
          </p:nvSpPr>
          <p:spPr>
            <a:xfrm>
              <a:off x="7380371"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5" name="tx125"/>
            <p:cNvSpPr/>
            <p:nvPr/>
          </p:nvSpPr>
          <p:spPr>
            <a:xfrm>
              <a:off x="6403606" y="6122535"/>
              <a:ext cx="8852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FCV countries</a:t>
              </a:r>
            </a:p>
          </p:txBody>
        </p:sp>
        <p:sp>
          <p:nvSpPr>
            <p:cNvPr id="126" name="tx126"/>
            <p:cNvSpPr/>
            <p:nvPr/>
          </p:nvSpPr>
          <p:spPr>
            <a:xfrm>
              <a:off x="7647470"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7" name="tx127"/>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8" name="tx128"/>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9" name="tx12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1" name="tx131"/>
            <p:cNvSpPr/>
            <p:nvPr/>
          </p:nvSpPr>
          <p:spPr>
            <a:xfrm>
              <a:off x="3057753" y="1368037"/>
              <a:ext cx="330281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FCV countries, 2000-2025</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10% of children who received DTP1 did not receive DTP3 (left), and 14%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2025, FCV countries DTP drop-out was higher and DTP-MCV drop-out was higher than global drop-out rates, respectively.</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(10%) and DTP1-MCV1 drop-out was high (14%) in FCV countries</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338549" cy="584946"/>
            </a:xfrm>
            <a:prstGeom prst="rect">
              <a:avLst/>
            </a:prstGeom>
            <a:solidFill>
              <a:srgbClr val="EBEBEB">
                <a:alpha val="100000"/>
              </a:srgbClr>
            </a:solidFill>
          </p:spPr>
          <p:txBody>
            <a:bodyPr/>
            <a:lstStyle/>
            <a:p/>
          </p:txBody>
        </p:sp>
        <p:sp>
          <p:nvSpPr>
            <p:cNvPr id="6" name="pl6"/>
            <p:cNvSpPr/>
            <p:nvPr/>
          </p:nvSpPr>
          <p:spPr>
            <a:xfrm>
              <a:off x="695171" y="13355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 name="pl7"/>
            <p:cNvSpPr/>
            <p:nvPr/>
          </p:nvSpPr>
          <p:spPr>
            <a:xfrm>
              <a:off x="695171" y="114006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 name="pl8"/>
            <p:cNvSpPr/>
            <p:nvPr/>
          </p:nvSpPr>
          <p:spPr>
            <a:xfrm>
              <a:off x="695171" y="94456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 name="pl9"/>
            <p:cNvSpPr/>
            <p:nvPr/>
          </p:nvSpPr>
          <p:spPr>
            <a:xfrm>
              <a:off x="695171" y="143332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3781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4231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 name="pl12"/>
            <p:cNvSpPr/>
            <p:nvPr/>
          </p:nvSpPr>
          <p:spPr>
            <a:xfrm>
              <a:off x="75601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2985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0368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7752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136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2520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79903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97287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56014"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21" name="pl21"/>
            <p:cNvSpPr/>
            <p:nvPr/>
          </p:nvSpPr>
          <p:spPr>
            <a:xfrm>
              <a:off x="756014" y="1323840"/>
              <a:ext cx="1216862" cy="62561"/>
            </a:xfrm>
            <a:custGeom>
              <a:avLst/>
              <a:pathLst>
                <a:path w="1216862" h="62561">
                  <a:moveTo>
                    <a:pt x="0" y="15640"/>
                  </a:moveTo>
                  <a:lnTo>
                    <a:pt x="173837" y="62561"/>
                  </a:lnTo>
                  <a:lnTo>
                    <a:pt x="347675" y="7820"/>
                  </a:lnTo>
                  <a:lnTo>
                    <a:pt x="521512" y="0"/>
                  </a:lnTo>
                  <a:lnTo>
                    <a:pt x="695350" y="15640"/>
                  </a:lnTo>
                  <a:lnTo>
                    <a:pt x="869187" y="31280"/>
                  </a:lnTo>
                  <a:lnTo>
                    <a:pt x="1043025" y="39100"/>
                  </a:lnTo>
                  <a:lnTo>
                    <a:pt x="1216862" y="39100"/>
                  </a:lnTo>
                </a:path>
              </a:pathLst>
            </a:custGeom>
            <a:ln w="40651" cap="flat">
              <a:solidFill>
                <a:srgbClr val="BEBEBE">
                  <a:alpha val="69803"/>
                </a:srgbClr>
              </a:solidFill>
              <a:prstDash val="solid"/>
              <a:round/>
            </a:ln>
          </p:spPr>
          <p:txBody>
            <a:bodyPr/>
            <a:lstStyle/>
            <a:p/>
          </p:txBody>
        </p:sp>
        <p:sp>
          <p:nvSpPr>
            <p:cNvPr id="22" name="pl22"/>
            <p:cNvSpPr/>
            <p:nvPr/>
          </p:nvSpPr>
          <p:spPr>
            <a:xfrm>
              <a:off x="756014" y="1323840"/>
              <a:ext cx="1216862" cy="62561"/>
            </a:xfrm>
            <a:custGeom>
              <a:avLst/>
              <a:pathLst>
                <a:path w="1216862" h="62561">
                  <a:moveTo>
                    <a:pt x="0" y="15640"/>
                  </a:moveTo>
                  <a:lnTo>
                    <a:pt x="173837" y="62561"/>
                  </a:lnTo>
                  <a:lnTo>
                    <a:pt x="347675" y="7820"/>
                  </a:lnTo>
                  <a:lnTo>
                    <a:pt x="521512" y="0"/>
                  </a:lnTo>
                  <a:lnTo>
                    <a:pt x="695350" y="15640"/>
                  </a:lnTo>
                  <a:lnTo>
                    <a:pt x="869187" y="31280"/>
                  </a:lnTo>
                  <a:lnTo>
                    <a:pt x="1043025" y="39100"/>
                  </a:lnTo>
                  <a:lnTo>
                    <a:pt x="1216862" y="39100"/>
                  </a:lnTo>
                </a:path>
              </a:pathLst>
            </a:custGeom>
            <a:ln w="35231" cap="flat">
              <a:solidFill>
                <a:srgbClr val="BEBEBE">
                  <a:alpha val="69803"/>
                </a:srgbClr>
              </a:solidFill>
              <a:prstDash val="solid"/>
              <a:round/>
            </a:ln>
          </p:spPr>
          <p:txBody>
            <a:bodyPr/>
            <a:lstStyle/>
            <a:p/>
          </p:txBody>
        </p:sp>
        <p:sp>
          <p:nvSpPr>
            <p:cNvPr id="23" name="pl23"/>
            <p:cNvSpPr/>
            <p:nvPr/>
          </p:nvSpPr>
          <p:spPr>
            <a:xfrm>
              <a:off x="756014"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24" name="pl24"/>
            <p:cNvSpPr/>
            <p:nvPr/>
          </p:nvSpPr>
          <p:spPr>
            <a:xfrm>
              <a:off x="756014" y="1323840"/>
              <a:ext cx="1216862" cy="62561"/>
            </a:xfrm>
            <a:custGeom>
              <a:avLst/>
              <a:pathLst>
                <a:path w="1216862" h="62561">
                  <a:moveTo>
                    <a:pt x="0" y="15640"/>
                  </a:moveTo>
                  <a:lnTo>
                    <a:pt x="173837" y="62561"/>
                  </a:lnTo>
                  <a:lnTo>
                    <a:pt x="347675" y="7820"/>
                  </a:lnTo>
                  <a:lnTo>
                    <a:pt x="521512" y="0"/>
                  </a:lnTo>
                  <a:lnTo>
                    <a:pt x="695350" y="15640"/>
                  </a:lnTo>
                  <a:lnTo>
                    <a:pt x="869187" y="31280"/>
                  </a:lnTo>
                  <a:lnTo>
                    <a:pt x="1043025" y="39100"/>
                  </a:lnTo>
                  <a:lnTo>
                    <a:pt x="1216862" y="39100"/>
                  </a:lnTo>
                </a:path>
              </a:pathLst>
            </a:custGeom>
            <a:ln w="40651" cap="flat">
              <a:solidFill>
                <a:srgbClr val="000000">
                  <a:alpha val="100000"/>
                </a:srgbClr>
              </a:solidFill>
              <a:prstDash val="solid"/>
              <a:round/>
            </a:ln>
          </p:spPr>
          <p:txBody>
            <a:bodyPr/>
            <a:lstStyle/>
            <a:p/>
          </p:txBody>
        </p:sp>
        <p:sp>
          <p:nvSpPr>
            <p:cNvPr id="25" name="pl25"/>
            <p:cNvSpPr/>
            <p:nvPr/>
          </p:nvSpPr>
          <p:spPr>
            <a:xfrm>
              <a:off x="756014" y="1323840"/>
              <a:ext cx="1216862" cy="62561"/>
            </a:xfrm>
            <a:custGeom>
              <a:avLst/>
              <a:pathLst>
                <a:path w="1216862" h="62561">
                  <a:moveTo>
                    <a:pt x="0" y="15640"/>
                  </a:moveTo>
                  <a:lnTo>
                    <a:pt x="173837" y="62561"/>
                  </a:lnTo>
                  <a:lnTo>
                    <a:pt x="347675" y="7820"/>
                  </a:lnTo>
                  <a:lnTo>
                    <a:pt x="521512" y="0"/>
                  </a:lnTo>
                  <a:lnTo>
                    <a:pt x="695350" y="15640"/>
                  </a:lnTo>
                  <a:lnTo>
                    <a:pt x="869187" y="31280"/>
                  </a:lnTo>
                  <a:lnTo>
                    <a:pt x="1043025" y="39100"/>
                  </a:lnTo>
                  <a:lnTo>
                    <a:pt x="1216862" y="39100"/>
                  </a:lnTo>
                </a:path>
              </a:pathLst>
            </a:custGeom>
            <a:ln w="35231" cap="flat">
              <a:solidFill>
                <a:srgbClr val="F26A21">
                  <a:alpha val="100000"/>
                </a:srgbClr>
              </a:solidFill>
              <a:prstDash val="solid"/>
              <a:round/>
            </a:ln>
          </p:spPr>
          <p:txBody>
            <a:bodyPr/>
            <a:lstStyle/>
            <a:p/>
          </p:txBody>
        </p:sp>
        <p:sp>
          <p:nvSpPr>
            <p:cNvPr id="26" name="pl26"/>
            <p:cNvSpPr/>
            <p:nvPr/>
          </p:nvSpPr>
          <p:spPr>
            <a:xfrm>
              <a:off x="695171" y="143332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7" name="tx27"/>
            <p:cNvSpPr/>
            <p:nvPr/>
          </p:nvSpPr>
          <p:spPr>
            <a:xfrm>
              <a:off x="695755" y="117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 name="tx28"/>
            <p:cNvSpPr/>
            <p:nvPr/>
          </p:nvSpPr>
          <p:spPr>
            <a:xfrm>
              <a:off x="899722" y="12233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043430" y="1168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 name="tx30"/>
            <p:cNvSpPr/>
            <p:nvPr/>
          </p:nvSpPr>
          <p:spPr>
            <a:xfrm>
              <a:off x="1217267" y="11608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1" name="tx31"/>
            <p:cNvSpPr/>
            <p:nvPr/>
          </p:nvSpPr>
          <p:spPr>
            <a:xfrm>
              <a:off x="1391105" y="1176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2" name="tx32"/>
            <p:cNvSpPr/>
            <p:nvPr/>
          </p:nvSpPr>
          <p:spPr>
            <a:xfrm>
              <a:off x="1564943" y="119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3" name="tx33"/>
            <p:cNvSpPr/>
            <p:nvPr/>
          </p:nvSpPr>
          <p:spPr>
            <a:xfrm>
              <a:off x="1768910" y="1199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tx34"/>
            <p:cNvSpPr/>
            <p:nvPr/>
          </p:nvSpPr>
          <p:spPr>
            <a:xfrm>
              <a:off x="1942747" y="1199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5" name="rc35"/>
            <p:cNvSpPr/>
            <p:nvPr/>
          </p:nvSpPr>
          <p:spPr>
            <a:xfrm>
              <a:off x="695171" y="1744352"/>
              <a:ext cx="1338549" cy="584946"/>
            </a:xfrm>
            <a:prstGeom prst="rect">
              <a:avLst/>
            </a:prstGeom>
            <a:solidFill>
              <a:srgbClr val="EBEBEB">
                <a:alpha val="100000"/>
              </a:srgbClr>
            </a:solidFill>
          </p:spPr>
          <p:txBody>
            <a:bodyPr/>
            <a:lstStyle/>
            <a:p/>
          </p:txBody>
        </p:sp>
        <p:sp>
          <p:nvSpPr>
            <p:cNvPr id="36" name="pl36"/>
            <p:cNvSpPr/>
            <p:nvPr/>
          </p:nvSpPr>
          <p:spPr>
            <a:xfrm>
              <a:off x="695171" y="22049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0094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8" name="pl38"/>
            <p:cNvSpPr/>
            <p:nvPr/>
          </p:nvSpPr>
          <p:spPr>
            <a:xfrm>
              <a:off x="695171" y="181395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30270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10720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191170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2" name="pl42"/>
            <p:cNvSpPr/>
            <p:nvPr/>
          </p:nvSpPr>
          <p:spPr>
            <a:xfrm>
              <a:off x="75601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2985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0368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7752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136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2520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79903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97287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56014"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51" name="pl51"/>
            <p:cNvSpPr/>
            <p:nvPr/>
          </p:nvSpPr>
          <p:spPr>
            <a:xfrm>
              <a:off x="756014" y="2271429"/>
              <a:ext cx="1216862" cy="31280"/>
            </a:xfrm>
            <a:custGeom>
              <a:avLst/>
              <a:pathLst>
                <a:path w="1216862" h="31280">
                  <a:moveTo>
                    <a:pt x="0" y="31280"/>
                  </a:moveTo>
                  <a:lnTo>
                    <a:pt x="173837" y="23460"/>
                  </a:lnTo>
                  <a:lnTo>
                    <a:pt x="347675" y="0"/>
                  </a:lnTo>
                  <a:lnTo>
                    <a:pt x="521512" y="0"/>
                  </a:lnTo>
                  <a:lnTo>
                    <a:pt x="695350" y="0"/>
                  </a:lnTo>
                  <a:lnTo>
                    <a:pt x="869187" y="31280"/>
                  </a:lnTo>
                  <a:lnTo>
                    <a:pt x="1043025" y="31280"/>
                  </a:lnTo>
                  <a:lnTo>
                    <a:pt x="1216862" y="15640"/>
                  </a:lnTo>
                </a:path>
              </a:pathLst>
            </a:custGeom>
            <a:ln w="40651" cap="flat">
              <a:solidFill>
                <a:srgbClr val="BEBEBE">
                  <a:alpha val="69803"/>
                </a:srgbClr>
              </a:solidFill>
              <a:prstDash val="solid"/>
              <a:round/>
            </a:ln>
          </p:spPr>
          <p:txBody>
            <a:bodyPr/>
            <a:lstStyle/>
            <a:p/>
          </p:txBody>
        </p:sp>
        <p:sp>
          <p:nvSpPr>
            <p:cNvPr id="52" name="pl52"/>
            <p:cNvSpPr/>
            <p:nvPr/>
          </p:nvSpPr>
          <p:spPr>
            <a:xfrm>
              <a:off x="756014" y="2271429"/>
              <a:ext cx="1216862" cy="31280"/>
            </a:xfrm>
            <a:custGeom>
              <a:avLst/>
              <a:pathLst>
                <a:path w="1216862" h="31280">
                  <a:moveTo>
                    <a:pt x="0" y="31280"/>
                  </a:moveTo>
                  <a:lnTo>
                    <a:pt x="173837" y="23460"/>
                  </a:lnTo>
                  <a:lnTo>
                    <a:pt x="347675" y="0"/>
                  </a:lnTo>
                  <a:lnTo>
                    <a:pt x="521512" y="0"/>
                  </a:lnTo>
                  <a:lnTo>
                    <a:pt x="695350" y="0"/>
                  </a:lnTo>
                  <a:lnTo>
                    <a:pt x="869187" y="31280"/>
                  </a:lnTo>
                  <a:lnTo>
                    <a:pt x="1043025" y="31280"/>
                  </a:lnTo>
                  <a:lnTo>
                    <a:pt x="1216862" y="15640"/>
                  </a:lnTo>
                </a:path>
              </a:pathLst>
            </a:custGeom>
            <a:ln w="35231" cap="flat">
              <a:solidFill>
                <a:srgbClr val="BEBEBE">
                  <a:alpha val="69803"/>
                </a:srgbClr>
              </a:solidFill>
              <a:prstDash val="solid"/>
              <a:round/>
            </a:ln>
          </p:spPr>
          <p:txBody>
            <a:bodyPr/>
            <a:lstStyle/>
            <a:p/>
          </p:txBody>
        </p:sp>
        <p:sp>
          <p:nvSpPr>
            <p:cNvPr id="53" name="pl53"/>
            <p:cNvSpPr/>
            <p:nvPr/>
          </p:nvSpPr>
          <p:spPr>
            <a:xfrm>
              <a:off x="756014"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54" name="pl54"/>
            <p:cNvSpPr/>
            <p:nvPr/>
          </p:nvSpPr>
          <p:spPr>
            <a:xfrm>
              <a:off x="756014" y="2271429"/>
              <a:ext cx="1216862" cy="31280"/>
            </a:xfrm>
            <a:custGeom>
              <a:avLst/>
              <a:pathLst>
                <a:path w="1216862" h="31280">
                  <a:moveTo>
                    <a:pt x="0" y="31280"/>
                  </a:moveTo>
                  <a:lnTo>
                    <a:pt x="173837" y="23460"/>
                  </a:lnTo>
                  <a:lnTo>
                    <a:pt x="347675" y="0"/>
                  </a:lnTo>
                  <a:lnTo>
                    <a:pt x="521512" y="0"/>
                  </a:lnTo>
                  <a:lnTo>
                    <a:pt x="695350" y="0"/>
                  </a:lnTo>
                  <a:lnTo>
                    <a:pt x="869187" y="31280"/>
                  </a:lnTo>
                  <a:lnTo>
                    <a:pt x="1043025" y="31280"/>
                  </a:lnTo>
                  <a:lnTo>
                    <a:pt x="1216862" y="15640"/>
                  </a:lnTo>
                </a:path>
              </a:pathLst>
            </a:custGeom>
            <a:ln w="40651" cap="flat">
              <a:solidFill>
                <a:srgbClr val="000000">
                  <a:alpha val="100000"/>
                </a:srgbClr>
              </a:solidFill>
              <a:prstDash val="solid"/>
              <a:round/>
            </a:ln>
          </p:spPr>
          <p:txBody>
            <a:bodyPr/>
            <a:lstStyle/>
            <a:p/>
          </p:txBody>
        </p:sp>
        <p:sp>
          <p:nvSpPr>
            <p:cNvPr id="55" name="pl55"/>
            <p:cNvSpPr/>
            <p:nvPr/>
          </p:nvSpPr>
          <p:spPr>
            <a:xfrm>
              <a:off x="756014" y="2271429"/>
              <a:ext cx="1216862" cy="31280"/>
            </a:xfrm>
            <a:custGeom>
              <a:avLst/>
              <a:pathLst>
                <a:path w="1216862" h="31280">
                  <a:moveTo>
                    <a:pt x="0" y="31280"/>
                  </a:moveTo>
                  <a:lnTo>
                    <a:pt x="173837" y="23460"/>
                  </a:lnTo>
                  <a:lnTo>
                    <a:pt x="347675" y="0"/>
                  </a:lnTo>
                  <a:lnTo>
                    <a:pt x="521512" y="0"/>
                  </a:lnTo>
                  <a:lnTo>
                    <a:pt x="695350" y="0"/>
                  </a:lnTo>
                  <a:lnTo>
                    <a:pt x="869187" y="31280"/>
                  </a:lnTo>
                  <a:lnTo>
                    <a:pt x="1043025" y="31280"/>
                  </a:lnTo>
                  <a:lnTo>
                    <a:pt x="1216862" y="15640"/>
                  </a:lnTo>
                </a:path>
              </a:pathLst>
            </a:custGeom>
            <a:ln w="35231" cap="flat">
              <a:solidFill>
                <a:srgbClr val="F26A21">
                  <a:alpha val="100000"/>
                </a:srgbClr>
              </a:solidFill>
              <a:prstDash val="solid"/>
              <a:round/>
            </a:ln>
          </p:spPr>
          <p:txBody>
            <a:bodyPr/>
            <a:lstStyle/>
            <a:p/>
          </p:txBody>
        </p:sp>
        <p:sp>
          <p:nvSpPr>
            <p:cNvPr id="56" name="pl56"/>
            <p:cNvSpPr/>
            <p:nvPr/>
          </p:nvSpPr>
          <p:spPr>
            <a:xfrm>
              <a:off x="695171" y="2302709"/>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7" name="tx57"/>
            <p:cNvSpPr/>
            <p:nvPr/>
          </p:nvSpPr>
          <p:spPr>
            <a:xfrm>
              <a:off x="725884"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899722" y="213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 name="tx59"/>
            <p:cNvSpPr/>
            <p:nvPr/>
          </p:nvSpPr>
          <p:spPr>
            <a:xfrm>
              <a:off x="1073559" y="2108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 name="tx60"/>
            <p:cNvSpPr/>
            <p:nvPr/>
          </p:nvSpPr>
          <p:spPr>
            <a:xfrm>
              <a:off x="1247397" y="2108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1421234" y="2108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 name="tx62"/>
            <p:cNvSpPr/>
            <p:nvPr/>
          </p:nvSpPr>
          <p:spPr>
            <a:xfrm>
              <a:off x="1595072"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768910"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1942747" y="21240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5" name="rc65"/>
            <p:cNvSpPr/>
            <p:nvPr/>
          </p:nvSpPr>
          <p:spPr>
            <a:xfrm>
              <a:off x="695171" y="2613739"/>
              <a:ext cx="1338549" cy="584946"/>
            </a:xfrm>
            <a:prstGeom prst="rect">
              <a:avLst/>
            </a:prstGeom>
            <a:solidFill>
              <a:srgbClr val="EBEBEB">
                <a:alpha val="100000"/>
              </a:srgbClr>
            </a:solidFill>
          </p:spPr>
          <p:txBody>
            <a:bodyPr/>
            <a:lstStyle/>
            <a:p/>
          </p:txBody>
        </p:sp>
        <p:sp>
          <p:nvSpPr>
            <p:cNvPr id="66" name="pl66"/>
            <p:cNvSpPr/>
            <p:nvPr/>
          </p:nvSpPr>
          <p:spPr>
            <a:xfrm>
              <a:off x="695171" y="30743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7" name="pl67"/>
            <p:cNvSpPr/>
            <p:nvPr/>
          </p:nvSpPr>
          <p:spPr>
            <a:xfrm>
              <a:off x="695171" y="287884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8" name="pl68"/>
            <p:cNvSpPr/>
            <p:nvPr/>
          </p:nvSpPr>
          <p:spPr>
            <a:xfrm>
              <a:off x="695171" y="26833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17209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297659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27810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2" name="pl72"/>
            <p:cNvSpPr/>
            <p:nvPr/>
          </p:nvSpPr>
          <p:spPr>
            <a:xfrm>
              <a:off x="75601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2985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0368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7752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136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2520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79903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97287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56014"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81" name="pl81"/>
            <p:cNvSpPr/>
            <p:nvPr/>
          </p:nvSpPr>
          <p:spPr>
            <a:xfrm>
              <a:off x="756014" y="31564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82" name="pl82"/>
            <p:cNvSpPr/>
            <p:nvPr/>
          </p:nvSpPr>
          <p:spPr>
            <a:xfrm>
              <a:off x="756014" y="31564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83" name="pl83"/>
            <p:cNvSpPr/>
            <p:nvPr/>
          </p:nvSpPr>
          <p:spPr>
            <a:xfrm>
              <a:off x="756014"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84" name="pl84"/>
            <p:cNvSpPr/>
            <p:nvPr/>
          </p:nvSpPr>
          <p:spPr>
            <a:xfrm>
              <a:off x="756014" y="31564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85" name="pl85"/>
            <p:cNvSpPr/>
            <p:nvPr/>
          </p:nvSpPr>
          <p:spPr>
            <a:xfrm>
              <a:off x="756014" y="31564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317209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7" name="tx87"/>
            <p:cNvSpPr/>
            <p:nvPr/>
          </p:nvSpPr>
          <p:spPr>
            <a:xfrm>
              <a:off x="725884"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899722"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9" name="tx89"/>
            <p:cNvSpPr/>
            <p:nvPr/>
          </p:nvSpPr>
          <p:spPr>
            <a:xfrm>
              <a:off x="1073559"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0" name="tx90"/>
            <p:cNvSpPr/>
            <p:nvPr/>
          </p:nvSpPr>
          <p:spPr>
            <a:xfrm>
              <a:off x="1247397"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1421234"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2" name="tx92"/>
            <p:cNvSpPr/>
            <p:nvPr/>
          </p:nvSpPr>
          <p:spPr>
            <a:xfrm>
              <a:off x="1595072"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1768910"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1942747"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5" name="rc95"/>
            <p:cNvSpPr/>
            <p:nvPr/>
          </p:nvSpPr>
          <p:spPr>
            <a:xfrm>
              <a:off x="695171" y="3483127"/>
              <a:ext cx="1338549" cy="584946"/>
            </a:xfrm>
            <a:prstGeom prst="rect">
              <a:avLst/>
            </a:prstGeom>
            <a:solidFill>
              <a:srgbClr val="EBEBEB">
                <a:alpha val="100000"/>
              </a:srgbClr>
            </a:solidFill>
          </p:spPr>
          <p:txBody>
            <a:bodyPr/>
            <a:lstStyle/>
            <a:p/>
          </p:txBody>
        </p:sp>
        <p:sp>
          <p:nvSpPr>
            <p:cNvPr id="96" name="pl96"/>
            <p:cNvSpPr/>
            <p:nvPr/>
          </p:nvSpPr>
          <p:spPr>
            <a:xfrm>
              <a:off x="695171" y="394373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7" name="pl97"/>
            <p:cNvSpPr/>
            <p:nvPr/>
          </p:nvSpPr>
          <p:spPr>
            <a:xfrm>
              <a:off x="695171" y="374823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8" name="pl98"/>
            <p:cNvSpPr/>
            <p:nvPr/>
          </p:nvSpPr>
          <p:spPr>
            <a:xfrm>
              <a:off x="695171" y="355272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04148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384598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365047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2" name="pl102"/>
            <p:cNvSpPr/>
            <p:nvPr/>
          </p:nvSpPr>
          <p:spPr>
            <a:xfrm>
              <a:off x="75601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2985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0368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7752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136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2520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79903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97287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56014"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111" name="pl111"/>
            <p:cNvSpPr/>
            <p:nvPr/>
          </p:nvSpPr>
          <p:spPr>
            <a:xfrm>
              <a:off x="756014" y="3939823"/>
              <a:ext cx="1216862" cy="39100"/>
            </a:xfrm>
            <a:custGeom>
              <a:avLst/>
              <a:pathLst>
                <a:path w="1216862" h="39100">
                  <a:moveTo>
                    <a:pt x="0" y="0"/>
                  </a:moveTo>
                  <a:lnTo>
                    <a:pt x="173837" y="7820"/>
                  </a:lnTo>
                  <a:lnTo>
                    <a:pt x="347675" y="0"/>
                  </a:lnTo>
                  <a:lnTo>
                    <a:pt x="521512" y="0"/>
                  </a:lnTo>
                  <a:lnTo>
                    <a:pt x="695350" y="7820"/>
                  </a:lnTo>
                  <a:lnTo>
                    <a:pt x="869187" y="23460"/>
                  </a:lnTo>
                  <a:lnTo>
                    <a:pt x="1043025" y="31280"/>
                  </a:lnTo>
                  <a:lnTo>
                    <a:pt x="1216862" y="39100"/>
                  </a:lnTo>
                </a:path>
              </a:pathLst>
            </a:custGeom>
            <a:ln w="40651" cap="flat">
              <a:solidFill>
                <a:srgbClr val="BEBEBE">
                  <a:alpha val="69803"/>
                </a:srgbClr>
              </a:solidFill>
              <a:prstDash val="solid"/>
              <a:round/>
            </a:ln>
          </p:spPr>
          <p:txBody>
            <a:bodyPr/>
            <a:lstStyle/>
            <a:p/>
          </p:txBody>
        </p:sp>
        <p:sp>
          <p:nvSpPr>
            <p:cNvPr id="112" name="pl112"/>
            <p:cNvSpPr/>
            <p:nvPr/>
          </p:nvSpPr>
          <p:spPr>
            <a:xfrm>
              <a:off x="756014" y="3939823"/>
              <a:ext cx="1216862" cy="39100"/>
            </a:xfrm>
            <a:custGeom>
              <a:avLst/>
              <a:pathLst>
                <a:path w="1216862" h="39100">
                  <a:moveTo>
                    <a:pt x="0" y="0"/>
                  </a:moveTo>
                  <a:lnTo>
                    <a:pt x="173837" y="7820"/>
                  </a:lnTo>
                  <a:lnTo>
                    <a:pt x="347675" y="0"/>
                  </a:lnTo>
                  <a:lnTo>
                    <a:pt x="521512" y="0"/>
                  </a:lnTo>
                  <a:lnTo>
                    <a:pt x="695350" y="7820"/>
                  </a:lnTo>
                  <a:lnTo>
                    <a:pt x="869187" y="23460"/>
                  </a:lnTo>
                  <a:lnTo>
                    <a:pt x="1043025" y="31280"/>
                  </a:lnTo>
                  <a:lnTo>
                    <a:pt x="1216862" y="39100"/>
                  </a:lnTo>
                </a:path>
              </a:pathLst>
            </a:custGeom>
            <a:ln w="35231" cap="flat">
              <a:solidFill>
                <a:srgbClr val="BEBEBE">
                  <a:alpha val="69803"/>
                </a:srgbClr>
              </a:solidFill>
              <a:prstDash val="solid"/>
              <a:round/>
            </a:ln>
          </p:spPr>
          <p:txBody>
            <a:bodyPr/>
            <a:lstStyle/>
            <a:p/>
          </p:txBody>
        </p:sp>
        <p:sp>
          <p:nvSpPr>
            <p:cNvPr id="113" name="pl113"/>
            <p:cNvSpPr/>
            <p:nvPr/>
          </p:nvSpPr>
          <p:spPr>
            <a:xfrm>
              <a:off x="756014"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114" name="pl114"/>
            <p:cNvSpPr/>
            <p:nvPr/>
          </p:nvSpPr>
          <p:spPr>
            <a:xfrm>
              <a:off x="756014" y="3939823"/>
              <a:ext cx="1216862" cy="39100"/>
            </a:xfrm>
            <a:custGeom>
              <a:avLst/>
              <a:pathLst>
                <a:path w="1216862" h="39100">
                  <a:moveTo>
                    <a:pt x="0" y="0"/>
                  </a:moveTo>
                  <a:lnTo>
                    <a:pt x="173837" y="7820"/>
                  </a:lnTo>
                  <a:lnTo>
                    <a:pt x="347675" y="0"/>
                  </a:lnTo>
                  <a:lnTo>
                    <a:pt x="521512" y="0"/>
                  </a:lnTo>
                  <a:lnTo>
                    <a:pt x="695350" y="7820"/>
                  </a:lnTo>
                  <a:lnTo>
                    <a:pt x="869187" y="23460"/>
                  </a:lnTo>
                  <a:lnTo>
                    <a:pt x="1043025" y="31280"/>
                  </a:lnTo>
                  <a:lnTo>
                    <a:pt x="1216862" y="39100"/>
                  </a:lnTo>
                </a:path>
              </a:pathLst>
            </a:custGeom>
            <a:ln w="40651" cap="flat">
              <a:solidFill>
                <a:srgbClr val="000000">
                  <a:alpha val="100000"/>
                </a:srgbClr>
              </a:solidFill>
              <a:prstDash val="solid"/>
              <a:round/>
            </a:ln>
          </p:spPr>
          <p:txBody>
            <a:bodyPr/>
            <a:lstStyle/>
            <a:p/>
          </p:txBody>
        </p:sp>
        <p:sp>
          <p:nvSpPr>
            <p:cNvPr id="115" name="pl115"/>
            <p:cNvSpPr/>
            <p:nvPr/>
          </p:nvSpPr>
          <p:spPr>
            <a:xfrm>
              <a:off x="756014" y="3939823"/>
              <a:ext cx="1216862" cy="39100"/>
            </a:xfrm>
            <a:custGeom>
              <a:avLst/>
              <a:pathLst>
                <a:path w="1216862" h="39100">
                  <a:moveTo>
                    <a:pt x="0" y="0"/>
                  </a:moveTo>
                  <a:lnTo>
                    <a:pt x="173837" y="7820"/>
                  </a:lnTo>
                  <a:lnTo>
                    <a:pt x="347675" y="0"/>
                  </a:lnTo>
                  <a:lnTo>
                    <a:pt x="521512" y="0"/>
                  </a:lnTo>
                  <a:lnTo>
                    <a:pt x="695350" y="7820"/>
                  </a:lnTo>
                  <a:lnTo>
                    <a:pt x="869187" y="23460"/>
                  </a:lnTo>
                  <a:lnTo>
                    <a:pt x="1043025" y="31280"/>
                  </a:lnTo>
                  <a:lnTo>
                    <a:pt x="1216862" y="39100"/>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04148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17" name="tx117"/>
            <p:cNvSpPr/>
            <p:nvPr/>
          </p:nvSpPr>
          <p:spPr>
            <a:xfrm>
              <a:off x="695755" y="377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18" name="tx118"/>
            <p:cNvSpPr/>
            <p:nvPr/>
          </p:nvSpPr>
          <p:spPr>
            <a:xfrm>
              <a:off x="869592" y="3784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9" name="tx119"/>
            <p:cNvSpPr/>
            <p:nvPr/>
          </p:nvSpPr>
          <p:spPr>
            <a:xfrm>
              <a:off x="1043430" y="377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0" name="tx120"/>
            <p:cNvSpPr/>
            <p:nvPr/>
          </p:nvSpPr>
          <p:spPr>
            <a:xfrm>
              <a:off x="1217267" y="377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1" name="tx121"/>
            <p:cNvSpPr/>
            <p:nvPr/>
          </p:nvSpPr>
          <p:spPr>
            <a:xfrm>
              <a:off x="1391105" y="3784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2" name="tx122"/>
            <p:cNvSpPr/>
            <p:nvPr/>
          </p:nvSpPr>
          <p:spPr>
            <a:xfrm>
              <a:off x="1564943" y="3800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23" name="tx123"/>
            <p:cNvSpPr/>
            <p:nvPr/>
          </p:nvSpPr>
          <p:spPr>
            <a:xfrm>
              <a:off x="1768910" y="3808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4" name="tx124"/>
            <p:cNvSpPr/>
            <p:nvPr/>
          </p:nvSpPr>
          <p:spPr>
            <a:xfrm>
              <a:off x="1942747"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5" name="rc125"/>
            <p:cNvSpPr/>
            <p:nvPr/>
          </p:nvSpPr>
          <p:spPr>
            <a:xfrm>
              <a:off x="695171" y="4352515"/>
              <a:ext cx="1338549" cy="584946"/>
            </a:xfrm>
            <a:prstGeom prst="rect">
              <a:avLst/>
            </a:prstGeom>
            <a:solidFill>
              <a:srgbClr val="EBEBEB">
                <a:alpha val="100000"/>
              </a:srgbClr>
            </a:solidFill>
          </p:spPr>
          <p:txBody>
            <a:bodyPr/>
            <a:lstStyle/>
            <a:p/>
          </p:txBody>
        </p:sp>
        <p:sp>
          <p:nvSpPr>
            <p:cNvPr id="126" name="pl126"/>
            <p:cNvSpPr/>
            <p:nvPr/>
          </p:nvSpPr>
          <p:spPr>
            <a:xfrm>
              <a:off x="695171" y="481312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461761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442211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49108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471537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451986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32" name="pl132"/>
            <p:cNvSpPr/>
            <p:nvPr/>
          </p:nvSpPr>
          <p:spPr>
            <a:xfrm>
              <a:off x="75601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2985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0368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27752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45136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62520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179903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197287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56014"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141" name="pl141"/>
            <p:cNvSpPr/>
            <p:nvPr/>
          </p:nvSpPr>
          <p:spPr>
            <a:xfrm>
              <a:off x="756014" y="4762290"/>
              <a:ext cx="1216862" cy="101661"/>
            </a:xfrm>
            <a:custGeom>
              <a:avLst/>
              <a:pathLst>
                <a:path w="1216862" h="101661">
                  <a:moveTo>
                    <a:pt x="0" y="101661"/>
                  </a:moveTo>
                  <a:lnTo>
                    <a:pt x="173837" y="101661"/>
                  </a:lnTo>
                  <a:lnTo>
                    <a:pt x="347675" y="86021"/>
                  </a:lnTo>
                  <a:lnTo>
                    <a:pt x="521512" y="70381"/>
                  </a:lnTo>
                  <a:lnTo>
                    <a:pt x="695350" y="70381"/>
                  </a:lnTo>
                  <a:lnTo>
                    <a:pt x="869187" y="62561"/>
                  </a:lnTo>
                  <a:lnTo>
                    <a:pt x="1043025" y="0"/>
                  </a:lnTo>
                  <a:lnTo>
                    <a:pt x="1216862" y="39100"/>
                  </a:lnTo>
                </a:path>
              </a:pathLst>
            </a:custGeom>
            <a:ln w="40651" cap="flat">
              <a:solidFill>
                <a:srgbClr val="BEBEBE">
                  <a:alpha val="69803"/>
                </a:srgbClr>
              </a:solidFill>
              <a:prstDash val="solid"/>
              <a:round/>
            </a:ln>
          </p:spPr>
          <p:txBody>
            <a:bodyPr/>
            <a:lstStyle/>
            <a:p/>
          </p:txBody>
        </p:sp>
        <p:sp>
          <p:nvSpPr>
            <p:cNvPr id="142" name="pl142"/>
            <p:cNvSpPr/>
            <p:nvPr/>
          </p:nvSpPr>
          <p:spPr>
            <a:xfrm>
              <a:off x="756014" y="4762290"/>
              <a:ext cx="1216862" cy="101661"/>
            </a:xfrm>
            <a:custGeom>
              <a:avLst/>
              <a:pathLst>
                <a:path w="1216862" h="101661">
                  <a:moveTo>
                    <a:pt x="0" y="101661"/>
                  </a:moveTo>
                  <a:lnTo>
                    <a:pt x="173837" y="101661"/>
                  </a:lnTo>
                  <a:lnTo>
                    <a:pt x="347675" y="86021"/>
                  </a:lnTo>
                  <a:lnTo>
                    <a:pt x="521512" y="70381"/>
                  </a:lnTo>
                  <a:lnTo>
                    <a:pt x="695350" y="70381"/>
                  </a:lnTo>
                  <a:lnTo>
                    <a:pt x="869187" y="62561"/>
                  </a:lnTo>
                  <a:lnTo>
                    <a:pt x="1043025" y="0"/>
                  </a:lnTo>
                  <a:lnTo>
                    <a:pt x="1216862" y="39100"/>
                  </a:lnTo>
                </a:path>
              </a:pathLst>
            </a:custGeom>
            <a:ln w="35231" cap="flat">
              <a:solidFill>
                <a:srgbClr val="BEBEBE">
                  <a:alpha val="69803"/>
                </a:srgbClr>
              </a:solidFill>
              <a:prstDash val="solid"/>
              <a:round/>
            </a:ln>
          </p:spPr>
          <p:txBody>
            <a:bodyPr/>
            <a:lstStyle/>
            <a:p/>
          </p:txBody>
        </p:sp>
        <p:sp>
          <p:nvSpPr>
            <p:cNvPr id="143" name="pl143"/>
            <p:cNvSpPr/>
            <p:nvPr/>
          </p:nvSpPr>
          <p:spPr>
            <a:xfrm>
              <a:off x="756014"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144" name="pl144"/>
            <p:cNvSpPr/>
            <p:nvPr/>
          </p:nvSpPr>
          <p:spPr>
            <a:xfrm>
              <a:off x="756014" y="4762290"/>
              <a:ext cx="1216862" cy="101661"/>
            </a:xfrm>
            <a:custGeom>
              <a:avLst/>
              <a:pathLst>
                <a:path w="1216862" h="101661">
                  <a:moveTo>
                    <a:pt x="0" y="101661"/>
                  </a:moveTo>
                  <a:lnTo>
                    <a:pt x="173837" y="101661"/>
                  </a:lnTo>
                  <a:lnTo>
                    <a:pt x="347675" y="86021"/>
                  </a:lnTo>
                  <a:lnTo>
                    <a:pt x="521512" y="70381"/>
                  </a:lnTo>
                  <a:lnTo>
                    <a:pt x="695350" y="70381"/>
                  </a:lnTo>
                  <a:lnTo>
                    <a:pt x="869187" y="62561"/>
                  </a:lnTo>
                  <a:lnTo>
                    <a:pt x="1043025" y="0"/>
                  </a:lnTo>
                  <a:lnTo>
                    <a:pt x="1216862" y="39100"/>
                  </a:lnTo>
                </a:path>
              </a:pathLst>
            </a:custGeom>
            <a:ln w="40651" cap="flat">
              <a:solidFill>
                <a:srgbClr val="000000">
                  <a:alpha val="100000"/>
                </a:srgbClr>
              </a:solidFill>
              <a:prstDash val="solid"/>
              <a:round/>
            </a:ln>
          </p:spPr>
          <p:txBody>
            <a:bodyPr/>
            <a:lstStyle/>
            <a:p/>
          </p:txBody>
        </p:sp>
        <p:sp>
          <p:nvSpPr>
            <p:cNvPr id="145" name="pl145"/>
            <p:cNvSpPr/>
            <p:nvPr/>
          </p:nvSpPr>
          <p:spPr>
            <a:xfrm>
              <a:off x="756014" y="4762290"/>
              <a:ext cx="1216862" cy="101661"/>
            </a:xfrm>
            <a:custGeom>
              <a:avLst/>
              <a:pathLst>
                <a:path w="1216862" h="101661">
                  <a:moveTo>
                    <a:pt x="0" y="101661"/>
                  </a:moveTo>
                  <a:lnTo>
                    <a:pt x="173837" y="101661"/>
                  </a:lnTo>
                  <a:lnTo>
                    <a:pt x="347675" y="86021"/>
                  </a:lnTo>
                  <a:lnTo>
                    <a:pt x="521512" y="70381"/>
                  </a:lnTo>
                  <a:lnTo>
                    <a:pt x="695350" y="70381"/>
                  </a:lnTo>
                  <a:lnTo>
                    <a:pt x="869187" y="62561"/>
                  </a:lnTo>
                  <a:lnTo>
                    <a:pt x="1043025" y="0"/>
                  </a:lnTo>
                  <a:lnTo>
                    <a:pt x="1216862" y="39100"/>
                  </a:lnTo>
                </a:path>
              </a:pathLst>
            </a:custGeom>
            <a:ln w="35231" cap="flat">
              <a:solidFill>
                <a:srgbClr val="F26A21">
                  <a:alpha val="100000"/>
                </a:srgbClr>
              </a:solidFill>
              <a:prstDash val="solid"/>
              <a:round/>
            </a:ln>
          </p:spPr>
          <p:txBody>
            <a:bodyPr/>
            <a:lstStyle/>
            <a:p/>
          </p:txBody>
        </p:sp>
        <p:sp>
          <p:nvSpPr>
            <p:cNvPr id="146" name="pl146"/>
            <p:cNvSpPr/>
            <p:nvPr/>
          </p:nvSpPr>
          <p:spPr>
            <a:xfrm>
              <a:off x="695171" y="4910873"/>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47" name="tx147"/>
            <p:cNvSpPr/>
            <p:nvPr/>
          </p:nvSpPr>
          <p:spPr>
            <a:xfrm>
              <a:off x="725884" y="47009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8" name="tx148"/>
            <p:cNvSpPr/>
            <p:nvPr/>
          </p:nvSpPr>
          <p:spPr>
            <a:xfrm>
              <a:off x="899722" y="47009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9" name="tx149"/>
            <p:cNvSpPr/>
            <p:nvPr/>
          </p:nvSpPr>
          <p:spPr>
            <a:xfrm>
              <a:off x="1073559" y="4685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50" name="tx150"/>
            <p:cNvSpPr/>
            <p:nvPr/>
          </p:nvSpPr>
          <p:spPr>
            <a:xfrm>
              <a:off x="1217267" y="4669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1" name="tx151"/>
            <p:cNvSpPr/>
            <p:nvPr/>
          </p:nvSpPr>
          <p:spPr>
            <a:xfrm>
              <a:off x="1391105" y="4669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52" name="tx152"/>
            <p:cNvSpPr/>
            <p:nvPr/>
          </p:nvSpPr>
          <p:spPr>
            <a:xfrm>
              <a:off x="1568966" y="466182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3" name="tx153"/>
            <p:cNvSpPr/>
            <p:nvPr/>
          </p:nvSpPr>
          <p:spPr>
            <a:xfrm>
              <a:off x="1738780" y="4599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54" name="tx154"/>
            <p:cNvSpPr/>
            <p:nvPr/>
          </p:nvSpPr>
          <p:spPr>
            <a:xfrm>
              <a:off x="1912618" y="4638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55" name="rc155"/>
            <p:cNvSpPr/>
            <p:nvPr/>
          </p:nvSpPr>
          <p:spPr>
            <a:xfrm>
              <a:off x="695171" y="5221903"/>
              <a:ext cx="1338549" cy="584946"/>
            </a:xfrm>
            <a:prstGeom prst="rect">
              <a:avLst/>
            </a:prstGeom>
            <a:solidFill>
              <a:srgbClr val="EBEBEB">
                <a:alpha val="100000"/>
              </a:srgbClr>
            </a:solidFill>
          </p:spPr>
          <p:txBody>
            <a:bodyPr/>
            <a:lstStyle/>
            <a:p/>
          </p:txBody>
        </p:sp>
        <p:sp>
          <p:nvSpPr>
            <p:cNvPr id="156" name="pl156"/>
            <p:cNvSpPr/>
            <p:nvPr/>
          </p:nvSpPr>
          <p:spPr>
            <a:xfrm>
              <a:off x="695171" y="568250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7" name="pl157"/>
            <p:cNvSpPr/>
            <p:nvPr/>
          </p:nvSpPr>
          <p:spPr>
            <a:xfrm>
              <a:off x="695171" y="54870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8" name="pl158"/>
            <p:cNvSpPr/>
            <p:nvPr/>
          </p:nvSpPr>
          <p:spPr>
            <a:xfrm>
              <a:off x="695171" y="529150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59" name="pl159"/>
            <p:cNvSpPr/>
            <p:nvPr/>
          </p:nvSpPr>
          <p:spPr>
            <a:xfrm>
              <a:off x="695171" y="57802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0" name="pl160"/>
            <p:cNvSpPr/>
            <p:nvPr/>
          </p:nvSpPr>
          <p:spPr>
            <a:xfrm>
              <a:off x="695171" y="55847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1" name="pl161"/>
            <p:cNvSpPr/>
            <p:nvPr/>
          </p:nvSpPr>
          <p:spPr>
            <a:xfrm>
              <a:off x="695171" y="538925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62" name="pl162"/>
            <p:cNvSpPr/>
            <p:nvPr/>
          </p:nvSpPr>
          <p:spPr>
            <a:xfrm>
              <a:off x="756014"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929851"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1103689"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1277526"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1451364"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1625202"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1799039"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1972877"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756014" y="5694239"/>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171" name="pl171"/>
            <p:cNvSpPr/>
            <p:nvPr/>
          </p:nvSpPr>
          <p:spPr>
            <a:xfrm>
              <a:off x="756014" y="5702059"/>
              <a:ext cx="1216862" cy="54740"/>
            </a:xfrm>
            <a:custGeom>
              <a:avLst/>
              <a:pathLst>
                <a:path w="1216862" h="54740">
                  <a:moveTo>
                    <a:pt x="0" y="46920"/>
                  </a:moveTo>
                  <a:lnTo>
                    <a:pt x="173837" y="31280"/>
                  </a:lnTo>
                  <a:lnTo>
                    <a:pt x="347675" y="39100"/>
                  </a:lnTo>
                  <a:lnTo>
                    <a:pt x="521512" y="54740"/>
                  </a:lnTo>
                  <a:lnTo>
                    <a:pt x="695350" y="0"/>
                  </a:lnTo>
                  <a:lnTo>
                    <a:pt x="869187" y="7820"/>
                  </a:lnTo>
                  <a:lnTo>
                    <a:pt x="1043025" y="23460"/>
                  </a:lnTo>
                  <a:lnTo>
                    <a:pt x="1216862" y="39100"/>
                  </a:lnTo>
                </a:path>
              </a:pathLst>
            </a:custGeom>
            <a:ln w="40651" cap="flat">
              <a:solidFill>
                <a:srgbClr val="BEBEBE">
                  <a:alpha val="69803"/>
                </a:srgbClr>
              </a:solidFill>
              <a:prstDash val="solid"/>
              <a:round/>
            </a:ln>
          </p:spPr>
          <p:txBody>
            <a:bodyPr/>
            <a:lstStyle/>
            <a:p/>
          </p:txBody>
        </p:sp>
        <p:sp>
          <p:nvSpPr>
            <p:cNvPr id="172" name="pl172"/>
            <p:cNvSpPr/>
            <p:nvPr/>
          </p:nvSpPr>
          <p:spPr>
            <a:xfrm>
              <a:off x="756014" y="5702059"/>
              <a:ext cx="1216862" cy="54740"/>
            </a:xfrm>
            <a:custGeom>
              <a:avLst/>
              <a:pathLst>
                <a:path w="1216862" h="54740">
                  <a:moveTo>
                    <a:pt x="0" y="46920"/>
                  </a:moveTo>
                  <a:lnTo>
                    <a:pt x="173837" y="31280"/>
                  </a:lnTo>
                  <a:lnTo>
                    <a:pt x="347675" y="39100"/>
                  </a:lnTo>
                  <a:lnTo>
                    <a:pt x="521512" y="54740"/>
                  </a:lnTo>
                  <a:lnTo>
                    <a:pt x="695350" y="0"/>
                  </a:lnTo>
                  <a:lnTo>
                    <a:pt x="869187" y="7820"/>
                  </a:lnTo>
                  <a:lnTo>
                    <a:pt x="1043025" y="23460"/>
                  </a:lnTo>
                  <a:lnTo>
                    <a:pt x="1216862" y="39100"/>
                  </a:lnTo>
                </a:path>
              </a:pathLst>
            </a:custGeom>
            <a:ln w="35231" cap="flat">
              <a:solidFill>
                <a:srgbClr val="BEBEBE">
                  <a:alpha val="69803"/>
                </a:srgbClr>
              </a:solidFill>
              <a:prstDash val="solid"/>
              <a:round/>
            </a:ln>
          </p:spPr>
          <p:txBody>
            <a:bodyPr/>
            <a:lstStyle/>
            <a:p/>
          </p:txBody>
        </p:sp>
        <p:sp>
          <p:nvSpPr>
            <p:cNvPr id="173" name="pl173"/>
            <p:cNvSpPr/>
            <p:nvPr/>
          </p:nvSpPr>
          <p:spPr>
            <a:xfrm>
              <a:off x="756014" y="5694239"/>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174" name="pl174"/>
            <p:cNvSpPr/>
            <p:nvPr/>
          </p:nvSpPr>
          <p:spPr>
            <a:xfrm>
              <a:off x="756014" y="5702059"/>
              <a:ext cx="1216862" cy="54740"/>
            </a:xfrm>
            <a:custGeom>
              <a:avLst/>
              <a:pathLst>
                <a:path w="1216862" h="54740">
                  <a:moveTo>
                    <a:pt x="0" y="46920"/>
                  </a:moveTo>
                  <a:lnTo>
                    <a:pt x="173837" y="31280"/>
                  </a:lnTo>
                  <a:lnTo>
                    <a:pt x="347675" y="39100"/>
                  </a:lnTo>
                  <a:lnTo>
                    <a:pt x="521512" y="54740"/>
                  </a:lnTo>
                  <a:lnTo>
                    <a:pt x="695350" y="0"/>
                  </a:lnTo>
                  <a:lnTo>
                    <a:pt x="869187" y="7820"/>
                  </a:lnTo>
                  <a:lnTo>
                    <a:pt x="1043025" y="23460"/>
                  </a:lnTo>
                  <a:lnTo>
                    <a:pt x="1216862" y="39100"/>
                  </a:lnTo>
                </a:path>
              </a:pathLst>
            </a:custGeom>
            <a:ln w="40651" cap="flat">
              <a:solidFill>
                <a:srgbClr val="000000">
                  <a:alpha val="100000"/>
                </a:srgbClr>
              </a:solidFill>
              <a:prstDash val="solid"/>
              <a:round/>
            </a:ln>
          </p:spPr>
          <p:txBody>
            <a:bodyPr/>
            <a:lstStyle/>
            <a:p/>
          </p:txBody>
        </p:sp>
        <p:sp>
          <p:nvSpPr>
            <p:cNvPr id="175" name="pl175"/>
            <p:cNvSpPr/>
            <p:nvPr/>
          </p:nvSpPr>
          <p:spPr>
            <a:xfrm>
              <a:off x="756014" y="5702059"/>
              <a:ext cx="1216862" cy="54740"/>
            </a:xfrm>
            <a:custGeom>
              <a:avLst/>
              <a:pathLst>
                <a:path w="1216862" h="54740">
                  <a:moveTo>
                    <a:pt x="0" y="46920"/>
                  </a:moveTo>
                  <a:lnTo>
                    <a:pt x="173837" y="31280"/>
                  </a:lnTo>
                  <a:lnTo>
                    <a:pt x="347675" y="39100"/>
                  </a:lnTo>
                  <a:lnTo>
                    <a:pt x="521512" y="54740"/>
                  </a:lnTo>
                  <a:lnTo>
                    <a:pt x="695350" y="0"/>
                  </a:lnTo>
                  <a:lnTo>
                    <a:pt x="869187" y="7820"/>
                  </a:lnTo>
                  <a:lnTo>
                    <a:pt x="1043025" y="23460"/>
                  </a:lnTo>
                  <a:lnTo>
                    <a:pt x="1216862" y="39100"/>
                  </a:lnTo>
                </a:path>
              </a:pathLst>
            </a:custGeom>
            <a:ln w="35231" cap="flat">
              <a:solidFill>
                <a:srgbClr val="F26A21">
                  <a:alpha val="100000"/>
                </a:srgbClr>
              </a:solidFill>
              <a:prstDash val="solid"/>
              <a:round/>
            </a:ln>
          </p:spPr>
          <p:txBody>
            <a:bodyPr/>
            <a:lstStyle/>
            <a:p/>
          </p:txBody>
        </p:sp>
        <p:sp>
          <p:nvSpPr>
            <p:cNvPr id="176" name="pl176"/>
            <p:cNvSpPr/>
            <p:nvPr/>
          </p:nvSpPr>
          <p:spPr>
            <a:xfrm>
              <a:off x="695171" y="57802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77" name="tx177"/>
            <p:cNvSpPr/>
            <p:nvPr/>
          </p:nvSpPr>
          <p:spPr>
            <a:xfrm>
              <a:off x="725884" y="55859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8" name="tx178"/>
            <p:cNvSpPr/>
            <p:nvPr/>
          </p:nvSpPr>
          <p:spPr>
            <a:xfrm>
              <a:off x="899722" y="55703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9" name="tx179"/>
            <p:cNvSpPr/>
            <p:nvPr/>
          </p:nvSpPr>
          <p:spPr>
            <a:xfrm>
              <a:off x="1073559" y="55781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0" name="tx180"/>
            <p:cNvSpPr/>
            <p:nvPr/>
          </p:nvSpPr>
          <p:spPr>
            <a:xfrm>
              <a:off x="1247397" y="5593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81" name="tx181"/>
            <p:cNvSpPr/>
            <p:nvPr/>
          </p:nvSpPr>
          <p:spPr>
            <a:xfrm>
              <a:off x="1391105" y="55390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82" name="tx182"/>
            <p:cNvSpPr/>
            <p:nvPr/>
          </p:nvSpPr>
          <p:spPr>
            <a:xfrm>
              <a:off x="1595072" y="5546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3" name="tx183"/>
            <p:cNvSpPr/>
            <p:nvPr/>
          </p:nvSpPr>
          <p:spPr>
            <a:xfrm>
              <a:off x="1768910" y="5562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4" name="tx184"/>
            <p:cNvSpPr/>
            <p:nvPr/>
          </p:nvSpPr>
          <p:spPr>
            <a:xfrm>
              <a:off x="1942747" y="55781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5" name="rc185"/>
            <p:cNvSpPr/>
            <p:nvPr/>
          </p:nvSpPr>
          <p:spPr>
            <a:xfrm>
              <a:off x="2103309" y="874964"/>
              <a:ext cx="1338549" cy="584946"/>
            </a:xfrm>
            <a:prstGeom prst="rect">
              <a:avLst/>
            </a:prstGeom>
            <a:solidFill>
              <a:srgbClr val="EBEBEB">
                <a:alpha val="100000"/>
              </a:srgbClr>
            </a:solidFill>
          </p:spPr>
          <p:txBody>
            <a:bodyPr/>
            <a:lstStyle/>
            <a:p/>
          </p:txBody>
        </p:sp>
        <p:sp>
          <p:nvSpPr>
            <p:cNvPr id="186" name="pl186"/>
            <p:cNvSpPr/>
            <p:nvPr/>
          </p:nvSpPr>
          <p:spPr>
            <a:xfrm>
              <a:off x="2103309" y="13355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7" name="pl187"/>
            <p:cNvSpPr/>
            <p:nvPr/>
          </p:nvSpPr>
          <p:spPr>
            <a:xfrm>
              <a:off x="2103309" y="114006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8" name="pl188"/>
            <p:cNvSpPr/>
            <p:nvPr/>
          </p:nvSpPr>
          <p:spPr>
            <a:xfrm>
              <a:off x="2103309" y="94456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89" name="pl189"/>
            <p:cNvSpPr/>
            <p:nvPr/>
          </p:nvSpPr>
          <p:spPr>
            <a:xfrm>
              <a:off x="2103309" y="143332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0" name="pl190"/>
            <p:cNvSpPr/>
            <p:nvPr/>
          </p:nvSpPr>
          <p:spPr>
            <a:xfrm>
              <a:off x="2103309" y="123781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1" name="pl191"/>
            <p:cNvSpPr/>
            <p:nvPr/>
          </p:nvSpPr>
          <p:spPr>
            <a:xfrm>
              <a:off x="2103309" y="104231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92" name="pl192"/>
            <p:cNvSpPr/>
            <p:nvPr/>
          </p:nvSpPr>
          <p:spPr>
            <a:xfrm>
              <a:off x="216415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33798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1182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68566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285950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03334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20717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38101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164152"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201" name="pl201"/>
            <p:cNvSpPr/>
            <p:nvPr/>
          </p:nvSpPr>
          <p:spPr>
            <a:xfrm>
              <a:off x="2164152" y="1417681"/>
              <a:ext cx="1216862" cy="7820"/>
            </a:xfrm>
            <a:custGeom>
              <a:avLst/>
              <a:pathLst>
                <a:path w="1216862" h="7820">
                  <a:moveTo>
                    <a:pt x="0" y="7820"/>
                  </a:moveTo>
                  <a:lnTo>
                    <a:pt x="173837" y="7820"/>
                  </a:lnTo>
                  <a:lnTo>
                    <a:pt x="347675" y="0"/>
                  </a:lnTo>
                  <a:lnTo>
                    <a:pt x="521512" y="0"/>
                  </a:lnTo>
                  <a:lnTo>
                    <a:pt x="695350" y="0"/>
                  </a:lnTo>
                  <a:lnTo>
                    <a:pt x="869187" y="0"/>
                  </a:lnTo>
                  <a:lnTo>
                    <a:pt x="1043025" y="0"/>
                  </a:lnTo>
                  <a:lnTo>
                    <a:pt x="1216862" y="7820"/>
                  </a:lnTo>
                </a:path>
              </a:pathLst>
            </a:custGeom>
            <a:ln w="40651" cap="flat">
              <a:solidFill>
                <a:srgbClr val="BEBEBE">
                  <a:alpha val="69803"/>
                </a:srgbClr>
              </a:solidFill>
              <a:prstDash val="solid"/>
              <a:round/>
            </a:ln>
          </p:spPr>
          <p:txBody>
            <a:bodyPr/>
            <a:lstStyle/>
            <a:p/>
          </p:txBody>
        </p:sp>
        <p:sp>
          <p:nvSpPr>
            <p:cNvPr id="202" name="pl202"/>
            <p:cNvSpPr/>
            <p:nvPr/>
          </p:nvSpPr>
          <p:spPr>
            <a:xfrm>
              <a:off x="2164152" y="1417681"/>
              <a:ext cx="1216862" cy="7820"/>
            </a:xfrm>
            <a:custGeom>
              <a:avLst/>
              <a:pathLst>
                <a:path w="1216862" h="7820">
                  <a:moveTo>
                    <a:pt x="0" y="7820"/>
                  </a:moveTo>
                  <a:lnTo>
                    <a:pt x="173837" y="7820"/>
                  </a:lnTo>
                  <a:lnTo>
                    <a:pt x="347675" y="0"/>
                  </a:lnTo>
                  <a:lnTo>
                    <a:pt x="521512" y="0"/>
                  </a:lnTo>
                  <a:lnTo>
                    <a:pt x="695350" y="0"/>
                  </a:lnTo>
                  <a:lnTo>
                    <a:pt x="869187" y="0"/>
                  </a:lnTo>
                  <a:lnTo>
                    <a:pt x="1043025" y="0"/>
                  </a:lnTo>
                  <a:lnTo>
                    <a:pt x="1216862" y="7820"/>
                  </a:lnTo>
                </a:path>
              </a:pathLst>
            </a:custGeom>
            <a:ln w="35231" cap="flat">
              <a:solidFill>
                <a:srgbClr val="BEBEBE">
                  <a:alpha val="69803"/>
                </a:srgbClr>
              </a:solidFill>
              <a:prstDash val="solid"/>
              <a:round/>
            </a:ln>
          </p:spPr>
          <p:txBody>
            <a:bodyPr/>
            <a:lstStyle/>
            <a:p/>
          </p:txBody>
        </p:sp>
        <p:sp>
          <p:nvSpPr>
            <p:cNvPr id="203" name="pl203"/>
            <p:cNvSpPr/>
            <p:nvPr/>
          </p:nvSpPr>
          <p:spPr>
            <a:xfrm>
              <a:off x="2164152"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204" name="pl204"/>
            <p:cNvSpPr/>
            <p:nvPr/>
          </p:nvSpPr>
          <p:spPr>
            <a:xfrm>
              <a:off x="2164152" y="1417681"/>
              <a:ext cx="1216862" cy="7820"/>
            </a:xfrm>
            <a:custGeom>
              <a:avLst/>
              <a:pathLst>
                <a:path w="1216862" h="7820">
                  <a:moveTo>
                    <a:pt x="0" y="7820"/>
                  </a:moveTo>
                  <a:lnTo>
                    <a:pt x="173837" y="7820"/>
                  </a:lnTo>
                  <a:lnTo>
                    <a:pt x="347675" y="0"/>
                  </a:lnTo>
                  <a:lnTo>
                    <a:pt x="521512" y="0"/>
                  </a:lnTo>
                  <a:lnTo>
                    <a:pt x="695350" y="0"/>
                  </a:lnTo>
                  <a:lnTo>
                    <a:pt x="869187" y="0"/>
                  </a:lnTo>
                  <a:lnTo>
                    <a:pt x="1043025" y="0"/>
                  </a:lnTo>
                  <a:lnTo>
                    <a:pt x="1216862" y="7820"/>
                  </a:lnTo>
                </a:path>
              </a:pathLst>
            </a:custGeom>
            <a:ln w="40651" cap="flat">
              <a:solidFill>
                <a:srgbClr val="000000">
                  <a:alpha val="100000"/>
                </a:srgbClr>
              </a:solidFill>
              <a:prstDash val="solid"/>
              <a:round/>
            </a:ln>
          </p:spPr>
          <p:txBody>
            <a:bodyPr/>
            <a:lstStyle/>
            <a:p/>
          </p:txBody>
        </p:sp>
        <p:sp>
          <p:nvSpPr>
            <p:cNvPr id="205" name="pl205"/>
            <p:cNvSpPr/>
            <p:nvPr/>
          </p:nvSpPr>
          <p:spPr>
            <a:xfrm>
              <a:off x="2164152" y="1417681"/>
              <a:ext cx="1216862" cy="7820"/>
            </a:xfrm>
            <a:custGeom>
              <a:avLst/>
              <a:pathLst>
                <a:path w="1216862" h="7820">
                  <a:moveTo>
                    <a:pt x="0" y="7820"/>
                  </a:moveTo>
                  <a:lnTo>
                    <a:pt x="173837" y="7820"/>
                  </a:lnTo>
                  <a:lnTo>
                    <a:pt x="347675" y="0"/>
                  </a:lnTo>
                  <a:lnTo>
                    <a:pt x="521512" y="0"/>
                  </a:lnTo>
                  <a:lnTo>
                    <a:pt x="695350" y="0"/>
                  </a:lnTo>
                  <a:lnTo>
                    <a:pt x="869187" y="0"/>
                  </a:lnTo>
                  <a:lnTo>
                    <a:pt x="1043025" y="0"/>
                  </a:lnTo>
                  <a:lnTo>
                    <a:pt x="1216862" y="7820"/>
                  </a:lnTo>
                </a:path>
              </a:pathLst>
            </a:custGeom>
            <a:ln w="35231" cap="flat">
              <a:solidFill>
                <a:srgbClr val="F26A21">
                  <a:alpha val="100000"/>
                </a:srgbClr>
              </a:solidFill>
              <a:prstDash val="solid"/>
              <a:round/>
            </a:ln>
          </p:spPr>
          <p:txBody>
            <a:bodyPr/>
            <a:lstStyle/>
            <a:p/>
          </p:txBody>
        </p:sp>
        <p:sp>
          <p:nvSpPr>
            <p:cNvPr id="206" name="pl206"/>
            <p:cNvSpPr/>
            <p:nvPr/>
          </p:nvSpPr>
          <p:spPr>
            <a:xfrm>
              <a:off x="2103309" y="143332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07" name="tx207"/>
            <p:cNvSpPr/>
            <p:nvPr/>
          </p:nvSpPr>
          <p:spPr>
            <a:xfrm>
              <a:off x="2134022" y="12624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8" name="tx208"/>
            <p:cNvSpPr/>
            <p:nvPr/>
          </p:nvSpPr>
          <p:spPr>
            <a:xfrm>
              <a:off x="2307860" y="12624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9" name="tx209"/>
            <p:cNvSpPr/>
            <p:nvPr/>
          </p:nvSpPr>
          <p:spPr>
            <a:xfrm>
              <a:off x="2481698" y="1254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0" name="tx210"/>
            <p:cNvSpPr/>
            <p:nvPr/>
          </p:nvSpPr>
          <p:spPr>
            <a:xfrm>
              <a:off x="2655535" y="1254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1" name="tx211"/>
            <p:cNvSpPr/>
            <p:nvPr/>
          </p:nvSpPr>
          <p:spPr>
            <a:xfrm>
              <a:off x="2829373" y="1254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2" name="tx212"/>
            <p:cNvSpPr/>
            <p:nvPr/>
          </p:nvSpPr>
          <p:spPr>
            <a:xfrm>
              <a:off x="3003210" y="1254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3" name="tx213"/>
            <p:cNvSpPr/>
            <p:nvPr/>
          </p:nvSpPr>
          <p:spPr>
            <a:xfrm>
              <a:off x="3177048" y="1254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4" name="tx214"/>
            <p:cNvSpPr/>
            <p:nvPr/>
          </p:nvSpPr>
          <p:spPr>
            <a:xfrm>
              <a:off x="3350885" y="12624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5" name="rc215"/>
            <p:cNvSpPr/>
            <p:nvPr/>
          </p:nvSpPr>
          <p:spPr>
            <a:xfrm>
              <a:off x="2103309" y="1744352"/>
              <a:ext cx="1338549" cy="584946"/>
            </a:xfrm>
            <a:prstGeom prst="rect">
              <a:avLst/>
            </a:prstGeom>
            <a:solidFill>
              <a:srgbClr val="EBEBEB">
                <a:alpha val="100000"/>
              </a:srgbClr>
            </a:solidFill>
          </p:spPr>
          <p:txBody>
            <a:bodyPr/>
            <a:lstStyle/>
            <a:p/>
          </p:txBody>
        </p:sp>
        <p:sp>
          <p:nvSpPr>
            <p:cNvPr id="216" name="pl216"/>
            <p:cNvSpPr/>
            <p:nvPr/>
          </p:nvSpPr>
          <p:spPr>
            <a:xfrm>
              <a:off x="2103309" y="22049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7" name="pl217"/>
            <p:cNvSpPr/>
            <p:nvPr/>
          </p:nvSpPr>
          <p:spPr>
            <a:xfrm>
              <a:off x="2103309" y="20094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8" name="pl218"/>
            <p:cNvSpPr/>
            <p:nvPr/>
          </p:nvSpPr>
          <p:spPr>
            <a:xfrm>
              <a:off x="2103309" y="181395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19" name="pl219"/>
            <p:cNvSpPr/>
            <p:nvPr/>
          </p:nvSpPr>
          <p:spPr>
            <a:xfrm>
              <a:off x="2103309" y="230270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0" name="pl220"/>
            <p:cNvSpPr/>
            <p:nvPr/>
          </p:nvSpPr>
          <p:spPr>
            <a:xfrm>
              <a:off x="2103309" y="210720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1" name="pl221"/>
            <p:cNvSpPr/>
            <p:nvPr/>
          </p:nvSpPr>
          <p:spPr>
            <a:xfrm>
              <a:off x="2103309" y="191170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22" name="pl222"/>
            <p:cNvSpPr/>
            <p:nvPr/>
          </p:nvSpPr>
          <p:spPr>
            <a:xfrm>
              <a:off x="216415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33798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51182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68566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285950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03334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20717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38101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164152"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231" name="pl231"/>
            <p:cNvSpPr/>
            <p:nvPr/>
          </p:nvSpPr>
          <p:spPr>
            <a:xfrm>
              <a:off x="2164152" y="2302709"/>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232" name="pl232"/>
            <p:cNvSpPr/>
            <p:nvPr/>
          </p:nvSpPr>
          <p:spPr>
            <a:xfrm>
              <a:off x="2164152" y="2302709"/>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233" name="pl233"/>
            <p:cNvSpPr/>
            <p:nvPr/>
          </p:nvSpPr>
          <p:spPr>
            <a:xfrm>
              <a:off x="2164152"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234" name="pl234"/>
            <p:cNvSpPr/>
            <p:nvPr/>
          </p:nvSpPr>
          <p:spPr>
            <a:xfrm>
              <a:off x="2164152" y="2302709"/>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235" name="pl235"/>
            <p:cNvSpPr/>
            <p:nvPr/>
          </p:nvSpPr>
          <p:spPr>
            <a:xfrm>
              <a:off x="2164152" y="2302709"/>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236" name="pl236"/>
            <p:cNvSpPr/>
            <p:nvPr/>
          </p:nvSpPr>
          <p:spPr>
            <a:xfrm>
              <a:off x="2103309" y="2302709"/>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37" name="tx237"/>
            <p:cNvSpPr/>
            <p:nvPr/>
          </p:nvSpPr>
          <p:spPr>
            <a:xfrm>
              <a:off x="2134022"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8" name="tx238"/>
            <p:cNvSpPr/>
            <p:nvPr/>
          </p:nvSpPr>
          <p:spPr>
            <a:xfrm>
              <a:off x="2307860"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9" name="tx239"/>
            <p:cNvSpPr/>
            <p:nvPr/>
          </p:nvSpPr>
          <p:spPr>
            <a:xfrm>
              <a:off x="2481698"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0" name="tx240"/>
            <p:cNvSpPr/>
            <p:nvPr/>
          </p:nvSpPr>
          <p:spPr>
            <a:xfrm>
              <a:off x="2655535"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1" name="tx241"/>
            <p:cNvSpPr/>
            <p:nvPr/>
          </p:nvSpPr>
          <p:spPr>
            <a:xfrm>
              <a:off x="2829373"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2" name="tx242"/>
            <p:cNvSpPr/>
            <p:nvPr/>
          </p:nvSpPr>
          <p:spPr>
            <a:xfrm>
              <a:off x="3003210"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3" name="tx243"/>
            <p:cNvSpPr/>
            <p:nvPr/>
          </p:nvSpPr>
          <p:spPr>
            <a:xfrm>
              <a:off x="3177048"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4" name="tx244"/>
            <p:cNvSpPr/>
            <p:nvPr/>
          </p:nvSpPr>
          <p:spPr>
            <a:xfrm>
              <a:off x="3350885"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5" name="rc245"/>
            <p:cNvSpPr/>
            <p:nvPr/>
          </p:nvSpPr>
          <p:spPr>
            <a:xfrm>
              <a:off x="2103309" y="2613739"/>
              <a:ext cx="1338549" cy="584946"/>
            </a:xfrm>
            <a:prstGeom prst="rect">
              <a:avLst/>
            </a:prstGeom>
            <a:solidFill>
              <a:srgbClr val="EBEBEB">
                <a:alpha val="100000"/>
              </a:srgbClr>
            </a:solidFill>
          </p:spPr>
          <p:txBody>
            <a:bodyPr/>
            <a:lstStyle/>
            <a:p/>
          </p:txBody>
        </p:sp>
        <p:sp>
          <p:nvSpPr>
            <p:cNvPr id="246" name="pl246"/>
            <p:cNvSpPr/>
            <p:nvPr/>
          </p:nvSpPr>
          <p:spPr>
            <a:xfrm>
              <a:off x="2103309" y="30743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7" name="pl247"/>
            <p:cNvSpPr/>
            <p:nvPr/>
          </p:nvSpPr>
          <p:spPr>
            <a:xfrm>
              <a:off x="2103309" y="287884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8" name="pl248"/>
            <p:cNvSpPr/>
            <p:nvPr/>
          </p:nvSpPr>
          <p:spPr>
            <a:xfrm>
              <a:off x="2103309" y="26833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49" name="pl249"/>
            <p:cNvSpPr/>
            <p:nvPr/>
          </p:nvSpPr>
          <p:spPr>
            <a:xfrm>
              <a:off x="2103309" y="317209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0" name="pl250"/>
            <p:cNvSpPr/>
            <p:nvPr/>
          </p:nvSpPr>
          <p:spPr>
            <a:xfrm>
              <a:off x="2103309" y="297659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1" name="pl251"/>
            <p:cNvSpPr/>
            <p:nvPr/>
          </p:nvSpPr>
          <p:spPr>
            <a:xfrm>
              <a:off x="2103309" y="27810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52" name="pl252"/>
            <p:cNvSpPr/>
            <p:nvPr/>
          </p:nvSpPr>
          <p:spPr>
            <a:xfrm>
              <a:off x="216415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33798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51182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268566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285950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03334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20717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38101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164152"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261" name="pl261"/>
            <p:cNvSpPr/>
            <p:nvPr/>
          </p:nvSpPr>
          <p:spPr>
            <a:xfrm>
              <a:off x="2164152" y="2835831"/>
              <a:ext cx="1216862" cy="226783"/>
            </a:xfrm>
            <a:custGeom>
              <a:avLst/>
              <a:pathLst>
                <a:path w="1216862" h="226783">
                  <a:moveTo>
                    <a:pt x="0" y="226783"/>
                  </a:moveTo>
                  <a:lnTo>
                    <a:pt x="173837" y="226783"/>
                  </a:lnTo>
                  <a:lnTo>
                    <a:pt x="347675" y="195503"/>
                  </a:lnTo>
                  <a:lnTo>
                    <a:pt x="521512" y="148582"/>
                  </a:lnTo>
                  <a:lnTo>
                    <a:pt x="695350" y="156402"/>
                  </a:lnTo>
                  <a:lnTo>
                    <a:pt x="869187" y="39100"/>
                  </a:lnTo>
                  <a:lnTo>
                    <a:pt x="1043025" y="0"/>
                  </a:lnTo>
                  <a:lnTo>
                    <a:pt x="1216862" y="15640"/>
                  </a:lnTo>
                </a:path>
              </a:pathLst>
            </a:custGeom>
            <a:ln w="40651" cap="flat">
              <a:solidFill>
                <a:srgbClr val="BEBEBE">
                  <a:alpha val="69803"/>
                </a:srgbClr>
              </a:solidFill>
              <a:prstDash val="solid"/>
              <a:round/>
            </a:ln>
          </p:spPr>
          <p:txBody>
            <a:bodyPr/>
            <a:lstStyle/>
            <a:p/>
          </p:txBody>
        </p:sp>
        <p:sp>
          <p:nvSpPr>
            <p:cNvPr id="262" name="pl262"/>
            <p:cNvSpPr/>
            <p:nvPr/>
          </p:nvSpPr>
          <p:spPr>
            <a:xfrm>
              <a:off x="2164152" y="2835831"/>
              <a:ext cx="1216862" cy="226783"/>
            </a:xfrm>
            <a:custGeom>
              <a:avLst/>
              <a:pathLst>
                <a:path w="1216862" h="226783">
                  <a:moveTo>
                    <a:pt x="0" y="226783"/>
                  </a:moveTo>
                  <a:lnTo>
                    <a:pt x="173837" y="226783"/>
                  </a:lnTo>
                  <a:lnTo>
                    <a:pt x="347675" y="195503"/>
                  </a:lnTo>
                  <a:lnTo>
                    <a:pt x="521512" y="148582"/>
                  </a:lnTo>
                  <a:lnTo>
                    <a:pt x="695350" y="156402"/>
                  </a:lnTo>
                  <a:lnTo>
                    <a:pt x="869187" y="39100"/>
                  </a:lnTo>
                  <a:lnTo>
                    <a:pt x="1043025" y="0"/>
                  </a:lnTo>
                  <a:lnTo>
                    <a:pt x="1216862" y="15640"/>
                  </a:lnTo>
                </a:path>
              </a:pathLst>
            </a:custGeom>
            <a:ln w="35231" cap="flat">
              <a:solidFill>
                <a:srgbClr val="BEBEBE">
                  <a:alpha val="69803"/>
                </a:srgbClr>
              </a:solidFill>
              <a:prstDash val="solid"/>
              <a:round/>
            </a:ln>
          </p:spPr>
          <p:txBody>
            <a:bodyPr/>
            <a:lstStyle/>
            <a:p/>
          </p:txBody>
        </p:sp>
        <p:sp>
          <p:nvSpPr>
            <p:cNvPr id="263" name="pl263"/>
            <p:cNvSpPr/>
            <p:nvPr/>
          </p:nvSpPr>
          <p:spPr>
            <a:xfrm>
              <a:off x="2164152"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264" name="pl264"/>
            <p:cNvSpPr/>
            <p:nvPr/>
          </p:nvSpPr>
          <p:spPr>
            <a:xfrm>
              <a:off x="2164152" y="2835831"/>
              <a:ext cx="1216862" cy="226783"/>
            </a:xfrm>
            <a:custGeom>
              <a:avLst/>
              <a:pathLst>
                <a:path w="1216862" h="226783">
                  <a:moveTo>
                    <a:pt x="0" y="226783"/>
                  </a:moveTo>
                  <a:lnTo>
                    <a:pt x="173837" y="226783"/>
                  </a:lnTo>
                  <a:lnTo>
                    <a:pt x="347675" y="195503"/>
                  </a:lnTo>
                  <a:lnTo>
                    <a:pt x="521512" y="148582"/>
                  </a:lnTo>
                  <a:lnTo>
                    <a:pt x="695350" y="156402"/>
                  </a:lnTo>
                  <a:lnTo>
                    <a:pt x="869187" y="39100"/>
                  </a:lnTo>
                  <a:lnTo>
                    <a:pt x="1043025" y="0"/>
                  </a:lnTo>
                  <a:lnTo>
                    <a:pt x="1216862" y="15640"/>
                  </a:lnTo>
                </a:path>
              </a:pathLst>
            </a:custGeom>
            <a:ln w="40651" cap="flat">
              <a:solidFill>
                <a:srgbClr val="000000">
                  <a:alpha val="100000"/>
                </a:srgbClr>
              </a:solidFill>
              <a:prstDash val="solid"/>
              <a:round/>
            </a:ln>
          </p:spPr>
          <p:txBody>
            <a:bodyPr/>
            <a:lstStyle/>
            <a:p/>
          </p:txBody>
        </p:sp>
        <p:sp>
          <p:nvSpPr>
            <p:cNvPr id="265" name="pl265"/>
            <p:cNvSpPr/>
            <p:nvPr/>
          </p:nvSpPr>
          <p:spPr>
            <a:xfrm>
              <a:off x="2164152" y="2835831"/>
              <a:ext cx="1216862" cy="226783"/>
            </a:xfrm>
            <a:custGeom>
              <a:avLst/>
              <a:pathLst>
                <a:path w="1216862" h="226783">
                  <a:moveTo>
                    <a:pt x="0" y="226783"/>
                  </a:moveTo>
                  <a:lnTo>
                    <a:pt x="173837" y="226783"/>
                  </a:lnTo>
                  <a:lnTo>
                    <a:pt x="347675" y="195503"/>
                  </a:lnTo>
                  <a:lnTo>
                    <a:pt x="521512" y="148582"/>
                  </a:lnTo>
                  <a:lnTo>
                    <a:pt x="695350" y="156402"/>
                  </a:lnTo>
                  <a:lnTo>
                    <a:pt x="869187" y="39100"/>
                  </a:lnTo>
                  <a:lnTo>
                    <a:pt x="1043025" y="0"/>
                  </a:lnTo>
                  <a:lnTo>
                    <a:pt x="1216862" y="15640"/>
                  </a:lnTo>
                </a:path>
              </a:pathLst>
            </a:custGeom>
            <a:ln w="35231" cap="flat">
              <a:solidFill>
                <a:srgbClr val="F26A21">
                  <a:alpha val="100000"/>
                </a:srgbClr>
              </a:solidFill>
              <a:prstDash val="solid"/>
              <a:round/>
            </a:ln>
          </p:spPr>
          <p:txBody>
            <a:bodyPr/>
            <a:lstStyle/>
            <a:p/>
          </p:txBody>
        </p:sp>
        <p:sp>
          <p:nvSpPr>
            <p:cNvPr id="266" name="pl266"/>
            <p:cNvSpPr/>
            <p:nvPr/>
          </p:nvSpPr>
          <p:spPr>
            <a:xfrm>
              <a:off x="2103309" y="317209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67" name="tx267"/>
            <p:cNvSpPr/>
            <p:nvPr/>
          </p:nvSpPr>
          <p:spPr>
            <a:xfrm>
              <a:off x="2103893" y="28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68" name="tx268"/>
            <p:cNvSpPr/>
            <p:nvPr/>
          </p:nvSpPr>
          <p:spPr>
            <a:xfrm>
              <a:off x="2277731" y="28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69" name="tx269"/>
            <p:cNvSpPr/>
            <p:nvPr/>
          </p:nvSpPr>
          <p:spPr>
            <a:xfrm>
              <a:off x="2451568" y="2868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70" name="tx270"/>
            <p:cNvSpPr/>
            <p:nvPr/>
          </p:nvSpPr>
          <p:spPr>
            <a:xfrm>
              <a:off x="2625406" y="2821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71" name="tx271"/>
            <p:cNvSpPr/>
            <p:nvPr/>
          </p:nvSpPr>
          <p:spPr>
            <a:xfrm>
              <a:off x="2799243" y="2829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72" name="tx272"/>
            <p:cNvSpPr/>
            <p:nvPr/>
          </p:nvSpPr>
          <p:spPr>
            <a:xfrm>
              <a:off x="2973081" y="2711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73" name="tx273"/>
            <p:cNvSpPr/>
            <p:nvPr/>
          </p:nvSpPr>
          <p:spPr>
            <a:xfrm>
              <a:off x="3146918" y="26728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274" name="tx274"/>
            <p:cNvSpPr/>
            <p:nvPr/>
          </p:nvSpPr>
          <p:spPr>
            <a:xfrm>
              <a:off x="3320756" y="2688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275" name="rc275"/>
            <p:cNvSpPr/>
            <p:nvPr/>
          </p:nvSpPr>
          <p:spPr>
            <a:xfrm>
              <a:off x="2103309" y="3483127"/>
              <a:ext cx="1338549" cy="584946"/>
            </a:xfrm>
            <a:prstGeom prst="rect">
              <a:avLst/>
            </a:prstGeom>
            <a:solidFill>
              <a:srgbClr val="EBEBEB">
                <a:alpha val="100000"/>
              </a:srgbClr>
            </a:solidFill>
          </p:spPr>
          <p:txBody>
            <a:bodyPr/>
            <a:lstStyle/>
            <a:p/>
          </p:txBody>
        </p:sp>
        <p:sp>
          <p:nvSpPr>
            <p:cNvPr id="276" name="pl276"/>
            <p:cNvSpPr/>
            <p:nvPr/>
          </p:nvSpPr>
          <p:spPr>
            <a:xfrm>
              <a:off x="2103309" y="394373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7" name="pl277"/>
            <p:cNvSpPr/>
            <p:nvPr/>
          </p:nvSpPr>
          <p:spPr>
            <a:xfrm>
              <a:off x="2103309" y="374823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8" name="pl278"/>
            <p:cNvSpPr/>
            <p:nvPr/>
          </p:nvSpPr>
          <p:spPr>
            <a:xfrm>
              <a:off x="2103309" y="355272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79" name="pl279"/>
            <p:cNvSpPr/>
            <p:nvPr/>
          </p:nvSpPr>
          <p:spPr>
            <a:xfrm>
              <a:off x="2103309" y="404148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0" name="pl280"/>
            <p:cNvSpPr/>
            <p:nvPr/>
          </p:nvSpPr>
          <p:spPr>
            <a:xfrm>
              <a:off x="2103309" y="384598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1" name="pl281"/>
            <p:cNvSpPr/>
            <p:nvPr/>
          </p:nvSpPr>
          <p:spPr>
            <a:xfrm>
              <a:off x="2103309" y="365047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2" name="pl282"/>
            <p:cNvSpPr/>
            <p:nvPr/>
          </p:nvSpPr>
          <p:spPr>
            <a:xfrm>
              <a:off x="216415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33798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51182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268566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285950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03334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20717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38101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164152"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291" name="pl291"/>
            <p:cNvSpPr/>
            <p:nvPr/>
          </p:nvSpPr>
          <p:spPr>
            <a:xfrm>
              <a:off x="2164152" y="3939823"/>
              <a:ext cx="1216862" cy="39100"/>
            </a:xfrm>
            <a:custGeom>
              <a:avLst/>
              <a:pathLst>
                <a:path w="1216862" h="39100">
                  <a:moveTo>
                    <a:pt x="0" y="7820"/>
                  </a:moveTo>
                  <a:lnTo>
                    <a:pt x="173837" y="39100"/>
                  </a:lnTo>
                  <a:lnTo>
                    <a:pt x="347675" y="15640"/>
                  </a:lnTo>
                  <a:lnTo>
                    <a:pt x="521512" y="7820"/>
                  </a:lnTo>
                  <a:lnTo>
                    <a:pt x="695350" y="0"/>
                  </a:lnTo>
                  <a:lnTo>
                    <a:pt x="869187" y="15640"/>
                  </a:lnTo>
                  <a:lnTo>
                    <a:pt x="1043025" y="15640"/>
                  </a:lnTo>
                  <a:lnTo>
                    <a:pt x="1216862" y="15640"/>
                  </a:lnTo>
                </a:path>
              </a:pathLst>
            </a:custGeom>
            <a:ln w="40651" cap="flat">
              <a:solidFill>
                <a:srgbClr val="BEBEBE">
                  <a:alpha val="69803"/>
                </a:srgbClr>
              </a:solidFill>
              <a:prstDash val="solid"/>
              <a:round/>
            </a:ln>
          </p:spPr>
          <p:txBody>
            <a:bodyPr/>
            <a:lstStyle/>
            <a:p/>
          </p:txBody>
        </p:sp>
        <p:sp>
          <p:nvSpPr>
            <p:cNvPr id="292" name="pl292"/>
            <p:cNvSpPr/>
            <p:nvPr/>
          </p:nvSpPr>
          <p:spPr>
            <a:xfrm>
              <a:off x="2164152" y="3939823"/>
              <a:ext cx="1216862" cy="39100"/>
            </a:xfrm>
            <a:custGeom>
              <a:avLst/>
              <a:pathLst>
                <a:path w="1216862" h="39100">
                  <a:moveTo>
                    <a:pt x="0" y="7820"/>
                  </a:moveTo>
                  <a:lnTo>
                    <a:pt x="173837" y="39100"/>
                  </a:lnTo>
                  <a:lnTo>
                    <a:pt x="347675" y="15640"/>
                  </a:lnTo>
                  <a:lnTo>
                    <a:pt x="521512" y="7820"/>
                  </a:lnTo>
                  <a:lnTo>
                    <a:pt x="695350" y="0"/>
                  </a:lnTo>
                  <a:lnTo>
                    <a:pt x="869187" y="15640"/>
                  </a:lnTo>
                  <a:lnTo>
                    <a:pt x="1043025" y="15640"/>
                  </a:lnTo>
                  <a:lnTo>
                    <a:pt x="1216862" y="15640"/>
                  </a:lnTo>
                </a:path>
              </a:pathLst>
            </a:custGeom>
            <a:ln w="35231" cap="flat">
              <a:solidFill>
                <a:srgbClr val="BEBEBE">
                  <a:alpha val="69803"/>
                </a:srgbClr>
              </a:solidFill>
              <a:prstDash val="solid"/>
              <a:round/>
            </a:ln>
          </p:spPr>
          <p:txBody>
            <a:bodyPr/>
            <a:lstStyle/>
            <a:p/>
          </p:txBody>
        </p:sp>
        <p:sp>
          <p:nvSpPr>
            <p:cNvPr id="293" name="pl293"/>
            <p:cNvSpPr/>
            <p:nvPr/>
          </p:nvSpPr>
          <p:spPr>
            <a:xfrm>
              <a:off x="2164152"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294" name="pl294"/>
            <p:cNvSpPr/>
            <p:nvPr/>
          </p:nvSpPr>
          <p:spPr>
            <a:xfrm>
              <a:off x="2164152" y="3939823"/>
              <a:ext cx="1216862" cy="39100"/>
            </a:xfrm>
            <a:custGeom>
              <a:avLst/>
              <a:pathLst>
                <a:path w="1216862" h="39100">
                  <a:moveTo>
                    <a:pt x="0" y="7820"/>
                  </a:moveTo>
                  <a:lnTo>
                    <a:pt x="173837" y="39100"/>
                  </a:lnTo>
                  <a:lnTo>
                    <a:pt x="347675" y="15640"/>
                  </a:lnTo>
                  <a:lnTo>
                    <a:pt x="521512" y="7820"/>
                  </a:lnTo>
                  <a:lnTo>
                    <a:pt x="695350" y="0"/>
                  </a:lnTo>
                  <a:lnTo>
                    <a:pt x="869187" y="15640"/>
                  </a:lnTo>
                  <a:lnTo>
                    <a:pt x="1043025" y="15640"/>
                  </a:lnTo>
                  <a:lnTo>
                    <a:pt x="1216862" y="15640"/>
                  </a:lnTo>
                </a:path>
              </a:pathLst>
            </a:custGeom>
            <a:ln w="40651" cap="flat">
              <a:solidFill>
                <a:srgbClr val="000000">
                  <a:alpha val="100000"/>
                </a:srgbClr>
              </a:solidFill>
              <a:prstDash val="solid"/>
              <a:round/>
            </a:ln>
          </p:spPr>
          <p:txBody>
            <a:bodyPr/>
            <a:lstStyle/>
            <a:p/>
          </p:txBody>
        </p:sp>
        <p:sp>
          <p:nvSpPr>
            <p:cNvPr id="295" name="pl295"/>
            <p:cNvSpPr/>
            <p:nvPr/>
          </p:nvSpPr>
          <p:spPr>
            <a:xfrm>
              <a:off x="2164152" y="3939823"/>
              <a:ext cx="1216862" cy="39100"/>
            </a:xfrm>
            <a:custGeom>
              <a:avLst/>
              <a:pathLst>
                <a:path w="1216862" h="39100">
                  <a:moveTo>
                    <a:pt x="0" y="7820"/>
                  </a:moveTo>
                  <a:lnTo>
                    <a:pt x="173837" y="39100"/>
                  </a:lnTo>
                  <a:lnTo>
                    <a:pt x="347675" y="15640"/>
                  </a:lnTo>
                  <a:lnTo>
                    <a:pt x="521512" y="7820"/>
                  </a:lnTo>
                  <a:lnTo>
                    <a:pt x="695350" y="0"/>
                  </a:lnTo>
                  <a:lnTo>
                    <a:pt x="869187" y="15640"/>
                  </a:lnTo>
                  <a:lnTo>
                    <a:pt x="1043025" y="15640"/>
                  </a:lnTo>
                  <a:lnTo>
                    <a:pt x="1216862" y="15640"/>
                  </a:lnTo>
                </a:path>
              </a:pathLst>
            </a:custGeom>
            <a:ln w="35231" cap="flat">
              <a:solidFill>
                <a:srgbClr val="F26A21">
                  <a:alpha val="100000"/>
                </a:srgbClr>
              </a:solidFill>
              <a:prstDash val="solid"/>
              <a:round/>
            </a:ln>
          </p:spPr>
          <p:txBody>
            <a:bodyPr/>
            <a:lstStyle/>
            <a:p/>
          </p:txBody>
        </p:sp>
        <p:sp>
          <p:nvSpPr>
            <p:cNvPr id="296" name="pl296"/>
            <p:cNvSpPr/>
            <p:nvPr/>
          </p:nvSpPr>
          <p:spPr>
            <a:xfrm>
              <a:off x="2103309" y="404148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97" name="tx297"/>
            <p:cNvSpPr/>
            <p:nvPr/>
          </p:nvSpPr>
          <p:spPr>
            <a:xfrm>
              <a:off x="2103893" y="3784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8" name="tx298"/>
            <p:cNvSpPr/>
            <p:nvPr/>
          </p:nvSpPr>
          <p:spPr>
            <a:xfrm>
              <a:off x="2307860"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9" name="tx299"/>
            <p:cNvSpPr/>
            <p:nvPr/>
          </p:nvSpPr>
          <p:spPr>
            <a:xfrm>
              <a:off x="2455591" y="379243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0" name="tx300"/>
            <p:cNvSpPr/>
            <p:nvPr/>
          </p:nvSpPr>
          <p:spPr>
            <a:xfrm>
              <a:off x="2625406" y="3784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1" name="tx301"/>
            <p:cNvSpPr/>
            <p:nvPr/>
          </p:nvSpPr>
          <p:spPr>
            <a:xfrm>
              <a:off x="2799243" y="377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2" name="tx302"/>
            <p:cNvSpPr/>
            <p:nvPr/>
          </p:nvSpPr>
          <p:spPr>
            <a:xfrm>
              <a:off x="2977104" y="379243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3" name="tx303"/>
            <p:cNvSpPr/>
            <p:nvPr/>
          </p:nvSpPr>
          <p:spPr>
            <a:xfrm>
              <a:off x="3150942" y="379243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4" name="tx304"/>
            <p:cNvSpPr/>
            <p:nvPr/>
          </p:nvSpPr>
          <p:spPr>
            <a:xfrm>
              <a:off x="3324779" y="379243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5" name="rc305"/>
            <p:cNvSpPr/>
            <p:nvPr/>
          </p:nvSpPr>
          <p:spPr>
            <a:xfrm>
              <a:off x="2103309" y="4352515"/>
              <a:ext cx="1338549" cy="584946"/>
            </a:xfrm>
            <a:prstGeom prst="rect">
              <a:avLst/>
            </a:prstGeom>
            <a:solidFill>
              <a:srgbClr val="EBEBEB">
                <a:alpha val="100000"/>
              </a:srgbClr>
            </a:solidFill>
          </p:spPr>
          <p:txBody>
            <a:bodyPr/>
            <a:lstStyle/>
            <a:p/>
          </p:txBody>
        </p:sp>
        <p:sp>
          <p:nvSpPr>
            <p:cNvPr id="306" name="pl306"/>
            <p:cNvSpPr/>
            <p:nvPr/>
          </p:nvSpPr>
          <p:spPr>
            <a:xfrm>
              <a:off x="2103309" y="481312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7" name="pl307"/>
            <p:cNvSpPr/>
            <p:nvPr/>
          </p:nvSpPr>
          <p:spPr>
            <a:xfrm>
              <a:off x="2103309" y="461761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8" name="pl308"/>
            <p:cNvSpPr/>
            <p:nvPr/>
          </p:nvSpPr>
          <p:spPr>
            <a:xfrm>
              <a:off x="2103309" y="442211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09" name="pl309"/>
            <p:cNvSpPr/>
            <p:nvPr/>
          </p:nvSpPr>
          <p:spPr>
            <a:xfrm>
              <a:off x="2103309" y="49108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0" name="pl310"/>
            <p:cNvSpPr/>
            <p:nvPr/>
          </p:nvSpPr>
          <p:spPr>
            <a:xfrm>
              <a:off x="2103309" y="471537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1" name="pl311"/>
            <p:cNvSpPr/>
            <p:nvPr/>
          </p:nvSpPr>
          <p:spPr>
            <a:xfrm>
              <a:off x="2103309" y="451986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2" name="pl312"/>
            <p:cNvSpPr/>
            <p:nvPr/>
          </p:nvSpPr>
          <p:spPr>
            <a:xfrm>
              <a:off x="216415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233798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251182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268566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285950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303334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320717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38101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2164152"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321" name="pl321"/>
            <p:cNvSpPr/>
            <p:nvPr/>
          </p:nvSpPr>
          <p:spPr>
            <a:xfrm>
              <a:off x="2164152" y="4754470"/>
              <a:ext cx="1216862" cy="93841"/>
            </a:xfrm>
            <a:custGeom>
              <a:avLst/>
              <a:pathLst>
                <a:path w="1216862" h="93841">
                  <a:moveTo>
                    <a:pt x="0" y="23460"/>
                  </a:moveTo>
                  <a:lnTo>
                    <a:pt x="173837" y="54740"/>
                  </a:lnTo>
                  <a:lnTo>
                    <a:pt x="347675" y="70381"/>
                  </a:lnTo>
                  <a:lnTo>
                    <a:pt x="521512" y="54740"/>
                  </a:lnTo>
                  <a:lnTo>
                    <a:pt x="695350" y="46920"/>
                  </a:lnTo>
                  <a:lnTo>
                    <a:pt x="869187" y="93841"/>
                  </a:lnTo>
                  <a:lnTo>
                    <a:pt x="1043025" y="78201"/>
                  </a:lnTo>
                  <a:lnTo>
                    <a:pt x="1216862" y="0"/>
                  </a:lnTo>
                </a:path>
              </a:pathLst>
            </a:custGeom>
            <a:ln w="40651" cap="flat">
              <a:solidFill>
                <a:srgbClr val="BEBEBE">
                  <a:alpha val="69803"/>
                </a:srgbClr>
              </a:solidFill>
              <a:prstDash val="solid"/>
              <a:round/>
            </a:ln>
          </p:spPr>
          <p:txBody>
            <a:bodyPr/>
            <a:lstStyle/>
            <a:p/>
          </p:txBody>
        </p:sp>
        <p:sp>
          <p:nvSpPr>
            <p:cNvPr id="322" name="pl322"/>
            <p:cNvSpPr/>
            <p:nvPr/>
          </p:nvSpPr>
          <p:spPr>
            <a:xfrm>
              <a:off x="2164152" y="4754470"/>
              <a:ext cx="1216862" cy="93841"/>
            </a:xfrm>
            <a:custGeom>
              <a:avLst/>
              <a:pathLst>
                <a:path w="1216862" h="93841">
                  <a:moveTo>
                    <a:pt x="0" y="23460"/>
                  </a:moveTo>
                  <a:lnTo>
                    <a:pt x="173837" y="54740"/>
                  </a:lnTo>
                  <a:lnTo>
                    <a:pt x="347675" y="70381"/>
                  </a:lnTo>
                  <a:lnTo>
                    <a:pt x="521512" y="54740"/>
                  </a:lnTo>
                  <a:lnTo>
                    <a:pt x="695350" y="46920"/>
                  </a:lnTo>
                  <a:lnTo>
                    <a:pt x="869187" y="93841"/>
                  </a:lnTo>
                  <a:lnTo>
                    <a:pt x="1043025" y="78201"/>
                  </a:lnTo>
                  <a:lnTo>
                    <a:pt x="1216862" y="0"/>
                  </a:lnTo>
                </a:path>
              </a:pathLst>
            </a:custGeom>
            <a:ln w="35231" cap="flat">
              <a:solidFill>
                <a:srgbClr val="BEBEBE">
                  <a:alpha val="69803"/>
                </a:srgbClr>
              </a:solidFill>
              <a:prstDash val="solid"/>
              <a:round/>
            </a:ln>
          </p:spPr>
          <p:txBody>
            <a:bodyPr/>
            <a:lstStyle/>
            <a:p/>
          </p:txBody>
        </p:sp>
        <p:sp>
          <p:nvSpPr>
            <p:cNvPr id="323" name="pl323"/>
            <p:cNvSpPr/>
            <p:nvPr/>
          </p:nvSpPr>
          <p:spPr>
            <a:xfrm>
              <a:off x="2164152"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324" name="pl324"/>
            <p:cNvSpPr/>
            <p:nvPr/>
          </p:nvSpPr>
          <p:spPr>
            <a:xfrm>
              <a:off x="2164152" y="4754470"/>
              <a:ext cx="1216862" cy="93841"/>
            </a:xfrm>
            <a:custGeom>
              <a:avLst/>
              <a:pathLst>
                <a:path w="1216862" h="93841">
                  <a:moveTo>
                    <a:pt x="0" y="23460"/>
                  </a:moveTo>
                  <a:lnTo>
                    <a:pt x="173837" y="54740"/>
                  </a:lnTo>
                  <a:lnTo>
                    <a:pt x="347675" y="70381"/>
                  </a:lnTo>
                  <a:lnTo>
                    <a:pt x="521512" y="54740"/>
                  </a:lnTo>
                  <a:lnTo>
                    <a:pt x="695350" y="46920"/>
                  </a:lnTo>
                  <a:lnTo>
                    <a:pt x="869187" y="93841"/>
                  </a:lnTo>
                  <a:lnTo>
                    <a:pt x="1043025" y="78201"/>
                  </a:lnTo>
                  <a:lnTo>
                    <a:pt x="1216862" y="0"/>
                  </a:lnTo>
                </a:path>
              </a:pathLst>
            </a:custGeom>
            <a:ln w="40651" cap="flat">
              <a:solidFill>
                <a:srgbClr val="000000">
                  <a:alpha val="100000"/>
                </a:srgbClr>
              </a:solidFill>
              <a:prstDash val="solid"/>
              <a:round/>
            </a:ln>
          </p:spPr>
          <p:txBody>
            <a:bodyPr/>
            <a:lstStyle/>
            <a:p/>
          </p:txBody>
        </p:sp>
        <p:sp>
          <p:nvSpPr>
            <p:cNvPr id="325" name="pl325"/>
            <p:cNvSpPr/>
            <p:nvPr/>
          </p:nvSpPr>
          <p:spPr>
            <a:xfrm>
              <a:off x="2164152" y="4754470"/>
              <a:ext cx="1216862" cy="93841"/>
            </a:xfrm>
            <a:custGeom>
              <a:avLst/>
              <a:pathLst>
                <a:path w="1216862" h="93841">
                  <a:moveTo>
                    <a:pt x="0" y="23460"/>
                  </a:moveTo>
                  <a:lnTo>
                    <a:pt x="173837" y="54740"/>
                  </a:lnTo>
                  <a:lnTo>
                    <a:pt x="347675" y="70381"/>
                  </a:lnTo>
                  <a:lnTo>
                    <a:pt x="521512" y="54740"/>
                  </a:lnTo>
                  <a:lnTo>
                    <a:pt x="695350" y="46920"/>
                  </a:lnTo>
                  <a:lnTo>
                    <a:pt x="869187" y="93841"/>
                  </a:lnTo>
                  <a:lnTo>
                    <a:pt x="1043025" y="78201"/>
                  </a:lnTo>
                  <a:lnTo>
                    <a:pt x="1216862" y="0"/>
                  </a:lnTo>
                </a:path>
              </a:pathLst>
            </a:custGeom>
            <a:ln w="35231" cap="flat">
              <a:solidFill>
                <a:srgbClr val="F26A21">
                  <a:alpha val="100000"/>
                </a:srgbClr>
              </a:solidFill>
              <a:prstDash val="solid"/>
              <a:round/>
            </a:ln>
          </p:spPr>
          <p:txBody>
            <a:bodyPr/>
            <a:lstStyle/>
            <a:p/>
          </p:txBody>
        </p:sp>
        <p:sp>
          <p:nvSpPr>
            <p:cNvPr id="326" name="pl326"/>
            <p:cNvSpPr/>
            <p:nvPr/>
          </p:nvSpPr>
          <p:spPr>
            <a:xfrm>
              <a:off x="2103309" y="4910873"/>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27" name="tx327"/>
            <p:cNvSpPr/>
            <p:nvPr/>
          </p:nvSpPr>
          <p:spPr>
            <a:xfrm>
              <a:off x="2103893" y="4614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28" name="tx328"/>
            <p:cNvSpPr/>
            <p:nvPr/>
          </p:nvSpPr>
          <p:spPr>
            <a:xfrm>
              <a:off x="2277731" y="4646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29" name="tx329"/>
            <p:cNvSpPr/>
            <p:nvPr/>
          </p:nvSpPr>
          <p:spPr>
            <a:xfrm>
              <a:off x="2455591" y="466182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30" name="tx330"/>
            <p:cNvSpPr/>
            <p:nvPr/>
          </p:nvSpPr>
          <p:spPr>
            <a:xfrm>
              <a:off x="2625406" y="4646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31" name="tx331"/>
            <p:cNvSpPr/>
            <p:nvPr/>
          </p:nvSpPr>
          <p:spPr>
            <a:xfrm>
              <a:off x="2799243" y="4638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32" name="tx332"/>
            <p:cNvSpPr/>
            <p:nvPr/>
          </p:nvSpPr>
          <p:spPr>
            <a:xfrm>
              <a:off x="3003210" y="4685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3" name="tx333"/>
            <p:cNvSpPr/>
            <p:nvPr/>
          </p:nvSpPr>
          <p:spPr>
            <a:xfrm>
              <a:off x="3146918" y="4669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34" name="tx334"/>
            <p:cNvSpPr/>
            <p:nvPr/>
          </p:nvSpPr>
          <p:spPr>
            <a:xfrm>
              <a:off x="3320756" y="4591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35" name="rc335"/>
            <p:cNvSpPr/>
            <p:nvPr/>
          </p:nvSpPr>
          <p:spPr>
            <a:xfrm>
              <a:off x="2103309" y="5221903"/>
              <a:ext cx="1338549" cy="584946"/>
            </a:xfrm>
            <a:prstGeom prst="rect">
              <a:avLst/>
            </a:prstGeom>
            <a:solidFill>
              <a:srgbClr val="EBEBEB">
                <a:alpha val="100000"/>
              </a:srgbClr>
            </a:solidFill>
          </p:spPr>
          <p:txBody>
            <a:bodyPr/>
            <a:lstStyle/>
            <a:p/>
          </p:txBody>
        </p:sp>
        <p:sp>
          <p:nvSpPr>
            <p:cNvPr id="336" name="pl336"/>
            <p:cNvSpPr/>
            <p:nvPr/>
          </p:nvSpPr>
          <p:spPr>
            <a:xfrm>
              <a:off x="2103309" y="568250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7" name="pl337"/>
            <p:cNvSpPr/>
            <p:nvPr/>
          </p:nvSpPr>
          <p:spPr>
            <a:xfrm>
              <a:off x="2103309" y="54870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8" name="pl338"/>
            <p:cNvSpPr/>
            <p:nvPr/>
          </p:nvSpPr>
          <p:spPr>
            <a:xfrm>
              <a:off x="2103309" y="529150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39" name="pl339"/>
            <p:cNvSpPr/>
            <p:nvPr/>
          </p:nvSpPr>
          <p:spPr>
            <a:xfrm>
              <a:off x="2103309" y="57802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0" name="pl340"/>
            <p:cNvSpPr/>
            <p:nvPr/>
          </p:nvSpPr>
          <p:spPr>
            <a:xfrm>
              <a:off x="2103309" y="55847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1" name="pl341"/>
            <p:cNvSpPr/>
            <p:nvPr/>
          </p:nvSpPr>
          <p:spPr>
            <a:xfrm>
              <a:off x="2103309" y="538925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2" name="pl342"/>
            <p:cNvSpPr/>
            <p:nvPr/>
          </p:nvSpPr>
          <p:spPr>
            <a:xfrm>
              <a:off x="2164152"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2337989"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2511827"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2685665"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2859502"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3033340"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3207177"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3381015"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2164152" y="5694239"/>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351" name="pl351"/>
            <p:cNvSpPr/>
            <p:nvPr/>
          </p:nvSpPr>
          <p:spPr>
            <a:xfrm>
              <a:off x="2164152" y="5717700"/>
              <a:ext cx="1216862" cy="46920"/>
            </a:xfrm>
            <a:custGeom>
              <a:avLst/>
              <a:pathLst>
                <a:path w="1216862" h="46920">
                  <a:moveTo>
                    <a:pt x="0" y="23460"/>
                  </a:moveTo>
                  <a:lnTo>
                    <a:pt x="173837" y="31280"/>
                  </a:lnTo>
                  <a:lnTo>
                    <a:pt x="347675" y="0"/>
                  </a:lnTo>
                  <a:lnTo>
                    <a:pt x="521512" y="23460"/>
                  </a:lnTo>
                  <a:lnTo>
                    <a:pt x="695350" y="39100"/>
                  </a:lnTo>
                  <a:lnTo>
                    <a:pt x="869187" y="39100"/>
                  </a:lnTo>
                  <a:lnTo>
                    <a:pt x="1043025" y="46920"/>
                  </a:lnTo>
                  <a:lnTo>
                    <a:pt x="1216862" y="46920"/>
                  </a:lnTo>
                </a:path>
              </a:pathLst>
            </a:custGeom>
            <a:ln w="40651" cap="flat">
              <a:solidFill>
                <a:srgbClr val="BEBEBE">
                  <a:alpha val="69803"/>
                </a:srgbClr>
              </a:solidFill>
              <a:prstDash val="solid"/>
              <a:round/>
            </a:ln>
          </p:spPr>
          <p:txBody>
            <a:bodyPr/>
            <a:lstStyle/>
            <a:p/>
          </p:txBody>
        </p:sp>
        <p:sp>
          <p:nvSpPr>
            <p:cNvPr id="352" name="pl352"/>
            <p:cNvSpPr/>
            <p:nvPr/>
          </p:nvSpPr>
          <p:spPr>
            <a:xfrm>
              <a:off x="2164152" y="5717700"/>
              <a:ext cx="1216862" cy="46920"/>
            </a:xfrm>
            <a:custGeom>
              <a:avLst/>
              <a:pathLst>
                <a:path w="1216862" h="46920">
                  <a:moveTo>
                    <a:pt x="0" y="23460"/>
                  </a:moveTo>
                  <a:lnTo>
                    <a:pt x="173837" y="31280"/>
                  </a:lnTo>
                  <a:lnTo>
                    <a:pt x="347675" y="0"/>
                  </a:lnTo>
                  <a:lnTo>
                    <a:pt x="521512" y="23460"/>
                  </a:lnTo>
                  <a:lnTo>
                    <a:pt x="695350" y="39100"/>
                  </a:lnTo>
                  <a:lnTo>
                    <a:pt x="869187" y="39100"/>
                  </a:lnTo>
                  <a:lnTo>
                    <a:pt x="1043025" y="46920"/>
                  </a:lnTo>
                  <a:lnTo>
                    <a:pt x="1216862" y="46920"/>
                  </a:lnTo>
                </a:path>
              </a:pathLst>
            </a:custGeom>
            <a:ln w="35231" cap="flat">
              <a:solidFill>
                <a:srgbClr val="BEBEBE">
                  <a:alpha val="69803"/>
                </a:srgbClr>
              </a:solidFill>
              <a:prstDash val="solid"/>
              <a:round/>
            </a:ln>
          </p:spPr>
          <p:txBody>
            <a:bodyPr/>
            <a:lstStyle/>
            <a:p/>
          </p:txBody>
        </p:sp>
        <p:sp>
          <p:nvSpPr>
            <p:cNvPr id="353" name="pl353"/>
            <p:cNvSpPr/>
            <p:nvPr/>
          </p:nvSpPr>
          <p:spPr>
            <a:xfrm>
              <a:off x="2164152" y="5694239"/>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354" name="pl354"/>
            <p:cNvSpPr/>
            <p:nvPr/>
          </p:nvSpPr>
          <p:spPr>
            <a:xfrm>
              <a:off x="2164152" y="5717700"/>
              <a:ext cx="1216862" cy="46920"/>
            </a:xfrm>
            <a:custGeom>
              <a:avLst/>
              <a:pathLst>
                <a:path w="1216862" h="46920">
                  <a:moveTo>
                    <a:pt x="0" y="23460"/>
                  </a:moveTo>
                  <a:lnTo>
                    <a:pt x="173837" y="31280"/>
                  </a:lnTo>
                  <a:lnTo>
                    <a:pt x="347675" y="0"/>
                  </a:lnTo>
                  <a:lnTo>
                    <a:pt x="521512" y="23460"/>
                  </a:lnTo>
                  <a:lnTo>
                    <a:pt x="695350" y="39100"/>
                  </a:lnTo>
                  <a:lnTo>
                    <a:pt x="869187" y="39100"/>
                  </a:lnTo>
                  <a:lnTo>
                    <a:pt x="1043025" y="46920"/>
                  </a:lnTo>
                  <a:lnTo>
                    <a:pt x="1216862" y="46920"/>
                  </a:lnTo>
                </a:path>
              </a:pathLst>
            </a:custGeom>
            <a:ln w="40651" cap="flat">
              <a:solidFill>
                <a:srgbClr val="000000">
                  <a:alpha val="100000"/>
                </a:srgbClr>
              </a:solidFill>
              <a:prstDash val="solid"/>
              <a:round/>
            </a:ln>
          </p:spPr>
          <p:txBody>
            <a:bodyPr/>
            <a:lstStyle/>
            <a:p/>
          </p:txBody>
        </p:sp>
        <p:sp>
          <p:nvSpPr>
            <p:cNvPr id="355" name="pl355"/>
            <p:cNvSpPr/>
            <p:nvPr/>
          </p:nvSpPr>
          <p:spPr>
            <a:xfrm>
              <a:off x="2164152" y="5717700"/>
              <a:ext cx="1216862" cy="46920"/>
            </a:xfrm>
            <a:custGeom>
              <a:avLst/>
              <a:pathLst>
                <a:path w="1216862" h="46920">
                  <a:moveTo>
                    <a:pt x="0" y="23460"/>
                  </a:moveTo>
                  <a:lnTo>
                    <a:pt x="173837" y="31280"/>
                  </a:lnTo>
                  <a:lnTo>
                    <a:pt x="347675" y="0"/>
                  </a:lnTo>
                  <a:lnTo>
                    <a:pt x="521512" y="23460"/>
                  </a:lnTo>
                  <a:lnTo>
                    <a:pt x="695350" y="39100"/>
                  </a:lnTo>
                  <a:lnTo>
                    <a:pt x="869187" y="39100"/>
                  </a:lnTo>
                  <a:lnTo>
                    <a:pt x="1043025" y="46920"/>
                  </a:lnTo>
                  <a:lnTo>
                    <a:pt x="1216862" y="46920"/>
                  </a:lnTo>
                </a:path>
              </a:pathLst>
            </a:custGeom>
            <a:ln w="35231" cap="flat">
              <a:solidFill>
                <a:srgbClr val="F26A21">
                  <a:alpha val="100000"/>
                </a:srgbClr>
              </a:solidFill>
              <a:prstDash val="solid"/>
              <a:round/>
            </a:ln>
          </p:spPr>
          <p:txBody>
            <a:bodyPr/>
            <a:lstStyle/>
            <a:p/>
          </p:txBody>
        </p:sp>
        <p:sp>
          <p:nvSpPr>
            <p:cNvPr id="356" name="pl356"/>
            <p:cNvSpPr/>
            <p:nvPr/>
          </p:nvSpPr>
          <p:spPr>
            <a:xfrm>
              <a:off x="2103309" y="57802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57" name="tx357"/>
            <p:cNvSpPr/>
            <p:nvPr/>
          </p:nvSpPr>
          <p:spPr>
            <a:xfrm>
              <a:off x="2134022" y="55781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8" name="tx358"/>
            <p:cNvSpPr/>
            <p:nvPr/>
          </p:nvSpPr>
          <p:spPr>
            <a:xfrm>
              <a:off x="2307860" y="55859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9" name="tx359"/>
            <p:cNvSpPr/>
            <p:nvPr/>
          </p:nvSpPr>
          <p:spPr>
            <a:xfrm>
              <a:off x="2481698" y="55546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0" name="tx360"/>
            <p:cNvSpPr/>
            <p:nvPr/>
          </p:nvSpPr>
          <p:spPr>
            <a:xfrm>
              <a:off x="2655535" y="55781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1" name="tx361"/>
            <p:cNvSpPr/>
            <p:nvPr/>
          </p:nvSpPr>
          <p:spPr>
            <a:xfrm>
              <a:off x="2829373" y="5593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2" name="tx362"/>
            <p:cNvSpPr/>
            <p:nvPr/>
          </p:nvSpPr>
          <p:spPr>
            <a:xfrm>
              <a:off x="3003210" y="5593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3" name="tx363"/>
            <p:cNvSpPr/>
            <p:nvPr/>
          </p:nvSpPr>
          <p:spPr>
            <a:xfrm>
              <a:off x="3177048" y="56015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4" name="tx364"/>
            <p:cNvSpPr/>
            <p:nvPr/>
          </p:nvSpPr>
          <p:spPr>
            <a:xfrm>
              <a:off x="3350885" y="56015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5" name="rc365"/>
            <p:cNvSpPr/>
            <p:nvPr/>
          </p:nvSpPr>
          <p:spPr>
            <a:xfrm>
              <a:off x="3511447" y="874964"/>
              <a:ext cx="1338549" cy="584946"/>
            </a:xfrm>
            <a:prstGeom prst="rect">
              <a:avLst/>
            </a:prstGeom>
            <a:solidFill>
              <a:srgbClr val="EBEBEB">
                <a:alpha val="100000"/>
              </a:srgbClr>
            </a:solidFill>
          </p:spPr>
          <p:txBody>
            <a:bodyPr/>
            <a:lstStyle/>
            <a:p/>
          </p:txBody>
        </p:sp>
        <p:sp>
          <p:nvSpPr>
            <p:cNvPr id="366" name="pl366"/>
            <p:cNvSpPr/>
            <p:nvPr/>
          </p:nvSpPr>
          <p:spPr>
            <a:xfrm>
              <a:off x="3511447" y="13355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7" name="pl367"/>
            <p:cNvSpPr/>
            <p:nvPr/>
          </p:nvSpPr>
          <p:spPr>
            <a:xfrm>
              <a:off x="3511447" y="114006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8" name="pl368"/>
            <p:cNvSpPr/>
            <p:nvPr/>
          </p:nvSpPr>
          <p:spPr>
            <a:xfrm>
              <a:off x="3511447" y="94456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9" name="pl369"/>
            <p:cNvSpPr/>
            <p:nvPr/>
          </p:nvSpPr>
          <p:spPr>
            <a:xfrm>
              <a:off x="3511447" y="143332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0" name="pl370"/>
            <p:cNvSpPr/>
            <p:nvPr/>
          </p:nvSpPr>
          <p:spPr>
            <a:xfrm>
              <a:off x="3511447" y="123781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1" name="pl371"/>
            <p:cNvSpPr/>
            <p:nvPr/>
          </p:nvSpPr>
          <p:spPr>
            <a:xfrm>
              <a:off x="3511447" y="104231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2" name="pl372"/>
            <p:cNvSpPr/>
            <p:nvPr/>
          </p:nvSpPr>
          <p:spPr>
            <a:xfrm>
              <a:off x="357229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374612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391996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09380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26764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444147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461531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478915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3572290"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381" name="pl381"/>
            <p:cNvSpPr/>
            <p:nvPr/>
          </p:nvSpPr>
          <p:spPr>
            <a:xfrm>
              <a:off x="3572290" y="14020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382" name="pl382"/>
            <p:cNvSpPr/>
            <p:nvPr/>
          </p:nvSpPr>
          <p:spPr>
            <a:xfrm>
              <a:off x="3572290" y="14020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383" name="pl383"/>
            <p:cNvSpPr/>
            <p:nvPr/>
          </p:nvSpPr>
          <p:spPr>
            <a:xfrm>
              <a:off x="3572290"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384" name="pl384"/>
            <p:cNvSpPr/>
            <p:nvPr/>
          </p:nvSpPr>
          <p:spPr>
            <a:xfrm>
              <a:off x="3572290" y="14020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385" name="pl385"/>
            <p:cNvSpPr/>
            <p:nvPr/>
          </p:nvSpPr>
          <p:spPr>
            <a:xfrm>
              <a:off x="3572290" y="14020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386" name="pl386"/>
            <p:cNvSpPr/>
            <p:nvPr/>
          </p:nvSpPr>
          <p:spPr>
            <a:xfrm>
              <a:off x="3511447" y="143332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87" name="tx387"/>
            <p:cNvSpPr/>
            <p:nvPr/>
          </p:nvSpPr>
          <p:spPr>
            <a:xfrm>
              <a:off x="3542161"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8" name="tx388"/>
            <p:cNvSpPr/>
            <p:nvPr/>
          </p:nvSpPr>
          <p:spPr>
            <a:xfrm>
              <a:off x="3715998"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9" name="tx389"/>
            <p:cNvSpPr/>
            <p:nvPr/>
          </p:nvSpPr>
          <p:spPr>
            <a:xfrm>
              <a:off x="3889836"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0" name="tx390"/>
            <p:cNvSpPr/>
            <p:nvPr/>
          </p:nvSpPr>
          <p:spPr>
            <a:xfrm>
              <a:off x="4063673"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1" name="tx391"/>
            <p:cNvSpPr/>
            <p:nvPr/>
          </p:nvSpPr>
          <p:spPr>
            <a:xfrm>
              <a:off x="4237511"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2" name="tx392"/>
            <p:cNvSpPr/>
            <p:nvPr/>
          </p:nvSpPr>
          <p:spPr>
            <a:xfrm>
              <a:off x="4411348"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3" name="tx393"/>
            <p:cNvSpPr/>
            <p:nvPr/>
          </p:nvSpPr>
          <p:spPr>
            <a:xfrm>
              <a:off x="4585186"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4" name="tx394"/>
            <p:cNvSpPr/>
            <p:nvPr/>
          </p:nvSpPr>
          <p:spPr>
            <a:xfrm>
              <a:off x="4759023" y="12390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5" name="rc395"/>
            <p:cNvSpPr/>
            <p:nvPr/>
          </p:nvSpPr>
          <p:spPr>
            <a:xfrm>
              <a:off x="3511447" y="1744352"/>
              <a:ext cx="1338549" cy="584946"/>
            </a:xfrm>
            <a:prstGeom prst="rect">
              <a:avLst/>
            </a:prstGeom>
            <a:solidFill>
              <a:srgbClr val="EBEBEB">
                <a:alpha val="100000"/>
              </a:srgbClr>
            </a:solidFill>
          </p:spPr>
          <p:txBody>
            <a:bodyPr/>
            <a:lstStyle/>
            <a:p/>
          </p:txBody>
        </p:sp>
        <p:sp>
          <p:nvSpPr>
            <p:cNvPr id="396" name="pl396"/>
            <p:cNvSpPr/>
            <p:nvPr/>
          </p:nvSpPr>
          <p:spPr>
            <a:xfrm>
              <a:off x="3511447" y="22049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7" name="pl397"/>
            <p:cNvSpPr/>
            <p:nvPr/>
          </p:nvSpPr>
          <p:spPr>
            <a:xfrm>
              <a:off x="3511447" y="20094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8" name="pl398"/>
            <p:cNvSpPr/>
            <p:nvPr/>
          </p:nvSpPr>
          <p:spPr>
            <a:xfrm>
              <a:off x="3511447" y="181395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9" name="pl399"/>
            <p:cNvSpPr/>
            <p:nvPr/>
          </p:nvSpPr>
          <p:spPr>
            <a:xfrm>
              <a:off x="3511447" y="230270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0" name="pl400"/>
            <p:cNvSpPr/>
            <p:nvPr/>
          </p:nvSpPr>
          <p:spPr>
            <a:xfrm>
              <a:off x="3511447" y="210720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1" name="pl401"/>
            <p:cNvSpPr/>
            <p:nvPr/>
          </p:nvSpPr>
          <p:spPr>
            <a:xfrm>
              <a:off x="3511447" y="191170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2" name="pl402"/>
            <p:cNvSpPr/>
            <p:nvPr/>
          </p:nvSpPr>
          <p:spPr>
            <a:xfrm>
              <a:off x="357229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374612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391996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09380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26764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444147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461531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478915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572290"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411" name="pl411"/>
            <p:cNvSpPr/>
            <p:nvPr/>
          </p:nvSpPr>
          <p:spPr>
            <a:xfrm>
              <a:off x="3572290" y="2107206"/>
              <a:ext cx="1216862" cy="93841"/>
            </a:xfrm>
            <a:custGeom>
              <a:avLst/>
              <a:pathLst>
                <a:path w="1216862" h="93841">
                  <a:moveTo>
                    <a:pt x="0" y="93841"/>
                  </a:moveTo>
                  <a:lnTo>
                    <a:pt x="173837" y="93841"/>
                  </a:lnTo>
                  <a:lnTo>
                    <a:pt x="347675" y="70381"/>
                  </a:lnTo>
                  <a:lnTo>
                    <a:pt x="521512" y="39100"/>
                  </a:lnTo>
                  <a:lnTo>
                    <a:pt x="695350" y="39100"/>
                  </a:lnTo>
                  <a:lnTo>
                    <a:pt x="869187" y="0"/>
                  </a:lnTo>
                  <a:lnTo>
                    <a:pt x="1043025" y="31280"/>
                  </a:lnTo>
                  <a:lnTo>
                    <a:pt x="1216862" y="31280"/>
                  </a:lnTo>
                </a:path>
              </a:pathLst>
            </a:custGeom>
            <a:ln w="40651" cap="flat">
              <a:solidFill>
                <a:srgbClr val="BEBEBE">
                  <a:alpha val="69803"/>
                </a:srgbClr>
              </a:solidFill>
              <a:prstDash val="solid"/>
              <a:round/>
            </a:ln>
          </p:spPr>
          <p:txBody>
            <a:bodyPr/>
            <a:lstStyle/>
            <a:p/>
          </p:txBody>
        </p:sp>
        <p:sp>
          <p:nvSpPr>
            <p:cNvPr id="412" name="pl412"/>
            <p:cNvSpPr/>
            <p:nvPr/>
          </p:nvSpPr>
          <p:spPr>
            <a:xfrm>
              <a:off x="3572290" y="2107206"/>
              <a:ext cx="1216862" cy="93841"/>
            </a:xfrm>
            <a:custGeom>
              <a:avLst/>
              <a:pathLst>
                <a:path w="1216862" h="93841">
                  <a:moveTo>
                    <a:pt x="0" y="93841"/>
                  </a:moveTo>
                  <a:lnTo>
                    <a:pt x="173837" y="93841"/>
                  </a:lnTo>
                  <a:lnTo>
                    <a:pt x="347675" y="70381"/>
                  </a:lnTo>
                  <a:lnTo>
                    <a:pt x="521512" y="39100"/>
                  </a:lnTo>
                  <a:lnTo>
                    <a:pt x="695350" y="39100"/>
                  </a:lnTo>
                  <a:lnTo>
                    <a:pt x="869187" y="0"/>
                  </a:lnTo>
                  <a:lnTo>
                    <a:pt x="1043025" y="31280"/>
                  </a:lnTo>
                  <a:lnTo>
                    <a:pt x="1216862" y="31280"/>
                  </a:lnTo>
                </a:path>
              </a:pathLst>
            </a:custGeom>
            <a:ln w="35231" cap="flat">
              <a:solidFill>
                <a:srgbClr val="BEBEBE">
                  <a:alpha val="69803"/>
                </a:srgbClr>
              </a:solidFill>
              <a:prstDash val="solid"/>
              <a:round/>
            </a:ln>
          </p:spPr>
          <p:txBody>
            <a:bodyPr/>
            <a:lstStyle/>
            <a:p/>
          </p:txBody>
        </p:sp>
        <p:sp>
          <p:nvSpPr>
            <p:cNvPr id="413" name="pl413"/>
            <p:cNvSpPr/>
            <p:nvPr/>
          </p:nvSpPr>
          <p:spPr>
            <a:xfrm>
              <a:off x="3572290"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414" name="pl414"/>
            <p:cNvSpPr/>
            <p:nvPr/>
          </p:nvSpPr>
          <p:spPr>
            <a:xfrm>
              <a:off x="3572290" y="2107206"/>
              <a:ext cx="1216862" cy="93841"/>
            </a:xfrm>
            <a:custGeom>
              <a:avLst/>
              <a:pathLst>
                <a:path w="1216862" h="93841">
                  <a:moveTo>
                    <a:pt x="0" y="93841"/>
                  </a:moveTo>
                  <a:lnTo>
                    <a:pt x="173837" y="93841"/>
                  </a:lnTo>
                  <a:lnTo>
                    <a:pt x="347675" y="70381"/>
                  </a:lnTo>
                  <a:lnTo>
                    <a:pt x="521512" y="39100"/>
                  </a:lnTo>
                  <a:lnTo>
                    <a:pt x="695350" y="39100"/>
                  </a:lnTo>
                  <a:lnTo>
                    <a:pt x="869187" y="0"/>
                  </a:lnTo>
                  <a:lnTo>
                    <a:pt x="1043025" y="31280"/>
                  </a:lnTo>
                  <a:lnTo>
                    <a:pt x="1216862" y="31280"/>
                  </a:lnTo>
                </a:path>
              </a:pathLst>
            </a:custGeom>
            <a:ln w="40651" cap="flat">
              <a:solidFill>
                <a:srgbClr val="000000">
                  <a:alpha val="100000"/>
                </a:srgbClr>
              </a:solidFill>
              <a:prstDash val="solid"/>
              <a:round/>
            </a:ln>
          </p:spPr>
          <p:txBody>
            <a:bodyPr/>
            <a:lstStyle/>
            <a:p/>
          </p:txBody>
        </p:sp>
        <p:sp>
          <p:nvSpPr>
            <p:cNvPr id="415" name="pl415"/>
            <p:cNvSpPr/>
            <p:nvPr/>
          </p:nvSpPr>
          <p:spPr>
            <a:xfrm>
              <a:off x="3572290" y="2107206"/>
              <a:ext cx="1216862" cy="93841"/>
            </a:xfrm>
            <a:custGeom>
              <a:avLst/>
              <a:pathLst>
                <a:path w="1216862" h="93841">
                  <a:moveTo>
                    <a:pt x="0" y="93841"/>
                  </a:moveTo>
                  <a:lnTo>
                    <a:pt x="173837" y="93841"/>
                  </a:lnTo>
                  <a:lnTo>
                    <a:pt x="347675" y="70381"/>
                  </a:lnTo>
                  <a:lnTo>
                    <a:pt x="521512" y="39100"/>
                  </a:lnTo>
                  <a:lnTo>
                    <a:pt x="695350" y="39100"/>
                  </a:lnTo>
                  <a:lnTo>
                    <a:pt x="869187" y="0"/>
                  </a:lnTo>
                  <a:lnTo>
                    <a:pt x="1043025" y="31280"/>
                  </a:lnTo>
                  <a:lnTo>
                    <a:pt x="1216862" y="31280"/>
                  </a:lnTo>
                </a:path>
              </a:pathLst>
            </a:custGeom>
            <a:ln w="35231" cap="flat">
              <a:solidFill>
                <a:srgbClr val="F26A21">
                  <a:alpha val="100000"/>
                </a:srgbClr>
              </a:solidFill>
              <a:prstDash val="solid"/>
              <a:round/>
            </a:ln>
          </p:spPr>
          <p:txBody>
            <a:bodyPr/>
            <a:lstStyle/>
            <a:p/>
          </p:txBody>
        </p:sp>
        <p:sp>
          <p:nvSpPr>
            <p:cNvPr id="416" name="pl416"/>
            <p:cNvSpPr/>
            <p:nvPr/>
          </p:nvSpPr>
          <p:spPr>
            <a:xfrm>
              <a:off x="3511447" y="2302709"/>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17" name="tx417"/>
            <p:cNvSpPr/>
            <p:nvPr/>
          </p:nvSpPr>
          <p:spPr>
            <a:xfrm>
              <a:off x="3512031" y="2038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18" name="tx418"/>
            <p:cNvSpPr/>
            <p:nvPr/>
          </p:nvSpPr>
          <p:spPr>
            <a:xfrm>
              <a:off x="3685869" y="2038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19" name="tx419"/>
            <p:cNvSpPr/>
            <p:nvPr/>
          </p:nvSpPr>
          <p:spPr>
            <a:xfrm>
              <a:off x="3859706" y="2014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0" name="tx420"/>
            <p:cNvSpPr/>
            <p:nvPr/>
          </p:nvSpPr>
          <p:spPr>
            <a:xfrm>
              <a:off x="4033544" y="1983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21" name="tx421"/>
            <p:cNvSpPr/>
            <p:nvPr/>
          </p:nvSpPr>
          <p:spPr>
            <a:xfrm>
              <a:off x="4207381" y="1983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22" name="tx422"/>
            <p:cNvSpPr/>
            <p:nvPr/>
          </p:nvSpPr>
          <p:spPr>
            <a:xfrm>
              <a:off x="4381219" y="19441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23" name="tx423"/>
            <p:cNvSpPr/>
            <p:nvPr/>
          </p:nvSpPr>
          <p:spPr>
            <a:xfrm>
              <a:off x="4555056" y="1975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24" name="tx424"/>
            <p:cNvSpPr/>
            <p:nvPr/>
          </p:nvSpPr>
          <p:spPr>
            <a:xfrm>
              <a:off x="4728894" y="1975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25" name="rc425"/>
            <p:cNvSpPr/>
            <p:nvPr/>
          </p:nvSpPr>
          <p:spPr>
            <a:xfrm>
              <a:off x="3511447" y="2613739"/>
              <a:ext cx="1338549" cy="584946"/>
            </a:xfrm>
            <a:prstGeom prst="rect">
              <a:avLst/>
            </a:prstGeom>
            <a:solidFill>
              <a:srgbClr val="EBEBEB">
                <a:alpha val="100000"/>
              </a:srgbClr>
            </a:solidFill>
          </p:spPr>
          <p:txBody>
            <a:bodyPr/>
            <a:lstStyle/>
            <a:p/>
          </p:txBody>
        </p:sp>
        <p:sp>
          <p:nvSpPr>
            <p:cNvPr id="426" name="pl426"/>
            <p:cNvSpPr/>
            <p:nvPr/>
          </p:nvSpPr>
          <p:spPr>
            <a:xfrm>
              <a:off x="3511447" y="30743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7" name="pl427"/>
            <p:cNvSpPr/>
            <p:nvPr/>
          </p:nvSpPr>
          <p:spPr>
            <a:xfrm>
              <a:off x="3511447" y="287884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8" name="pl428"/>
            <p:cNvSpPr/>
            <p:nvPr/>
          </p:nvSpPr>
          <p:spPr>
            <a:xfrm>
              <a:off x="3511447" y="26833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9" name="pl429"/>
            <p:cNvSpPr/>
            <p:nvPr/>
          </p:nvSpPr>
          <p:spPr>
            <a:xfrm>
              <a:off x="3511447" y="317209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0" name="pl430"/>
            <p:cNvSpPr/>
            <p:nvPr/>
          </p:nvSpPr>
          <p:spPr>
            <a:xfrm>
              <a:off x="3511447" y="297659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1" name="pl431"/>
            <p:cNvSpPr/>
            <p:nvPr/>
          </p:nvSpPr>
          <p:spPr>
            <a:xfrm>
              <a:off x="3511447" y="27810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2" name="pl432"/>
            <p:cNvSpPr/>
            <p:nvPr/>
          </p:nvSpPr>
          <p:spPr>
            <a:xfrm>
              <a:off x="357229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374612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391996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09380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26764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444147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461531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478915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3572290"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441" name="pl441"/>
            <p:cNvSpPr/>
            <p:nvPr/>
          </p:nvSpPr>
          <p:spPr>
            <a:xfrm>
              <a:off x="3572290" y="3140817"/>
              <a:ext cx="1216862" cy="23460"/>
            </a:xfrm>
            <a:custGeom>
              <a:avLst/>
              <a:pathLst>
                <a:path w="1216862" h="23460">
                  <a:moveTo>
                    <a:pt x="0" y="0"/>
                  </a:moveTo>
                  <a:lnTo>
                    <a:pt x="173837" y="15640"/>
                  </a:lnTo>
                  <a:lnTo>
                    <a:pt x="347675" y="23460"/>
                  </a:lnTo>
                  <a:lnTo>
                    <a:pt x="521512" y="15640"/>
                  </a:lnTo>
                  <a:lnTo>
                    <a:pt x="695350" y="7820"/>
                  </a:lnTo>
                  <a:lnTo>
                    <a:pt x="869187" y="0"/>
                  </a:lnTo>
                  <a:lnTo>
                    <a:pt x="1043025" y="7820"/>
                  </a:lnTo>
                  <a:lnTo>
                    <a:pt x="1216862" y="0"/>
                  </a:lnTo>
                </a:path>
              </a:pathLst>
            </a:custGeom>
            <a:ln w="40651" cap="flat">
              <a:solidFill>
                <a:srgbClr val="BEBEBE">
                  <a:alpha val="69803"/>
                </a:srgbClr>
              </a:solidFill>
              <a:prstDash val="solid"/>
              <a:round/>
            </a:ln>
          </p:spPr>
          <p:txBody>
            <a:bodyPr/>
            <a:lstStyle/>
            <a:p/>
          </p:txBody>
        </p:sp>
        <p:sp>
          <p:nvSpPr>
            <p:cNvPr id="442" name="pl442"/>
            <p:cNvSpPr/>
            <p:nvPr/>
          </p:nvSpPr>
          <p:spPr>
            <a:xfrm>
              <a:off x="3572290" y="3140817"/>
              <a:ext cx="1216862" cy="23460"/>
            </a:xfrm>
            <a:custGeom>
              <a:avLst/>
              <a:pathLst>
                <a:path w="1216862" h="23460">
                  <a:moveTo>
                    <a:pt x="0" y="0"/>
                  </a:moveTo>
                  <a:lnTo>
                    <a:pt x="173837" y="15640"/>
                  </a:lnTo>
                  <a:lnTo>
                    <a:pt x="347675" y="23460"/>
                  </a:lnTo>
                  <a:lnTo>
                    <a:pt x="521512" y="15640"/>
                  </a:lnTo>
                  <a:lnTo>
                    <a:pt x="695350" y="7820"/>
                  </a:lnTo>
                  <a:lnTo>
                    <a:pt x="869187" y="0"/>
                  </a:lnTo>
                  <a:lnTo>
                    <a:pt x="1043025" y="7820"/>
                  </a:lnTo>
                  <a:lnTo>
                    <a:pt x="1216862" y="0"/>
                  </a:lnTo>
                </a:path>
              </a:pathLst>
            </a:custGeom>
            <a:ln w="35231" cap="flat">
              <a:solidFill>
                <a:srgbClr val="BEBEBE">
                  <a:alpha val="69803"/>
                </a:srgbClr>
              </a:solidFill>
              <a:prstDash val="solid"/>
              <a:round/>
            </a:ln>
          </p:spPr>
          <p:txBody>
            <a:bodyPr/>
            <a:lstStyle/>
            <a:p/>
          </p:txBody>
        </p:sp>
        <p:sp>
          <p:nvSpPr>
            <p:cNvPr id="443" name="pl443"/>
            <p:cNvSpPr/>
            <p:nvPr/>
          </p:nvSpPr>
          <p:spPr>
            <a:xfrm>
              <a:off x="3572290"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444" name="pl444"/>
            <p:cNvSpPr/>
            <p:nvPr/>
          </p:nvSpPr>
          <p:spPr>
            <a:xfrm>
              <a:off x="3572290" y="3140817"/>
              <a:ext cx="1216862" cy="23460"/>
            </a:xfrm>
            <a:custGeom>
              <a:avLst/>
              <a:pathLst>
                <a:path w="1216862" h="23460">
                  <a:moveTo>
                    <a:pt x="0" y="0"/>
                  </a:moveTo>
                  <a:lnTo>
                    <a:pt x="173837" y="15640"/>
                  </a:lnTo>
                  <a:lnTo>
                    <a:pt x="347675" y="23460"/>
                  </a:lnTo>
                  <a:lnTo>
                    <a:pt x="521512" y="15640"/>
                  </a:lnTo>
                  <a:lnTo>
                    <a:pt x="695350" y="7820"/>
                  </a:lnTo>
                  <a:lnTo>
                    <a:pt x="869187" y="0"/>
                  </a:lnTo>
                  <a:lnTo>
                    <a:pt x="1043025" y="7820"/>
                  </a:lnTo>
                  <a:lnTo>
                    <a:pt x="1216862" y="0"/>
                  </a:lnTo>
                </a:path>
              </a:pathLst>
            </a:custGeom>
            <a:ln w="40651" cap="flat">
              <a:solidFill>
                <a:srgbClr val="000000">
                  <a:alpha val="100000"/>
                </a:srgbClr>
              </a:solidFill>
              <a:prstDash val="solid"/>
              <a:round/>
            </a:ln>
          </p:spPr>
          <p:txBody>
            <a:bodyPr/>
            <a:lstStyle/>
            <a:p/>
          </p:txBody>
        </p:sp>
        <p:sp>
          <p:nvSpPr>
            <p:cNvPr id="445" name="pl445"/>
            <p:cNvSpPr/>
            <p:nvPr/>
          </p:nvSpPr>
          <p:spPr>
            <a:xfrm>
              <a:off x="3572290" y="3140817"/>
              <a:ext cx="1216862" cy="23460"/>
            </a:xfrm>
            <a:custGeom>
              <a:avLst/>
              <a:pathLst>
                <a:path w="1216862" h="23460">
                  <a:moveTo>
                    <a:pt x="0" y="0"/>
                  </a:moveTo>
                  <a:lnTo>
                    <a:pt x="173837" y="15640"/>
                  </a:lnTo>
                  <a:lnTo>
                    <a:pt x="347675" y="23460"/>
                  </a:lnTo>
                  <a:lnTo>
                    <a:pt x="521512" y="15640"/>
                  </a:lnTo>
                  <a:lnTo>
                    <a:pt x="695350" y="7820"/>
                  </a:lnTo>
                  <a:lnTo>
                    <a:pt x="869187" y="0"/>
                  </a:lnTo>
                  <a:lnTo>
                    <a:pt x="1043025" y="7820"/>
                  </a:lnTo>
                  <a:lnTo>
                    <a:pt x="1216862" y="0"/>
                  </a:lnTo>
                </a:path>
              </a:pathLst>
            </a:custGeom>
            <a:ln w="35231" cap="flat">
              <a:solidFill>
                <a:srgbClr val="F26A21">
                  <a:alpha val="100000"/>
                </a:srgbClr>
              </a:solidFill>
              <a:prstDash val="solid"/>
              <a:round/>
            </a:ln>
          </p:spPr>
          <p:txBody>
            <a:bodyPr/>
            <a:lstStyle/>
            <a:p/>
          </p:txBody>
        </p:sp>
        <p:sp>
          <p:nvSpPr>
            <p:cNvPr id="446" name="pl446"/>
            <p:cNvSpPr/>
            <p:nvPr/>
          </p:nvSpPr>
          <p:spPr>
            <a:xfrm>
              <a:off x="3511447" y="317209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47" name="tx447"/>
            <p:cNvSpPr/>
            <p:nvPr/>
          </p:nvSpPr>
          <p:spPr>
            <a:xfrm>
              <a:off x="3542161" y="2977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8" name="tx448"/>
            <p:cNvSpPr/>
            <p:nvPr/>
          </p:nvSpPr>
          <p:spPr>
            <a:xfrm>
              <a:off x="3715998"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9" name="tx449"/>
            <p:cNvSpPr/>
            <p:nvPr/>
          </p:nvSpPr>
          <p:spPr>
            <a:xfrm>
              <a:off x="3889836" y="30012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0" name="tx450"/>
            <p:cNvSpPr/>
            <p:nvPr/>
          </p:nvSpPr>
          <p:spPr>
            <a:xfrm>
              <a:off x="4063673" y="29934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1" name="tx451"/>
            <p:cNvSpPr/>
            <p:nvPr/>
          </p:nvSpPr>
          <p:spPr>
            <a:xfrm>
              <a:off x="4237511" y="29856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2" name="tx452"/>
            <p:cNvSpPr/>
            <p:nvPr/>
          </p:nvSpPr>
          <p:spPr>
            <a:xfrm>
              <a:off x="4411348" y="2977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3" name="tx453"/>
            <p:cNvSpPr/>
            <p:nvPr/>
          </p:nvSpPr>
          <p:spPr>
            <a:xfrm>
              <a:off x="4585186" y="29856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4" name="tx454"/>
            <p:cNvSpPr/>
            <p:nvPr/>
          </p:nvSpPr>
          <p:spPr>
            <a:xfrm>
              <a:off x="4759023" y="2977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5" name="rc455"/>
            <p:cNvSpPr/>
            <p:nvPr/>
          </p:nvSpPr>
          <p:spPr>
            <a:xfrm>
              <a:off x="3511447" y="3483127"/>
              <a:ext cx="1338549" cy="584946"/>
            </a:xfrm>
            <a:prstGeom prst="rect">
              <a:avLst/>
            </a:prstGeom>
            <a:solidFill>
              <a:srgbClr val="EBEBEB">
                <a:alpha val="100000"/>
              </a:srgbClr>
            </a:solidFill>
          </p:spPr>
          <p:txBody>
            <a:bodyPr/>
            <a:lstStyle/>
            <a:p/>
          </p:txBody>
        </p:sp>
        <p:sp>
          <p:nvSpPr>
            <p:cNvPr id="456" name="pl456"/>
            <p:cNvSpPr/>
            <p:nvPr/>
          </p:nvSpPr>
          <p:spPr>
            <a:xfrm>
              <a:off x="3511447" y="394373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7" name="pl457"/>
            <p:cNvSpPr/>
            <p:nvPr/>
          </p:nvSpPr>
          <p:spPr>
            <a:xfrm>
              <a:off x="3511447" y="374823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8" name="pl458"/>
            <p:cNvSpPr/>
            <p:nvPr/>
          </p:nvSpPr>
          <p:spPr>
            <a:xfrm>
              <a:off x="3511447" y="355272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9" name="pl459"/>
            <p:cNvSpPr/>
            <p:nvPr/>
          </p:nvSpPr>
          <p:spPr>
            <a:xfrm>
              <a:off x="3511447" y="404148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0" name="pl460"/>
            <p:cNvSpPr/>
            <p:nvPr/>
          </p:nvSpPr>
          <p:spPr>
            <a:xfrm>
              <a:off x="3511447" y="384598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1" name="pl461"/>
            <p:cNvSpPr/>
            <p:nvPr/>
          </p:nvSpPr>
          <p:spPr>
            <a:xfrm>
              <a:off x="3511447" y="365047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62" name="pl462"/>
            <p:cNvSpPr/>
            <p:nvPr/>
          </p:nvSpPr>
          <p:spPr>
            <a:xfrm>
              <a:off x="357229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374612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391996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409380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426764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444147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61531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478915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3572290"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471" name="pl471"/>
            <p:cNvSpPr/>
            <p:nvPr/>
          </p:nvSpPr>
          <p:spPr>
            <a:xfrm>
              <a:off x="3572290" y="3971104"/>
              <a:ext cx="1216862" cy="15640"/>
            </a:xfrm>
            <a:custGeom>
              <a:avLst/>
              <a:pathLst>
                <a:path w="1216862" h="15640">
                  <a:moveTo>
                    <a:pt x="0" y="7820"/>
                  </a:moveTo>
                  <a:lnTo>
                    <a:pt x="173837" y="7820"/>
                  </a:lnTo>
                  <a:lnTo>
                    <a:pt x="347675" y="7820"/>
                  </a:lnTo>
                  <a:lnTo>
                    <a:pt x="521512" y="7820"/>
                  </a:lnTo>
                  <a:lnTo>
                    <a:pt x="695350" y="0"/>
                  </a:lnTo>
                  <a:lnTo>
                    <a:pt x="869187" y="0"/>
                  </a:lnTo>
                  <a:lnTo>
                    <a:pt x="1043025" y="15640"/>
                  </a:lnTo>
                  <a:lnTo>
                    <a:pt x="1216862" y="7820"/>
                  </a:lnTo>
                </a:path>
              </a:pathLst>
            </a:custGeom>
            <a:ln w="40651" cap="flat">
              <a:solidFill>
                <a:srgbClr val="BEBEBE">
                  <a:alpha val="69803"/>
                </a:srgbClr>
              </a:solidFill>
              <a:prstDash val="solid"/>
              <a:round/>
            </a:ln>
          </p:spPr>
          <p:txBody>
            <a:bodyPr/>
            <a:lstStyle/>
            <a:p/>
          </p:txBody>
        </p:sp>
        <p:sp>
          <p:nvSpPr>
            <p:cNvPr id="472" name="pl472"/>
            <p:cNvSpPr/>
            <p:nvPr/>
          </p:nvSpPr>
          <p:spPr>
            <a:xfrm>
              <a:off x="3572290" y="3971104"/>
              <a:ext cx="1216862" cy="15640"/>
            </a:xfrm>
            <a:custGeom>
              <a:avLst/>
              <a:pathLst>
                <a:path w="1216862" h="15640">
                  <a:moveTo>
                    <a:pt x="0" y="7820"/>
                  </a:moveTo>
                  <a:lnTo>
                    <a:pt x="173837" y="7820"/>
                  </a:lnTo>
                  <a:lnTo>
                    <a:pt x="347675" y="7820"/>
                  </a:lnTo>
                  <a:lnTo>
                    <a:pt x="521512" y="7820"/>
                  </a:lnTo>
                  <a:lnTo>
                    <a:pt x="695350" y="0"/>
                  </a:lnTo>
                  <a:lnTo>
                    <a:pt x="869187" y="0"/>
                  </a:lnTo>
                  <a:lnTo>
                    <a:pt x="1043025" y="15640"/>
                  </a:lnTo>
                  <a:lnTo>
                    <a:pt x="1216862" y="7820"/>
                  </a:lnTo>
                </a:path>
              </a:pathLst>
            </a:custGeom>
            <a:ln w="35231" cap="flat">
              <a:solidFill>
                <a:srgbClr val="BEBEBE">
                  <a:alpha val="69803"/>
                </a:srgbClr>
              </a:solidFill>
              <a:prstDash val="solid"/>
              <a:round/>
            </a:ln>
          </p:spPr>
          <p:txBody>
            <a:bodyPr/>
            <a:lstStyle/>
            <a:p/>
          </p:txBody>
        </p:sp>
        <p:sp>
          <p:nvSpPr>
            <p:cNvPr id="473" name="pl473"/>
            <p:cNvSpPr/>
            <p:nvPr/>
          </p:nvSpPr>
          <p:spPr>
            <a:xfrm>
              <a:off x="3572290"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474" name="pl474"/>
            <p:cNvSpPr/>
            <p:nvPr/>
          </p:nvSpPr>
          <p:spPr>
            <a:xfrm>
              <a:off x="3572290" y="3971104"/>
              <a:ext cx="1216862" cy="15640"/>
            </a:xfrm>
            <a:custGeom>
              <a:avLst/>
              <a:pathLst>
                <a:path w="1216862" h="15640">
                  <a:moveTo>
                    <a:pt x="0" y="7820"/>
                  </a:moveTo>
                  <a:lnTo>
                    <a:pt x="173837" y="7820"/>
                  </a:lnTo>
                  <a:lnTo>
                    <a:pt x="347675" y="7820"/>
                  </a:lnTo>
                  <a:lnTo>
                    <a:pt x="521512" y="7820"/>
                  </a:lnTo>
                  <a:lnTo>
                    <a:pt x="695350" y="0"/>
                  </a:lnTo>
                  <a:lnTo>
                    <a:pt x="869187" y="0"/>
                  </a:lnTo>
                  <a:lnTo>
                    <a:pt x="1043025" y="15640"/>
                  </a:lnTo>
                  <a:lnTo>
                    <a:pt x="1216862" y="7820"/>
                  </a:lnTo>
                </a:path>
              </a:pathLst>
            </a:custGeom>
            <a:ln w="40651" cap="flat">
              <a:solidFill>
                <a:srgbClr val="000000">
                  <a:alpha val="100000"/>
                </a:srgbClr>
              </a:solidFill>
              <a:prstDash val="solid"/>
              <a:round/>
            </a:ln>
          </p:spPr>
          <p:txBody>
            <a:bodyPr/>
            <a:lstStyle/>
            <a:p/>
          </p:txBody>
        </p:sp>
        <p:sp>
          <p:nvSpPr>
            <p:cNvPr id="475" name="pl475"/>
            <p:cNvSpPr/>
            <p:nvPr/>
          </p:nvSpPr>
          <p:spPr>
            <a:xfrm>
              <a:off x="3572290" y="3971104"/>
              <a:ext cx="1216862" cy="15640"/>
            </a:xfrm>
            <a:custGeom>
              <a:avLst/>
              <a:pathLst>
                <a:path w="1216862" h="15640">
                  <a:moveTo>
                    <a:pt x="0" y="7820"/>
                  </a:moveTo>
                  <a:lnTo>
                    <a:pt x="173837" y="7820"/>
                  </a:lnTo>
                  <a:lnTo>
                    <a:pt x="347675" y="7820"/>
                  </a:lnTo>
                  <a:lnTo>
                    <a:pt x="521512" y="7820"/>
                  </a:lnTo>
                  <a:lnTo>
                    <a:pt x="695350" y="0"/>
                  </a:lnTo>
                  <a:lnTo>
                    <a:pt x="869187" y="0"/>
                  </a:lnTo>
                  <a:lnTo>
                    <a:pt x="1043025" y="15640"/>
                  </a:lnTo>
                  <a:lnTo>
                    <a:pt x="1216862" y="7820"/>
                  </a:lnTo>
                </a:path>
              </a:pathLst>
            </a:custGeom>
            <a:ln w="35231" cap="flat">
              <a:solidFill>
                <a:srgbClr val="F26A21">
                  <a:alpha val="100000"/>
                </a:srgbClr>
              </a:solidFill>
              <a:prstDash val="solid"/>
              <a:round/>
            </a:ln>
          </p:spPr>
          <p:txBody>
            <a:bodyPr/>
            <a:lstStyle/>
            <a:p/>
          </p:txBody>
        </p:sp>
        <p:sp>
          <p:nvSpPr>
            <p:cNvPr id="476" name="pl476"/>
            <p:cNvSpPr/>
            <p:nvPr/>
          </p:nvSpPr>
          <p:spPr>
            <a:xfrm>
              <a:off x="3511447" y="404148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77" name="tx477"/>
            <p:cNvSpPr/>
            <p:nvPr/>
          </p:nvSpPr>
          <p:spPr>
            <a:xfrm>
              <a:off x="3542161"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78" name="tx478"/>
            <p:cNvSpPr/>
            <p:nvPr/>
          </p:nvSpPr>
          <p:spPr>
            <a:xfrm>
              <a:off x="3715998"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79" name="tx479"/>
            <p:cNvSpPr/>
            <p:nvPr/>
          </p:nvSpPr>
          <p:spPr>
            <a:xfrm>
              <a:off x="3889836"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80" name="tx480"/>
            <p:cNvSpPr/>
            <p:nvPr/>
          </p:nvSpPr>
          <p:spPr>
            <a:xfrm>
              <a:off x="4063673"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81" name="tx481"/>
            <p:cNvSpPr/>
            <p:nvPr/>
          </p:nvSpPr>
          <p:spPr>
            <a:xfrm>
              <a:off x="4237511" y="3808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82" name="tx482"/>
            <p:cNvSpPr/>
            <p:nvPr/>
          </p:nvSpPr>
          <p:spPr>
            <a:xfrm>
              <a:off x="4411348" y="3808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83" name="tx483"/>
            <p:cNvSpPr/>
            <p:nvPr/>
          </p:nvSpPr>
          <p:spPr>
            <a:xfrm>
              <a:off x="4585186" y="38237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84" name="tx484"/>
            <p:cNvSpPr/>
            <p:nvPr/>
          </p:nvSpPr>
          <p:spPr>
            <a:xfrm>
              <a:off x="4759023" y="38158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85" name="rc485"/>
            <p:cNvSpPr/>
            <p:nvPr/>
          </p:nvSpPr>
          <p:spPr>
            <a:xfrm>
              <a:off x="3511447" y="4352515"/>
              <a:ext cx="1338549" cy="584946"/>
            </a:xfrm>
            <a:prstGeom prst="rect">
              <a:avLst/>
            </a:prstGeom>
            <a:solidFill>
              <a:srgbClr val="EBEBEB">
                <a:alpha val="100000"/>
              </a:srgbClr>
            </a:solidFill>
          </p:spPr>
          <p:txBody>
            <a:bodyPr/>
            <a:lstStyle/>
            <a:p/>
          </p:txBody>
        </p:sp>
        <p:sp>
          <p:nvSpPr>
            <p:cNvPr id="486" name="pl486"/>
            <p:cNvSpPr/>
            <p:nvPr/>
          </p:nvSpPr>
          <p:spPr>
            <a:xfrm>
              <a:off x="3511447" y="481312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7" name="pl487"/>
            <p:cNvSpPr/>
            <p:nvPr/>
          </p:nvSpPr>
          <p:spPr>
            <a:xfrm>
              <a:off x="3511447" y="461761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8" name="pl488"/>
            <p:cNvSpPr/>
            <p:nvPr/>
          </p:nvSpPr>
          <p:spPr>
            <a:xfrm>
              <a:off x="3511447" y="442211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9" name="pl489"/>
            <p:cNvSpPr/>
            <p:nvPr/>
          </p:nvSpPr>
          <p:spPr>
            <a:xfrm>
              <a:off x="3511447" y="49108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0" name="pl490"/>
            <p:cNvSpPr/>
            <p:nvPr/>
          </p:nvSpPr>
          <p:spPr>
            <a:xfrm>
              <a:off x="3511447" y="471537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1" name="pl491"/>
            <p:cNvSpPr/>
            <p:nvPr/>
          </p:nvSpPr>
          <p:spPr>
            <a:xfrm>
              <a:off x="3511447" y="451986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92" name="pl492"/>
            <p:cNvSpPr/>
            <p:nvPr/>
          </p:nvSpPr>
          <p:spPr>
            <a:xfrm>
              <a:off x="357229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374612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391996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409380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426764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444147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461531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478915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3572290"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501" name="pl501"/>
            <p:cNvSpPr/>
            <p:nvPr/>
          </p:nvSpPr>
          <p:spPr>
            <a:xfrm>
              <a:off x="3572290" y="4762290"/>
              <a:ext cx="1216862" cy="140762"/>
            </a:xfrm>
            <a:custGeom>
              <a:avLst/>
              <a:pathLst>
                <a:path w="1216862" h="140762">
                  <a:moveTo>
                    <a:pt x="0" y="0"/>
                  </a:moveTo>
                  <a:lnTo>
                    <a:pt x="173837" y="70381"/>
                  </a:lnTo>
                  <a:lnTo>
                    <a:pt x="347675" y="46920"/>
                  </a:lnTo>
                  <a:lnTo>
                    <a:pt x="521512" y="39100"/>
                  </a:lnTo>
                  <a:lnTo>
                    <a:pt x="695350" y="101661"/>
                  </a:lnTo>
                  <a:lnTo>
                    <a:pt x="869187" y="62561"/>
                  </a:lnTo>
                  <a:lnTo>
                    <a:pt x="1043025" y="93841"/>
                  </a:lnTo>
                  <a:lnTo>
                    <a:pt x="1216862" y="140762"/>
                  </a:lnTo>
                </a:path>
              </a:pathLst>
            </a:custGeom>
            <a:ln w="40651" cap="flat">
              <a:solidFill>
                <a:srgbClr val="BEBEBE">
                  <a:alpha val="69803"/>
                </a:srgbClr>
              </a:solidFill>
              <a:prstDash val="solid"/>
              <a:round/>
            </a:ln>
          </p:spPr>
          <p:txBody>
            <a:bodyPr/>
            <a:lstStyle/>
            <a:p/>
          </p:txBody>
        </p:sp>
        <p:sp>
          <p:nvSpPr>
            <p:cNvPr id="502" name="pl502"/>
            <p:cNvSpPr/>
            <p:nvPr/>
          </p:nvSpPr>
          <p:spPr>
            <a:xfrm>
              <a:off x="3572290" y="4762290"/>
              <a:ext cx="1216862" cy="140762"/>
            </a:xfrm>
            <a:custGeom>
              <a:avLst/>
              <a:pathLst>
                <a:path w="1216862" h="140762">
                  <a:moveTo>
                    <a:pt x="0" y="0"/>
                  </a:moveTo>
                  <a:lnTo>
                    <a:pt x="173837" y="70381"/>
                  </a:lnTo>
                  <a:lnTo>
                    <a:pt x="347675" y="46920"/>
                  </a:lnTo>
                  <a:lnTo>
                    <a:pt x="521512" y="39100"/>
                  </a:lnTo>
                  <a:lnTo>
                    <a:pt x="695350" y="101661"/>
                  </a:lnTo>
                  <a:lnTo>
                    <a:pt x="869187" y="62561"/>
                  </a:lnTo>
                  <a:lnTo>
                    <a:pt x="1043025" y="93841"/>
                  </a:lnTo>
                  <a:lnTo>
                    <a:pt x="1216862" y="140762"/>
                  </a:lnTo>
                </a:path>
              </a:pathLst>
            </a:custGeom>
            <a:ln w="35231" cap="flat">
              <a:solidFill>
                <a:srgbClr val="BEBEBE">
                  <a:alpha val="69803"/>
                </a:srgbClr>
              </a:solidFill>
              <a:prstDash val="solid"/>
              <a:round/>
            </a:ln>
          </p:spPr>
          <p:txBody>
            <a:bodyPr/>
            <a:lstStyle/>
            <a:p/>
          </p:txBody>
        </p:sp>
        <p:sp>
          <p:nvSpPr>
            <p:cNvPr id="503" name="pl503"/>
            <p:cNvSpPr/>
            <p:nvPr/>
          </p:nvSpPr>
          <p:spPr>
            <a:xfrm>
              <a:off x="3572290"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504" name="pl504"/>
            <p:cNvSpPr/>
            <p:nvPr/>
          </p:nvSpPr>
          <p:spPr>
            <a:xfrm>
              <a:off x="3572290" y="4762290"/>
              <a:ext cx="1216862" cy="140762"/>
            </a:xfrm>
            <a:custGeom>
              <a:avLst/>
              <a:pathLst>
                <a:path w="1216862" h="140762">
                  <a:moveTo>
                    <a:pt x="0" y="0"/>
                  </a:moveTo>
                  <a:lnTo>
                    <a:pt x="173837" y="70381"/>
                  </a:lnTo>
                  <a:lnTo>
                    <a:pt x="347675" y="46920"/>
                  </a:lnTo>
                  <a:lnTo>
                    <a:pt x="521512" y="39100"/>
                  </a:lnTo>
                  <a:lnTo>
                    <a:pt x="695350" y="101661"/>
                  </a:lnTo>
                  <a:lnTo>
                    <a:pt x="869187" y="62561"/>
                  </a:lnTo>
                  <a:lnTo>
                    <a:pt x="1043025" y="93841"/>
                  </a:lnTo>
                  <a:lnTo>
                    <a:pt x="1216862" y="140762"/>
                  </a:lnTo>
                </a:path>
              </a:pathLst>
            </a:custGeom>
            <a:ln w="40651" cap="flat">
              <a:solidFill>
                <a:srgbClr val="000000">
                  <a:alpha val="100000"/>
                </a:srgbClr>
              </a:solidFill>
              <a:prstDash val="solid"/>
              <a:round/>
            </a:ln>
          </p:spPr>
          <p:txBody>
            <a:bodyPr/>
            <a:lstStyle/>
            <a:p/>
          </p:txBody>
        </p:sp>
        <p:sp>
          <p:nvSpPr>
            <p:cNvPr id="505" name="pl505"/>
            <p:cNvSpPr/>
            <p:nvPr/>
          </p:nvSpPr>
          <p:spPr>
            <a:xfrm>
              <a:off x="3572290" y="4762290"/>
              <a:ext cx="1216862" cy="140762"/>
            </a:xfrm>
            <a:custGeom>
              <a:avLst/>
              <a:pathLst>
                <a:path w="1216862" h="140762">
                  <a:moveTo>
                    <a:pt x="0" y="0"/>
                  </a:moveTo>
                  <a:lnTo>
                    <a:pt x="173837" y="70381"/>
                  </a:lnTo>
                  <a:lnTo>
                    <a:pt x="347675" y="46920"/>
                  </a:lnTo>
                  <a:lnTo>
                    <a:pt x="521512" y="39100"/>
                  </a:lnTo>
                  <a:lnTo>
                    <a:pt x="695350" y="101661"/>
                  </a:lnTo>
                  <a:lnTo>
                    <a:pt x="869187" y="62561"/>
                  </a:lnTo>
                  <a:lnTo>
                    <a:pt x="1043025" y="93841"/>
                  </a:lnTo>
                  <a:lnTo>
                    <a:pt x="1216862" y="140762"/>
                  </a:lnTo>
                </a:path>
              </a:pathLst>
            </a:custGeom>
            <a:ln w="35231" cap="flat">
              <a:solidFill>
                <a:srgbClr val="F26A21">
                  <a:alpha val="100000"/>
                </a:srgbClr>
              </a:solidFill>
              <a:prstDash val="solid"/>
              <a:round/>
            </a:ln>
          </p:spPr>
          <p:txBody>
            <a:bodyPr/>
            <a:lstStyle/>
            <a:p/>
          </p:txBody>
        </p:sp>
        <p:sp>
          <p:nvSpPr>
            <p:cNvPr id="506" name="pl506"/>
            <p:cNvSpPr/>
            <p:nvPr/>
          </p:nvSpPr>
          <p:spPr>
            <a:xfrm>
              <a:off x="3511447" y="4910873"/>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07" name="tx507"/>
            <p:cNvSpPr/>
            <p:nvPr/>
          </p:nvSpPr>
          <p:spPr>
            <a:xfrm>
              <a:off x="3512031" y="4599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508" name="tx508"/>
            <p:cNvSpPr/>
            <p:nvPr/>
          </p:nvSpPr>
          <p:spPr>
            <a:xfrm>
              <a:off x="3685869" y="4669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09" name="tx509"/>
            <p:cNvSpPr/>
            <p:nvPr/>
          </p:nvSpPr>
          <p:spPr>
            <a:xfrm>
              <a:off x="3859706" y="46461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10" name="tx510"/>
            <p:cNvSpPr/>
            <p:nvPr/>
          </p:nvSpPr>
          <p:spPr>
            <a:xfrm>
              <a:off x="4033544" y="4638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11" name="tx511"/>
            <p:cNvSpPr/>
            <p:nvPr/>
          </p:nvSpPr>
          <p:spPr>
            <a:xfrm>
              <a:off x="4237511" y="47009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12" name="tx512"/>
            <p:cNvSpPr/>
            <p:nvPr/>
          </p:nvSpPr>
          <p:spPr>
            <a:xfrm>
              <a:off x="4385242" y="466182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13" name="tx513"/>
            <p:cNvSpPr/>
            <p:nvPr/>
          </p:nvSpPr>
          <p:spPr>
            <a:xfrm>
              <a:off x="4585186" y="46931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14" name="tx514"/>
            <p:cNvSpPr/>
            <p:nvPr/>
          </p:nvSpPr>
          <p:spPr>
            <a:xfrm>
              <a:off x="4759023" y="47400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5" name="rc515"/>
            <p:cNvSpPr/>
            <p:nvPr/>
          </p:nvSpPr>
          <p:spPr>
            <a:xfrm>
              <a:off x="4919585" y="874964"/>
              <a:ext cx="1338549" cy="584946"/>
            </a:xfrm>
            <a:prstGeom prst="rect">
              <a:avLst/>
            </a:prstGeom>
            <a:solidFill>
              <a:srgbClr val="EBEBEB">
                <a:alpha val="100000"/>
              </a:srgbClr>
            </a:solidFill>
          </p:spPr>
          <p:txBody>
            <a:bodyPr/>
            <a:lstStyle/>
            <a:p/>
          </p:txBody>
        </p:sp>
        <p:sp>
          <p:nvSpPr>
            <p:cNvPr id="516" name="pl516"/>
            <p:cNvSpPr/>
            <p:nvPr/>
          </p:nvSpPr>
          <p:spPr>
            <a:xfrm>
              <a:off x="4919585" y="13355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7" name="pl517"/>
            <p:cNvSpPr/>
            <p:nvPr/>
          </p:nvSpPr>
          <p:spPr>
            <a:xfrm>
              <a:off x="4919585" y="114006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8" name="pl518"/>
            <p:cNvSpPr/>
            <p:nvPr/>
          </p:nvSpPr>
          <p:spPr>
            <a:xfrm>
              <a:off x="4919585" y="94456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9" name="pl519"/>
            <p:cNvSpPr/>
            <p:nvPr/>
          </p:nvSpPr>
          <p:spPr>
            <a:xfrm>
              <a:off x="4919585" y="143332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0" name="pl520"/>
            <p:cNvSpPr/>
            <p:nvPr/>
          </p:nvSpPr>
          <p:spPr>
            <a:xfrm>
              <a:off x="4919585" y="123781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1" name="pl521"/>
            <p:cNvSpPr/>
            <p:nvPr/>
          </p:nvSpPr>
          <p:spPr>
            <a:xfrm>
              <a:off x="4919585" y="104231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22" name="pl522"/>
            <p:cNvSpPr/>
            <p:nvPr/>
          </p:nvSpPr>
          <p:spPr>
            <a:xfrm>
              <a:off x="498042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515426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532810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550194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567577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584961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602345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619729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4980428"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531" name="pl531"/>
            <p:cNvSpPr/>
            <p:nvPr/>
          </p:nvSpPr>
          <p:spPr>
            <a:xfrm>
              <a:off x="4980428" y="1370760"/>
              <a:ext cx="1216862" cy="39100"/>
            </a:xfrm>
            <a:custGeom>
              <a:avLst/>
              <a:pathLst>
                <a:path w="1216862" h="39100">
                  <a:moveTo>
                    <a:pt x="0" y="0"/>
                  </a:moveTo>
                  <a:lnTo>
                    <a:pt x="173837" y="7820"/>
                  </a:lnTo>
                  <a:lnTo>
                    <a:pt x="347675" y="0"/>
                  </a:lnTo>
                  <a:lnTo>
                    <a:pt x="521512" y="7820"/>
                  </a:lnTo>
                  <a:lnTo>
                    <a:pt x="695350" y="7820"/>
                  </a:lnTo>
                  <a:lnTo>
                    <a:pt x="869187" y="7820"/>
                  </a:lnTo>
                  <a:lnTo>
                    <a:pt x="1043025" y="15640"/>
                  </a:lnTo>
                  <a:lnTo>
                    <a:pt x="1216862" y="39100"/>
                  </a:lnTo>
                </a:path>
              </a:pathLst>
            </a:custGeom>
            <a:ln w="40651" cap="flat">
              <a:solidFill>
                <a:srgbClr val="BEBEBE">
                  <a:alpha val="69803"/>
                </a:srgbClr>
              </a:solidFill>
              <a:prstDash val="solid"/>
              <a:round/>
            </a:ln>
          </p:spPr>
          <p:txBody>
            <a:bodyPr/>
            <a:lstStyle/>
            <a:p/>
          </p:txBody>
        </p:sp>
        <p:sp>
          <p:nvSpPr>
            <p:cNvPr id="532" name="pl532"/>
            <p:cNvSpPr/>
            <p:nvPr/>
          </p:nvSpPr>
          <p:spPr>
            <a:xfrm>
              <a:off x="4980428" y="1370760"/>
              <a:ext cx="1216862" cy="39100"/>
            </a:xfrm>
            <a:custGeom>
              <a:avLst/>
              <a:pathLst>
                <a:path w="1216862" h="39100">
                  <a:moveTo>
                    <a:pt x="0" y="0"/>
                  </a:moveTo>
                  <a:lnTo>
                    <a:pt x="173837" y="7820"/>
                  </a:lnTo>
                  <a:lnTo>
                    <a:pt x="347675" y="0"/>
                  </a:lnTo>
                  <a:lnTo>
                    <a:pt x="521512" y="7820"/>
                  </a:lnTo>
                  <a:lnTo>
                    <a:pt x="695350" y="7820"/>
                  </a:lnTo>
                  <a:lnTo>
                    <a:pt x="869187" y="7820"/>
                  </a:lnTo>
                  <a:lnTo>
                    <a:pt x="1043025" y="15640"/>
                  </a:lnTo>
                  <a:lnTo>
                    <a:pt x="1216862" y="39100"/>
                  </a:lnTo>
                </a:path>
              </a:pathLst>
            </a:custGeom>
            <a:ln w="35231" cap="flat">
              <a:solidFill>
                <a:srgbClr val="BEBEBE">
                  <a:alpha val="69803"/>
                </a:srgbClr>
              </a:solidFill>
              <a:prstDash val="solid"/>
              <a:round/>
            </a:ln>
          </p:spPr>
          <p:txBody>
            <a:bodyPr/>
            <a:lstStyle/>
            <a:p/>
          </p:txBody>
        </p:sp>
        <p:sp>
          <p:nvSpPr>
            <p:cNvPr id="533" name="pl533"/>
            <p:cNvSpPr/>
            <p:nvPr/>
          </p:nvSpPr>
          <p:spPr>
            <a:xfrm>
              <a:off x="4980428"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534" name="pl534"/>
            <p:cNvSpPr/>
            <p:nvPr/>
          </p:nvSpPr>
          <p:spPr>
            <a:xfrm>
              <a:off x="4980428" y="1370760"/>
              <a:ext cx="1216862" cy="39100"/>
            </a:xfrm>
            <a:custGeom>
              <a:avLst/>
              <a:pathLst>
                <a:path w="1216862" h="39100">
                  <a:moveTo>
                    <a:pt x="0" y="0"/>
                  </a:moveTo>
                  <a:lnTo>
                    <a:pt x="173837" y="7820"/>
                  </a:lnTo>
                  <a:lnTo>
                    <a:pt x="347675" y="0"/>
                  </a:lnTo>
                  <a:lnTo>
                    <a:pt x="521512" y="7820"/>
                  </a:lnTo>
                  <a:lnTo>
                    <a:pt x="695350" y="7820"/>
                  </a:lnTo>
                  <a:lnTo>
                    <a:pt x="869187" y="7820"/>
                  </a:lnTo>
                  <a:lnTo>
                    <a:pt x="1043025" y="15640"/>
                  </a:lnTo>
                  <a:lnTo>
                    <a:pt x="1216862" y="39100"/>
                  </a:lnTo>
                </a:path>
              </a:pathLst>
            </a:custGeom>
            <a:ln w="40651" cap="flat">
              <a:solidFill>
                <a:srgbClr val="000000">
                  <a:alpha val="100000"/>
                </a:srgbClr>
              </a:solidFill>
              <a:prstDash val="solid"/>
              <a:round/>
            </a:ln>
          </p:spPr>
          <p:txBody>
            <a:bodyPr/>
            <a:lstStyle/>
            <a:p/>
          </p:txBody>
        </p:sp>
        <p:sp>
          <p:nvSpPr>
            <p:cNvPr id="535" name="pl535"/>
            <p:cNvSpPr/>
            <p:nvPr/>
          </p:nvSpPr>
          <p:spPr>
            <a:xfrm>
              <a:off x="4980428" y="1370760"/>
              <a:ext cx="1216862" cy="39100"/>
            </a:xfrm>
            <a:custGeom>
              <a:avLst/>
              <a:pathLst>
                <a:path w="1216862" h="39100">
                  <a:moveTo>
                    <a:pt x="0" y="0"/>
                  </a:moveTo>
                  <a:lnTo>
                    <a:pt x="173837" y="7820"/>
                  </a:lnTo>
                  <a:lnTo>
                    <a:pt x="347675" y="0"/>
                  </a:lnTo>
                  <a:lnTo>
                    <a:pt x="521512" y="7820"/>
                  </a:lnTo>
                  <a:lnTo>
                    <a:pt x="695350" y="7820"/>
                  </a:lnTo>
                  <a:lnTo>
                    <a:pt x="869187" y="7820"/>
                  </a:lnTo>
                  <a:lnTo>
                    <a:pt x="1043025" y="15640"/>
                  </a:lnTo>
                  <a:lnTo>
                    <a:pt x="1216862" y="39100"/>
                  </a:lnTo>
                </a:path>
              </a:pathLst>
            </a:custGeom>
            <a:ln w="35231" cap="flat">
              <a:solidFill>
                <a:srgbClr val="F26A21">
                  <a:alpha val="100000"/>
                </a:srgbClr>
              </a:solidFill>
              <a:prstDash val="solid"/>
              <a:round/>
            </a:ln>
          </p:spPr>
          <p:txBody>
            <a:bodyPr/>
            <a:lstStyle/>
            <a:p/>
          </p:txBody>
        </p:sp>
        <p:sp>
          <p:nvSpPr>
            <p:cNvPr id="536" name="pl536"/>
            <p:cNvSpPr/>
            <p:nvPr/>
          </p:nvSpPr>
          <p:spPr>
            <a:xfrm>
              <a:off x="4919585" y="143332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37" name="tx537"/>
            <p:cNvSpPr/>
            <p:nvPr/>
          </p:nvSpPr>
          <p:spPr>
            <a:xfrm>
              <a:off x="4950299" y="12077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38" name="tx538"/>
            <p:cNvSpPr/>
            <p:nvPr/>
          </p:nvSpPr>
          <p:spPr>
            <a:xfrm>
              <a:off x="5124136" y="1215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39" name="tx539"/>
            <p:cNvSpPr/>
            <p:nvPr/>
          </p:nvSpPr>
          <p:spPr>
            <a:xfrm>
              <a:off x="5297974" y="12077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40" name="tx540"/>
            <p:cNvSpPr/>
            <p:nvPr/>
          </p:nvSpPr>
          <p:spPr>
            <a:xfrm>
              <a:off x="5471811" y="1215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1" name="tx541"/>
            <p:cNvSpPr/>
            <p:nvPr/>
          </p:nvSpPr>
          <p:spPr>
            <a:xfrm>
              <a:off x="5645649" y="1215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2" name="tx542"/>
            <p:cNvSpPr/>
            <p:nvPr/>
          </p:nvSpPr>
          <p:spPr>
            <a:xfrm>
              <a:off x="5819486" y="12155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3" name="tx543"/>
            <p:cNvSpPr/>
            <p:nvPr/>
          </p:nvSpPr>
          <p:spPr>
            <a:xfrm>
              <a:off x="5993324" y="12233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44" name="tx544"/>
            <p:cNvSpPr/>
            <p:nvPr/>
          </p:nvSpPr>
          <p:spPr>
            <a:xfrm>
              <a:off x="6167162" y="124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5" name="rc545"/>
            <p:cNvSpPr/>
            <p:nvPr/>
          </p:nvSpPr>
          <p:spPr>
            <a:xfrm>
              <a:off x="4919585" y="1744352"/>
              <a:ext cx="1338549" cy="584946"/>
            </a:xfrm>
            <a:prstGeom prst="rect">
              <a:avLst/>
            </a:prstGeom>
            <a:solidFill>
              <a:srgbClr val="EBEBEB">
                <a:alpha val="100000"/>
              </a:srgbClr>
            </a:solidFill>
          </p:spPr>
          <p:txBody>
            <a:bodyPr/>
            <a:lstStyle/>
            <a:p/>
          </p:txBody>
        </p:sp>
        <p:sp>
          <p:nvSpPr>
            <p:cNvPr id="546" name="pl546"/>
            <p:cNvSpPr/>
            <p:nvPr/>
          </p:nvSpPr>
          <p:spPr>
            <a:xfrm>
              <a:off x="4919585" y="22049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7" name="pl547"/>
            <p:cNvSpPr/>
            <p:nvPr/>
          </p:nvSpPr>
          <p:spPr>
            <a:xfrm>
              <a:off x="4919585" y="20094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8" name="pl548"/>
            <p:cNvSpPr/>
            <p:nvPr/>
          </p:nvSpPr>
          <p:spPr>
            <a:xfrm>
              <a:off x="4919585" y="181395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9" name="pl549"/>
            <p:cNvSpPr/>
            <p:nvPr/>
          </p:nvSpPr>
          <p:spPr>
            <a:xfrm>
              <a:off x="4919585" y="230270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0" name="pl550"/>
            <p:cNvSpPr/>
            <p:nvPr/>
          </p:nvSpPr>
          <p:spPr>
            <a:xfrm>
              <a:off x="4919585" y="210720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1" name="pl551"/>
            <p:cNvSpPr/>
            <p:nvPr/>
          </p:nvSpPr>
          <p:spPr>
            <a:xfrm>
              <a:off x="4919585" y="191170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52" name="pl552"/>
            <p:cNvSpPr/>
            <p:nvPr/>
          </p:nvSpPr>
          <p:spPr>
            <a:xfrm>
              <a:off x="498042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515426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532810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550194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567577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584961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602345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619729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4980428"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561" name="pl561"/>
            <p:cNvSpPr/>
            <p:nvPr/>
          </p:nvSpPr>
          <p:spPr>
            <a:xfrm>
              <a:off x="4980428" y="2232328"/>
              <a:ext cx="1216862" cy="70381"/>
            </a:xfrm>
            <a:custGeom>
              <a:avLst/>
              <a:pathLst>
                <a:path w="1216862" h="70381">
                  <a:moveTo>
                    <a:pt x="0" y="54740"/>
                  </a:moveTo>
                  <a:lnTo>
                    <a:pt x="173837" y="70381"/>
                  </a:lnTo>
                  <a:lnTo>
                    <a:pt x="347675" y="0"/>
                  </a:lnTo>
                  <a:lnTo>
                    <a:pt x="521512" y="70381"/>
                  </a:lnTo>
                  <a:lnTo>
                    <a:pt x="695350" y="62561"/>
                  </a:lnTo>
                  <a:lnTo>
                    <a:pt x="869187" y="70381"/>
                  </a:lnTo>
                  <a:lnTo>
                    <a:pt x="1043025" y="46920"/>
                  </a:lnTo>
                  <a:lnTo>
                    <a:pt x="1216862" y="70381"/>
                  </a:lnTo>
                </a:path>
              </a:pathLst>
            </a:custGeom>
            <a:ln w="40651" cap="flat">
              <a:solidFill>
                <a:srgbClr val="BEBEBE">
                  <a:alpha val="69803"/>
                </a:srgbClr>
              </a:solidFill>
              <a:prstDash val="solid"/>
              <a:round/>
            </a:ln>
          </p:spPr>
          <p:txBody>
            <a:bodyPr/>
            <a:lstStyle/>
            <a:p/>
          </p:txBody>
        </p:sp>
        <p:sp>
          <p:nvSpPr>
            <p:cNvPr id="562" name="pl562"/>
            <p:cNvSpPr/>
            <p:nvPr/>
          </p:nvSpPr>
          <p:spPr>
            <a:xfrm>
              <a:off x="4980428" y="2232328"/>
              <a:ext cx="1216862" cy="70381"/>
            </a:xfrm>
            <a:custGeom>
              <a:avLst/>
              <a:pathLst>
                <a:path w="1216862" h="70381">
                  <a:moveTo>
                    <a:pt x="0" y="54740"/>
                  </a:moveTo>
                  <a:lnTo>
                    <a:pt x="173837" y="70381"/>
                  </a:lnTo>
                  <a:lnTo>
                    <a:pt x="347675" y="0"/>
                  </a:lnTo>
                  <a:lnTo>
                    <a:pt x="521512" y="70381"/>
                  </a:lnTo>
                  <a:lnTo>
                    <a:pt x="695350" y="62561"/>
                  </a:lnTo>
                  <a:lnTo>
                    <a:pt x="869187" y="70381"/>
                  </a:lnTo>
                  <a:lnTo>
                    <a:pt x="1043025" y="46920"/>
                  </a:lnTo>
                  <a:lnTo>
                    <a:pt x="1216862" y="70381"/>
                  </a:lnTo>
                </a:path>
              </a:pathLst>
            </a:custGeom>
            <a:ln w="35231" cap="flat">
              <a:solidFill>
                <a:srgbClr val="BEBEBE">
                  <a:alpha val="69803"/>
                </a:srgbClr>
              </a:solidFill>
              <a:prstDash val="solid"/>
              <a:round/>
            </a:ln>
          </p:spPr>
          <p:txBody>
            <a:bodyPr/>
            <a:lstStyle/>
            <a:p/>
          </p:txBody>
        </p:sp>
        <p:sp>
          <p:nvSpPr>
            <p:cNvPr id="563" name="pl563"/>
            <p:cNvSpPr/>
            <p:nvPr/>
          </p:nvSpPr>
          <p:spPr>
            <a:xfrm>
              <a:off x="4980428"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564" name="pl564"/>
            <p:cNvSpPr/>
            <p:nvPr/>
          </p:nvSpPr>
          <p:spPr>
            <a:xfrm>
              <a:off x="4980428" y="2232328"/>
              <a:ext cx="1216862" cy="70381"/>
            </a:xfrm>
            <a:custGeom>
              <a:avLst/>
              <a:pathLst>
                <a:path w="1216862" h="70381">
                  <a:moveTo>
                    <a:pt x="0" y="54740"/>
                  </a:moveTo>
                  <a:lnTo>
                    <a:pt x="173837" y="70381"/>
                  </a:lnTo>
                  <a:lnTo>
                    <a:pt x="347675" y="0"/>
                  </a:lnTo>
                  <a:lnTo>
                    <a:pt x="521512" y="70381"/>
                  </a:lnTo>
                  <a:lnTo>
                    <a:pt x="695350" y="62561"/>
                  </a:lnTo>
                  <a:lnTo>
                    <a:pt x="869187" y="70381"/>
                  </a:lnTo>
                  <a:lnTo>
                    <a:pt x="1043025" y="46920"/>
                  </a:lnTo>
                  <a:lnTo>
                    <a:pt x="1216862" y="70381"/>
                  </a:lnTo>
                </a:path>
              </a:pathLst>
            </a:custGeom>
            <a:ln w="40651" cap="flat">
              <a:solidFill>
                <a:srgbClr val="000000">
                  <a:alpha val="100000"/>
                </a:srgbClr>
              </a:solidFill>
              <a:prstDash val="solid"/>
              <a:round/>
            </a:ln>
          </p:spPr>
          <p:txBody>
            <a:bodyPr/>
            <a:lstStyle/>
            <a:p/>
          </p:txBody>
        </p:sp>
        <p:sp>
          <p:nvSpPr>
            <p:cNvPr id="565" name="pl565"/>
            <p:cNvSpPr/>
            <p:nvPr/>
          </p:nvSpPr>
          <p:spPr>
            <a:xfrm>
              <a:off x="4980428" y="2232328"/>
              <a:ext cx="1216862" cy="70381"/>
            </a:xfrm>
            <a:custGeom>
              <a:avLst/>
              <a:pathLst>
                <a:path w="1216862" h="70381">
                  <a:moveTo>
                    <a:pt x="0" y="54740"/>
                  </a:moveTo>
                  <a:lnTo>
                    <a:pt x="173837" y="70381"/>
                  </a:lnTo>
                  <a:lnTo>
                    <a:pt x="347675" y="0"/>
                  </a:lnTo>
                  <a:lnTo>
                    <a:pt x="521512" y="70381"/>
                  </a:lnTo>
                  <a:lnTo>
                    <a:pt x="695350" y="62561"/>
                  </a:lnTo>
                  <a:lnTo>
                    <a:pt x="869187" y="70381"/>
                  </a:lnTo>
                  <a:lnTo>
                    <a:pt x="1043025" y="46920"/>
                  </a:lnTo>
                  <a:lnTo>
                    <a:pt x="1216862" y="70381"/>
                  </a:lnTo>
                </a:path>
              </a:pathLst>
            </a:custGeom>
            <a:ln w="35231" cap="flat">
              <a:solidFill>
                <a:srgbClr val="F26A21">
                  <a:alpha val="100000"/>
                </a:srgbClr>
              </a:solidFill>
              <a:prstDash val="solid"/>
              <a:round/>
            </a:ln>
          </p:spPr>
          <p:txBody>
            <a:bodyPr/>
            <a:lstStyle/>
            <a:p/>
          </p:txBody>
        </p:sp>
        <p:sp>
          <p:nvSpPr>
            <p:cNvPr id="566" name="pl566"/>
            <p:cNvSpPr/>
            <p:nvPr/>
          </p:nvSpPr>
          <p:spPr>
            <a:xfrm>
              <a:off x="4919585" y="2302709"/>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67" name="tx567"/>
            <p:cNvSpPr/>
            <p:nvPr/>
          </p:nvSpPr>
          <p:spPr>
            <a:xfrm>
              <a:off x="4950299" y="21240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8" name="tx568"/>
            <p:cNvSpPr/>
            <p:nvPr/>
          </p:nvSpPr>
          <p:spPr>
            <a:xfrm>
              <a:off x="5124136"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9" name="tx569"/>
            <p:cNvSpPr/>
            <p:nvPr/>
          </p:nvSpPr>
          <p:spPr>
            <a:xfrm>
              <a:off x="5297974" y="2069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70" name="tx570"/>
            <p:cNvSpPr/>
            <p:nvPr/>
          </p:nvSpPr>
          <p:spPr>
            <a:xfrm>
              <a:off x="5471811"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1" name="tx571"/>
            <p:cNvSpPr/>
            <p:nvPr/>
          </p:nvSpPr>
          <p:spPr>
            <a:xfrm>
              <a:off x="5645649" y="2131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2" name="tx572"/>
            <p:cNvSpPr/>
            <p:nvPr/>
          </p:nvSpPr>
          <p:spPr>
            <a:xfrm>
              <a:off x="5819486"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3" name="tx573"/>
            <p:cNvSpPr/>
            <p:nvPr/>
          </p:nvSpPr>
          <p:spPr>
            <a:xfrm>
              <a:off x="5993324" y="21162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4" name="tx574"/>
            <p:cNvSpPr/>
            <p:nvPr/>
          </p:nvSpPr>
          <p:spPr>
            <a:xfrm>
              <a:off x="6167162" y="21396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5" name="rc575"/>
            <p:cNvSpPr/>
            <p:nvPr/>
          </p:nvSpPr>
          <p:spPr>
            <a:xfrm>
              <a:off x="4919585" y="2613739"/>
              <a:ext cx="1338549" cy="584946"/>
            </a:xfrm>
            <a:prstGeom prst="rect">
              <a:avLst/>
            </a:prstGeom>
            <a:solidFill>
              <a:srgbClr val="EBEBEB">
                <a:alpha val="100000"/>
              </a:srgbClr>
            </a:solidFill>
          </p:spPr>
          <p:txBody>
            <a:bodyPr/>
            <a:lstStyle/>
            <a:p/>
          </p:txBody>
        </p:sp>
        <p:sp>
          <p:nvSpPr>
            <p:cNvPr id="576" name="pl576"/>
            <p:cNvSpPr/>
            <p:nvPr/>
          </p:nvSpPr>
          <p:spPr>
            <a:xfrm>
              <a:off x="4919585" y="30743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7" name="pl577"/>
            <p:cNvSpPr/>
            <p:nvPr/>
          </p:nvSpPr>
          <p:spPr>
            <a:xfrm>
              <a:off x="4919585" y="287884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8" name="pl578"/>
            <p:cNvSpPr/>
            <p:nvPr/>
          </p:nvSpPr>
          <p:spPr>
            <a:xfrm>
              <a:off x="4919585" y="26833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79" name="pl579"/>
            <p:cNvSpPr/>
            <p:nvPr/>
          </p:nvSpPr>
          <p:spPr>
            <a:xfrm>
              <a:off x="4919585" y="317209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0" name="pl580"/>
            <p:cNvSpPr/>
            <p:nvPr/>
          </p:nvSpPr>
          <p:spPr>
            <a:xfrm>
              <a:off x="4919585" y="297659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1" name="pl581"/>
            <p:cNvSpPr/>
            <p:nvPr/>
          </p:nvSpPr>
          <p:spPr>
            <a:xfrm>
              <a:off x="4919585" y="27810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82" name="pl582"/>
            <p:cNvSpPr/>
            <p:nvPr/>
          </p:nvSpPr>
          <p:spPr>
            <a:xfrm>
              <a:off x="498042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515426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532810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550194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567577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584961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602345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619729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4980428"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591" name="pl591"/>
            <p:cNvSpPr/>
            <p:nvPr/>
          </p:nvSpPr>
          <p:spPr>
            <a:xfrm>
              <a:off x="4980428" y="3086076"/>
              <a:ext cx="1216862" cy="31280"/>
            </a:xfrm>
            <a:custGeom>
              <a:avLst/>
              <a:pathLst>
                <a:path w="1216862" h="31280">
                  <a:moveTo>
                    <a:pt x="0" y="31280"/>
                  </a:moveTo>
                  <a:lnTo>
                    <a:pt x="173837" y="31280"/>
                  </a:lnTo>
                  <a:lnTo>
                    <a:pt x="347675" y="31280"/>
                  </a:lnTo>
                  <a:lnTo>
                    <a:pt x="521512" y="31280"/>
                  </a:lnTo>
                  <a:lnTo>
                    <a:pt x="695350" y="7820"/>
                  </a:lnTo>
                  <a:lnTo>
                    <a:pt x="869187" y="0"/>
                  </a:lnTo>
                  <a:lnTo>
                    <a:pt x="1043025" y="15640"/>
                  </a:lnTo>
                  <a:lnTo>
                    <a:pt x="1216862" y="31280"/>
                  </a:lnTo>
                </a:path>
              </a:pathLst>
            </a:custGeom>
            <a:ln w="40651" cap="flat">
              <a:solidFill>
                <a:srgbClr val="BEBEBE">
                  <a:alpha val="69803"/>
                </a:srgbClr>
              </a:solidFill>
              <a:prstDash val="solid"/>
              <a:round/>
            </a:ln>
          </p:spPr>
          <p:txBody>
            <a:bodyPr/>
            <a:lstStyle/>
            <a:p/>
          </p:txBody>
        </p:sp>
        <p:sp>
          <p:nvSpPr>
            <p:cNvPr id="592" name="pl592"/>
            <p:cNvSpPr/>
            <p:nvPr/>
          </p:nvSpPr>
          <p:spPr>
            <a:xfrm>
              <a:off x="4980428" y="3086076"/>
              <a:ext cx="1216862" cy="31280"/>
            </a:xfrm>
            <a:custGeom>
              <a:avLst/>
              <a:pathLst>
                <a:path w="1216862" h="31280">
                  <a:moveTo>
                    <a:pt x="0" y="31280"/>
                  </a:moveTo>
                  <a:lnTo>
                    <a:pt x="173837" y="31280"/>
                  </a:lnTo>
                  <a:lnTo>
                    <a:pt x="347675" y="31280"/>
                  </a:lnTo>
                  <a:lnTo>
                    <a:pt x="521512" y="31280"/>
                  </a:lnTo>
                  <a:lnTo>
                    <a:pt x="695350" y="7820"/>
                  </a:lnTo>
                  <a:lnTo>
                    <a:pt x="869187" y="0"/>
                  </a:lnTo>
                  <a:lnTo>
                    <a:pt x="1043025" y="15640"/>
                  </a:lnTo>
                  <a:lnTo>
                    <a:pt x="1216862" y="31280"/>
                  </a:lnTo>
                </a:path>
              </a:pathLst>
            </a:custGeom>
            <a:ln w="35231" cap="flat">
              <a:solidFill>
                <a:srgbClr val="BEBEBE">
                  <a:alpha val="69803"/>
                </a:srgbClr>
              </a:solidFill>
              <a:prstDash val="solid"/>
              <a:round/>
            </a:ln>
          </p:spPr>
          <p:txBody>
            <a:bodyPr/>
            <a:lstStyle/>
            <a:p/>
          </p:txBody>
        </p:sp>
        <p:sp>
          <p:nvSpPr>
            <p:cNvPr id="593" name="pl593"/>
            <p:cNvSpPr/>
            <p:nvPr/>
          </p:nvSpPr>
          <p:spPr>
            <a:xfrm>
              <a:off x="4980428"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594" name="pl594"/>
            <p:cNvSpPr/>
            <p:nvPr/>
          </p:nvSpPr>
          <p:spPr>
            <a:xfrm>
              <a:off x="4980428" y="3086076"/>
              <a:ext cx="1216862" cy="31280"/>
            </a:xfrm>
            <a:custGeom>
              <a:avLst/>
              <a:pathLst>
                <a:path w="1216862" h="31280">
                  <a:moveTo>
                    <a:pt x="0" y="31280"/>
                  </a:moveTo>
                  <a:lnTo>
                    <a:pt x="173837" y="31280"/>
                  </a:lnTo>
                  <a:lnTo>
                    <a:pt x="347675" y="31280"/>
                  </a:lnTo>
                  <a:lnTo>
                    <a:pt x="521512" y="31280"/>
                  </a:lnTo>
                  <a:lnTo>
                    <a:pt x="695350" y="7820"/>
                  </a:lnTo>
                  <a:lnTo>
                    <a:pt x="869187" y="0"/>
                  </a:lnTo>
                  <a:lnTo>
                    <a:pt x="1043025" y="15640"/>
                  </a:lnTo>
                  <a:lnTo>
                    <a:pt x="1216862" y="31280"/>
                  </a:lnTo>
                </a:path>
              </a:pathLst>
            </a:custGeom>
            <a:ln w="40651" cap="flat">
              <a:solidFill>
                <a:srgbClr val="000000">
                  <a:alpha val="100000"/>
                </a:srgbClr>
              </a:solidFill>
              <a:prstDash val="solid"/>
              <a:round/>
            </a:ln>
          </p:spPr>
          <p:txBody>
            <a:bodyPr/>
            <a:lstStyle/>
            <a:p/>
          </p:txBody>
        </p:sp>
        <p:sp>
          <p:nvSpPr>
            <p:cNvPr id="595" name="pl595"/>
            <p:cNvSpPr/>
            <p:nvPr/>
          </p:nvSpPr>
          <p:spPr>
            <a:xfrm>
              <a:off x="4980428" y="3086076"/>
              <a:ext cx="1216862" cy="31280"/>
            </a:xfrm>
            <a:custGeom>
              <a:avLst/>
              <a:pathLst>
                <a:path w="1216862" h="31280">
                  <a:moveTo>
                    <a:pt x="0" y="31280"/>
                  </a:moveTo>
                  <a:lnTo>
                    <a:pt x="173837" y="31280"/>
                  </a:lnTo>
                  <a:lnTo>
                    <a:pt x="347675" y="31280"/>
                  </a:lnTo>
                  <a:lnTo>
                    <a:pt x="521512" y="31280"/>
                  </a:lnTo>
                  <a:lnTo>
                    <a:pt x="695350" y="7820"/>
                  </a:lnTo>
                  <a:lnTo>
                    <a:pt x="869187" y="0"/>
                  </a:lnTo>
                  <a:lnTo>
                    <a:pt x="1043025" y="15640"/>
                  </a:lnTo>
                  <a:lnTo>
                    <a:pt x="1216862" y="31280"/>
                  </a:lnTo>
                </a:path>
              </a:pathLst>
            </a:custGeom>
            <a:ln w="35231" cap="flat">
              <a:solidFill>
                <a:srgbClr val="F26A21">
                  <a:alpha val="100000"/>
                </a:srgbClr>
              </a:solidFill>
              <a:prstDash val="solid"/>
              <a:round/>
            </a:ln>
          </p:spPr>
          <p:txBody>
            <a:bodyPr/>
            <a:lstStyle/>
            <a:p/>
          </p:txBody>
        </p:sp>
        <p:sp>
          <p:nvSpPr>
            <p:cNvPr id="596" name="pl596"/>
            <p:cNvSpPr/>
            <p:nvPr/>
          </p:nvSpPr>
          <p:spPr>
            <a:xfrm>
              <a:off x="4919585" y="317209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97" name="tx597"/>
            <p:cNvSpPr/>
            <p:nvPr/>
          </p:nvSpPr>
          <p:spPr>
            <a:xfrm>
              <a:off x="4950299"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8" name="tx598"/>
            <p:cNvSpPr/>
            <p:nvPr/>
          </p:nvSpPr>
          <p:spPr>
            <a:xfrm>
              <a:off x="5124136"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9" name="tx599"/>
            <p:cNvSpPr/>
            <p:nvPr/>
          </p:nvSpPr>
          <p:spPr>
            <a:xfrm>
              <a:off x="5297974"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0" name="tx600"/>
            <p:cNvSpPr/>
            <p:nvPr/>
          </p:nvSpPr>
          <p:spPr>
            <a:xfrm>
              <a:off x="5471811"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1" name="tx601"/>
            <p:cNvSpPr/>
            <p:nvPr/>
          </p:nvSpPr>
          <p:spPr>
            <a:xfrm>
              <a:off x="5615519" y="2930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02" name="tx602"/>
            <p:cNvSpPr/>
            <p:nvPr/>
          </p:nvSpPr>
          <p:spPr>
            <a:xfrm>
              <a:off x="5793380" y="29230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3" name="tx603"/>
            <p:cNvSpPr/>
            <p:nvPr/>
          </p:nvSpPr>
          <p:spPr>
            <a:xfrm>
              <a:off x="5993324" y="2938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04" name="tx604"/>
            <p:cNvSpPr/>
            <p:nvPr/>
          </p:nvSpPr>
          <p:spPr>
            <a:xfrm>
              <a:off x="6167162"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5" name="rc605"/>
            <p:cNvSpPr/>
            <p:nvPr/>
          </p:nvSpPr>
          <p:spPr>
            <a:xfrm>
              <a:off x="4919585" y="3483127"/>
              <a:ext cx="1338549" cy="584946"/>
            </a:xfrm>
            <a:prstGeom prst="rect">
              <a:avLst/>
            </a:prstGeom>
            <a:solidFill>
              <a:srgbClr val="EBEBEB">
                <a:alpha val="100000"/>
              </a:srgbClr>
            </a:solidFill>
          </p:spPr>
          <p:txBody>
            <a:bodyPr/>
            <a:lstStyle/>
            <a:p/>
          </p:txBody>
        </p:sp>
        <p:sp>
          <p:nvSpPr>
            <p:cNvPr id="606" name="pl606"/>
            <p:cNvSpPr/>
            <p:nvPr/>
          </p:nvSpPr>
          <p:spPr>
            <a:xfrm>
              <a:off x="4919585" y="394373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7" name="pl607"/>
            <p:cNvSpPr/>
            <p:nvPr/>
          </p:nvSpPr>
          <p:spPr>
            <a:xfrm>
              <a:off x="4919585" y="374823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8" name="pl608"/>
            <p:cNvSpPr/>
            <p:nvPr/>
          </p:nvSpPr>
          <p:spPr>
            <a:xfrm>
              <a:off x="4919585" y="355272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09" name="pl609"/>
            <p:cNvSpPr/>
            <p:nvPr/>
          </p:nvSpPr>
          <p:spPr>
            <a:xfrm>
              <a:off x="4919585" y="404148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0" name="pl610"/>
            <p:cNvSpPr/>
            <p:nvPr/>
          </p:nvSpPr>
          <p:spPr>
            <a:xfrm>
              <a:off x="4919585" y="384598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1" name="pl611"/>
            <p:cNvSpPr/>
            <p:nvPr/>
          </p:nvSpPr>
          <p:spPr>
            <a:xfrm>
              <a:off x="4919585" y="365047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12" name="pl612"/>
            <p:cNvSpPr/>
            <p:nvPr/>
          </p:nvSpPr>
          <p:spPr>
            <a:xfrm>
              <a:off x="498042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515426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532810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550194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567577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584961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602345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619729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4980428"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621" name="pl621"/>
            <p:cNvSpPr/>
            <p:nvPr/>
          </p:nvSpPr>
          <p:spPr>
            <a:xfrm>
              <a:off x="4980428" y="3939823"/>
              <a:ext cx="1216862" cy="93841"/>
            </a:xfrm>
            <a:custGeom>
              <a:avLst/>
              <a:pathLst>
                <a:path w="1216862" h="93841">
                  <a:moveTo>
                    <a:pt x="0" y="78201"/>
                  </a:moveTo>
                  <a:lnTo>
                    <a:pt x="173837" y="78201"/>
                  </a:lnTo>
                  <a:lnTo>
                    <a:pt x="347675" y="62561"/>
                  </a:lnTo>
                  <a:lnTo>
                    <a:pt x="521512" y="93841"/>
                  </a:lnTo>
                  <a:lnTo>
                    <a:pt x="695350" y="78201"/>
                  </a:lnTo>
                  <a:lnTo>
                    <a:pt x="869187" y="86021"/>
                  </a:lnTo>
                  <a:lnTo>
                    <a:pt x="1043025" y="0"/>
                  </a:lnTo>
                  <a:lnTo>
                    <a:pt x="1216862" y="23460"/>
                  </a:lnTo>
                </a:path>
              </a:pathLst>
            </a:custGeom>
            <a:ln w="40651" cap="flat">
              <a:solidFill>
                <a:srgbClr val="BEBEBE">
                  <a:alpha val="69803"/>
                </a:srgbClr>
              </a:solidFill>
              <a:prstDash val="solid"/>
              <a:round/>
            </a:ln>
          </p:spPr>
          <p:txBody>
            <a:bodyPr/>
            <a:lstStyle/>
            <a:p/>
          </p:txBody>
        </p:sp>
        <p:sp>
          <p:nvSpPr>
            <p:cNvPr id="622" name="pl622"/>
            <p:cNvSpPr/>
            <p:nvPr/>
          </p:nvSpPr>
          <p:spPr>
            <a:xfrm>
              <a:off x="4980428" y="3939823"/>
              <a:ext cx="1216862" cy="93841"/>
            </a:xfrm>
            <a:custGeom>
              <a:avLst/>
              <a:pathLst>
                <a:path w="1216862" h="93841">
                  <a:moveTo>
                    <a:pt x="0" y="78201"/>
                  </a:moveTo>
                  <a:lnTo>
                    <a:pt x="173837" y="78201"/>
                  </a:lnTo>
                  <a:lnTo>
                    <a:pt x="347675" y="62561"/>
                  </a:lnTo>
                  <a:lnTo>
                    <a:pt x="521512" y="93841"/>
                  </a:lnTo>
                  <a:lnTo>
                    <a:pt x="695350" y="78201"/>
                  </a:lnTo>
                  <a:lnTo>
                    <a:pt x="869187" y="86021"/>
                  </a:lnTo>
                  <a:lnTo>
                    <a:pt x="1043025" y="0"/>
                  </a:lnTo>
                  <a:lnTo>
                    <a:pt x="1216862" y="23460"/>
                  </a:lnTo>
                </a:path>
              </a:pathLst>
            </a:custGeom>
            <a:ln w="35231" cap="flat">
              <a:solidFill>
                <a:srgbClr val="BEBEBE">
                  <a:alpha val="69803"/>
                </a:srgbClr>
              </a:solidFill>
              <a:prstDash val="solid"/>
              <a:round/>
            </a:ln>
          </p:spPr>
          <p:txBody>
            <a:bodyPr/>
            <a:lstStyle/>
            <a:p/>
          </p:txBody>
        </p:sp>
        <p:sp>
          <p:nvSpPr>
            <p:cNvPr id="623" name="pl623"/>
            <p:cNvSpPr/>
            <p:nvPr/>
          </p:nvSpPr>
          <p:spPr>
            <a:xfrm>
              <a:off x="4980428"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624" name="pl624"/>
            <p:cNvSpPr/>
            <p:nvPr/>
          </p:nvSpPr>
          <p:spPr>
            <a:xfrm>
              <a:off x="4980428" y="3939823"/>
              <a:ext cx="1216862" cy="93841"/>
            </a:xfrm>
            <a:custGeom>
              <a:avLst/>
              <a:pathLst>
                <a:path w="1216862" h="93841">
                  <a:moveTo>
                    <a:pt x="0" y="78201"/>
                  </a:moveTo>
                  <a:lnTo>
                    <a:pt x="173837" y="78201"/>
                  </a:lnTo>
                  <a:lnTo>
                    <a:pt x="347675" y="62561"/>
                  </a:lnTo>
                  <a:lnTo>
                    <a:pt x="521512" y="93841"/>
                  </a:lnTo>
                  <a:lnTo>
                    <a:pt x="695350" y="78201"/>
                  </a:lnTo>
                  <a:lnTo>
                    <a:pt x="869187" y="86021"/>
                  </a:lnTo>
                  <a:lnTo>
                    <a:pt x="1043025" y="0"/>
                  </a:lnTo>
                  <a:lnTo>
                    <a:pt x="1216862" y="23460"/>
                  </a:lnTo>
                </a:path>
              </a:pathLst>
            </a:custGeom>
            <a:ln w="40651" cap="flat">
              <a:solidFill>
                <a:srgbClr val="000000">
                  <a:alpha val="100000"/>
                </a:srgbClr>
              </a:solidFill>
              <a:prstDash val="solid"/>
              <a:round/>
            </a:ln>
          </p:spPr>
          <p:txBody>
            <a:bodyPr/>
            <a:lstStyle/>
            <a:p/>
          </p:txBody>
        </p:sp>
        <p:sp>
          <p:nvSpPr>
            <p:cNvPr id="625" name="pl625"/>
            <p:cNvSpPr/>
            <p:nvPr/>
          </p:nvSpPr>
          <p:spPr>
            <a:xfrm>
              <a:off x="4980428" y="3939823"/>
              <a:ext cx="1216862" cy="93841"/>
            </a:xfrm>
            <a:custGeom>
              <a:avLst/>
              <a:pathLst>
                <a:path w="1216862" h="93841">
                  <a:moveTo>
                    <a:pt x="0" y="78201"/>
                  </a:moveTo>
                  <a:lnTo>
                    <a:pt x="173837" y="78201"/>
                  </a:lnTo>
                  <a:lnTo>
                    <a:pt x="347675" y="62561"/>
                  </a:lnTo>
                  <a:lnTo>
                    <a:pt x="521512" y="93841"/>
                  </a:lnTo>
                  <a:lnTo>
                    <a:pt x="695350" y="78201"/>
                  </a:lnTo>
                  <a:lnTo>
                    <a:pt x="869187" y="86021"/>
                  </a:lnTo>
                  <a:lnTo>
                    <a:pt x="1043025" y="0"/>
                  </a:lnTo>
                  <a:lnTo>
                    <a:pt x="1216862" y="23460"/>
                  </a:lnTo>
                </a:path>
              </a:pathLst>
            </a:custGeom>
            <a:ln w="35231" cap="flat">
              <a:solidFill>
                <a:srgbClr val="F26A21">
                  <a:alpha val="100000"/>
                </a:srgbClr>
              </a:solidFill>
              <a:prstDash val="solid"/>
              <a:round/>
            </a:ln>
          </p:spPr>
          <p:txBody>
            <a:bodyPr/>
            <a:lstStyle/>
            <a:p/>
          </p:txBody>
        </p:sp>
        <p:sp>
          <p:nvSpPr>
            <p:cNvPr id="626" name="pl626"/>
            <p:cNvSpPr/>
            <p:nvPr/>
          </p:nvSpPr>
          <p:spPr>
            <a:xfrm>
              <a:off x="4919585" y="404148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27" name="tx627"/>
            <p:cNvSpPr/>
            <p:nvPr/>
          </p:nvSpPr>
          <p:spPr>
            <a:xfrm>
              <a:off x="4950299" y="3854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8" name="tx628"/>
            <p:cNvSpPr/>
            <p:nvPr/>
          </p:nvSpPr>
          <p:spPr>
            <a:xfrm>
              <a:off x="5124136" y="3854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9" name="tx629"/>
            <p:cNvSpPr/>
            <p:nvPr/>
          </p:nvSpPr>
          <p:spPr>
            <a:xfrm>
              <a:off x="5297974" y="3839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0" name="tx630"/>
            <p:cNvSpPr/>
            <p:nvPr/>
          </p:nvSpPr>
          <p:spPr>
            <a:xfrm>
              <a:off x="5471811" y="38706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1" name="tx631"/>
            <p:cNvSpPr/>
            <p:nvPr/>
          </p:nvSpPr>
          <p:spPr>
            <a:xfrm>
              <a:off x="5645649" y="3854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2" name="tx632"/>
            <p:cNvSpPr/>
            <p:nvPr/>
          </p:nvSpPr>
          <p:spPr>
            <a:xfrm>
              <a:off x="5819486" y="38628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33" name="tx633"/>
            <p:cNvSpPr/>
            <p:nvPr/>
          </p:nvSpPr>
          <p:spPr>
            <a:xfrm>
              <a:off x="5963195" y="3776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4" name="tx634"/>
            <p:cNvSpPr/>
            <p:nvPr/>
          </p:nvSpPr>
          <p:spPr>
            <a:xfrm>
              <a:off x="6137032" y="3800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5" name="rc635"/>
            <p:cNvSpPr/>
            <p:nvPr/>
          </p:nvSpPr>
          <p:spPr>
            <a:xfrm>
              <a:off x="4919585" y="4352515"/>
              <a:ext cx="1338549" cy="584946"/>
            </a:xfrm>
            <a:prstGeom prst="rect">
              <a:avLst/>
            </a:prstGeom>
            <a:solidFill>
              <a:srgbClr val="EBEBEB">
                <a:alpha val="100000"/>
              </a:srgbClr>
            </a:solidFill>
          </p:spPr>
          <p:txBody>
            <a:bodyPr/>
            <a:lstStyle/>
            <a:p/>
          </p:txBody>
        </p:sp>
        <p:sp>
          <p:nvSpPr>
            <p:cNvPr id="636" name="pl636"/>
            <p:cNvSpPr/>
            <p:nvPr/>
          </p:nvSpPr>
          <p:spPr>
            <a:xfrm>
              <a:off x="4919585" y="481312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7" name="pl637"/>
            <p:cNvSpPr/>
            <p:nvPr/>
          </p:nvSpPr>
          <p:spPr>
            <a:xfrm>
              <a:off x="4919585" y="461761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8" name="pl638"/>
            <p:cNvSpPr/>
            <p:nvPr/>
          </p:nvSpPr>
          <p:spPr>
            <a:xfrm>
              <a:off x="4919585" y="442211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9" name="pl639"/>
            <p:cNvSpPr/>
            <p:nvPr/>
          </p:nvSpPr>
          <p:spPr>
            <a:xfrm>
              <a:off x="4919585" y="49108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0" name="pl640"/>
            <p:cNvSpPr/>
            <p:nvPr/>
          </p:nvSpPr>
          <p:spPr>
            <a:xfrm>
              <a:off x="4919585" y="471537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1" name="pl641"/>
            <p:cNvSpPr/>
            <p:nvPr/>
          </p:nvSpPr>
          <p:spPr>
            <a:xfrm>
              <a:off x="4919585" y="451986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42" name="pl642"/>
            <p:cNvSpPr/>
            <p:nvPr/>
          </p:nvSpPr>
          <p:spPr>
            <a:xfrm>
              <a:off x="498042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515426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532810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550194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567577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584961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602345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619729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4980428"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651" name="pl651"/>
            <p:cNvSpPr/>
            <p:nvPr/>
          </p:nvSpPr>
          <p:spPr>
            <a:xfrm>
              <a:off x="4980428" y="4684089"/>
              <a:ext cx="1216862" cy="172043"/>
            </a:xfrm>
            <a:custGeom>
              <a:avLst/>
              <a:pathLst>
                <a:path w="1216862" h="172043">
                  <a:moveTo>
                    <a:pt x="0" y="0"/>
                  </a:moveTo>
                  <a:lnTo>
                    <a:pt x="173837" y="31280"/>
                  </a:lnTo>
                  <a:lnTo>
                    <a:pt x="347675" y="23460"/>
                  </a:lnTo>
                  <a:lnTo>
                    <a:pt x="521512" y="46920"/>
                  </a:lnTo>
                  <a:lnTo>
                    <a:pt x="695350" y="46920"/>
                  </a:lnTo>
                  <a:lnTo>
                    <a:pt x="869187" y="93841"/>
                  </a:lnTo>
                  <a:lnTo>
                    <a:pt x="1043025" y="172043"/>
                  </a:lnTo>
                  <a:lnTo>
                    <a:pt x="1216862" y="132942"/>
                  </a:lnTo>
                </a:path>
              </a:pathLst>
            </a:custGeom>
            <a:ln w="40651" cap="flat">
              <a:solidFill>
                <a:srgbClr val="BEBEBE">
                  <a:alpha val="69803"/>
                </a:srgbClr>
              </a:solidFill>
              <a:prstDash val="solid"/>
              <a:round/>
            </a:ln>
          </p:spPr>
          <p:txBody>
            <a:bodyPr/>
            <a:lstStyle/>
            <a:p/>
          </p:txBody>
        </p:sp>
        <p:sp>
          <p:nvSpPr>
            <p:cNvPr id="652" name="pl652"/>
            <p:cNvSpPr/>
            <p:nvPr/>
          </p:nvSpPr>
          <p:spPr>
            <a:xfrm>
              <a:off x="4980428" y="4684089"/>
              <a:ext cx="1216862" cy="172043"/>
            </a:xfrm>
            <a:custGeom>
              <a:avLst/>
              <a:pathLst>
                <a:path w="1216862" h="172043">
                  <a:moveTo>
                    <a:pt x="0" y="0"/>
                  </a:moveTo>
                  <a:lnTo>
                    <a:pt x="173837" y="31280"/>
                  </a:lnTo>
                  <a:lnTo>
                    <a:pt x="347675" y="23460"/>
                  </a:lnTo>
                  <a:lnTo>
                    <a:pt x="521512" y="46920"/>
                  </a:lnTo>
                  <a:lnTo>
                    <a:pt x="695350" y="46920"/>
                  </a:lnTo>
                  <a:lnTo>
                    <a:pt x="869187" y="93841"/>
                  </a:lnTo>
                  <a:lnTo>
                    <a:pt x="1043025" y="172043"/>
                  </a:lnTo>
                  <a:lnTo>
                    <a:pt x="1216862" y="132942"/>
                  </a:lnTo>
                </a:path>
              </a:pathLst>
            </a:custGeom>
            <a:ln w="35231" cap="flat">
              <a:solidFill>
                <a:srgbClr val="BEBEBE">
                  <a:alpha val="69803"/>
                </a:srgbClr>
              </a:solidFill>
              <a:prstDash val="solid"/>
              <a:round/>
            </a:ln>
          </p:spPr>
          <p:txBody>
            <a:bodyPr/>
            <a:lstStyle/>
            <a:p/>
          </p:txBody>
        </p:sp>
        <p:sp>
          <p:nvSpPr>
            <p:cNvPr id="653" name="pl653"/>
            <p:cNvSpPr/>
            <p:nvPr/>
          </p:nvSpPr>
          <p:spPr>
            <a:xfrm>
              <a:off x="4980428"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654" name="pl654"/>
            <p:cNvSpPr/>
            <p:nvPr/>
          </p:nvSpPr>
          <p:spPr>
            <a:xfrm>
              <a:off x="4980428" y="4684089"/>
              <a:ext cx="1216862" cy="172043"/>
            </a:xfrm>
            <a:custGeom>
              <a:avLst/>
              <a:pathLst>
                <a:path w="1216862" h="172043">
                  <a:moveTo>
                    <a:pt x="0" y="0"/>
                  </a:moveTo>
                  <a:lnTo>
                    <a:pt x="173837" y="31280"/>
                  </a:lnTo>
                  <a:lnTo>
                    <a:pt x="347675" y="23460"/>
                  </a:lnTo>
                  <a:lnTo>
                    <a:pt x="521512" y="46920"/>
                  </a:lnTo>
                  <a:lnTo>
                    <a:pt x="695350" y="46920"/>
                  </a:lnTo>
                  <a:lnTo>
                    <a:pt x="869187" y="93841"/>
                  </a:lnTo>
                  <a:lnTo>
                    <a:pt x="1043025" y="172043"/>
                  </a:lnTo>
                  <a:lnTo>
                    <a:pt x="1216862" y="132942"/>
                  </a:lnTo>
                </a:path>
              </a:pathLst>
            </a:custGeom>
            <a:ln w="40651" cap="flat">
              <a:solidFill>
                <a:srgbClr val="000000">
                  <a:alpha val="100000"/>
                </a:srgbClr>
              </a:solidFill>
              <a:prstDash val="solid"/>
              <a:round/>
            </a:ln>
          </p:spPr>
          <p:txBody>
            <a:bodyPr/>
            <a:lstStyle/>
            <a:p/>
          </p:txBody>
        </p:sp>
        <p:sp>
          <p:nvSpPr>
            <p:cNvPr id="655" name="pl655"/>
            <p:cNvSpPr/>
            <p:nvPr/>
          </p:nvSpPr>
          <p:spPr>
            <a:xfrm>
              <a:off x="4980428" y="4684089"/>
              <a:ext cx="1216862" cy="172043"/>
            </a:xfrm>
            <a:custGeom>
              <a:avLst/>
              <a:pathLst>
                <a:path w="1216862" h="172043">
                  <a:moveTo>
                    <a:pt x="0" y="0"/>
                  </a:moveTo>
                  <a:lnTo>
                    <a:pt x="173837" y="31280"/>
                  </a:lnTo>
                  <a:lnTo>
                    <a:pt x="347675" y="23460"/>
                  </a:lnTo>
                  <a:lnTo>
                    <a:pt x="521512" y="46920"/>
                  </a:lnTo>
                  <a:lnTo>
                    <a:pt x="695350" y="46920"/>
                  </a:lnTo>
                  <a:lnTo>
                    <a:pt x="869187" y="93841"/>
                  </a:lnTo>
                  <a:lnTo>
                    <a:pt x="1043025" y="172043"/>
                  </a:lnTo>
                  <a:lnTo>
                    <a:pt x="1216862" y="132942"/>
                  </a:lnTo>
                </a:path>
              </a:pathLst>
            </a:custGeom>
            <a:ln w="35231" cap="flat">
              <a:solidFill>
                <a:srgbClr val="F26A21">
                  <a:alpha val="100000"/>
                </a:srgbClr>
              </a:solidFill>
              <a:prstDash val="solid"/>
              <a:round/>
            </a:ln>
          </p:spPr>
          <p:txBody>
            <a:bodyPr/>
            <a:lstStyle/>
            <a:p/>
          </p:txBody>
        </p:sp>
        <p:sp>
          <p:nvSpPr>
            <p:cNvPr id="656" name="pl656"/>
            <p:cNvSpPr/>
            <p:nvPr/>
          </p:nvSpPr>
          <p:spPr>
            <a:xfrm>
              <a:off x="4919585" y="4910873"/>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57" name="tx657"/>
            <p:cNvSpPr/>
            <p:nvPr/>
          </p:nvSpPr>
          <p:spPr>
            <a:xfrm>
              <a:off x="4920169" y="4521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658" name="tx658"/>
            <p:cNvSpPr/>
            <p:nvPr/>
          </p:nvSpPr>
          <p:spPr>
            <a:xfrm>
              <a:off x="5094007" y="45523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59" name="tx659"/>
            <p:cNvSpPr/>
            <p:nvPr/>
          </p:nvSpPr>
          <p:spPr>
            <a:xfrm>
              <a:off x="5267844" y="45445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660" name="tx660"/>
            <p:cNvSpPr/>
            <p:nvPr/>
          </p:nvSpPr>
          <p:spPr>
            <a:xfrm>
              <a:off x="5441682" y="4567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61" name="tx661"/>
            <p:cNvSpPr/>
            <p:nvPr/>
          </p:nvSpPr>
          <p:spPr>
            <a:xfrm>
              <a:off x="5615519" y="45679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62" name="tx662"/>
            <p:cNvSpPr/>
            <p:nvPr/>
          </p:nvSpPr>
          <p:spPr>
            <a:xfrm>
              <a:off x="5789357" y="4614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63" name="tx663"/>
            <p:cNvSpPr/>
            <p:nvPr/>
          </p:nvSpPr>
          <p:spPr>
            <a:xfrm>
              <a:off x="5993324" y="46931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4" name="tx664"/>
            <p:cNvSpPr/>
            <p:nvPr/>
          </p:nvSpPr>
          <p:spPr>
            <a:xfrm>
              <a:off x="6137032" y="4654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65" name="rc665"/>
            <p:cNvSpPr/>
            <p:nvPr/>
          </p:nvSpPr>
          <p:spPr>
            <a:xfrm>
              <a:off x="6327723" y="874964"/>
              <a:ext cx="1338549" cy="584946"/>
            </a:xfrm>
            <a:prstGeom prst="rect">
              <a:avLst/>
            </a:prstGeom>
            <a:solidFill>
              <a:srgbClr val="EBEBEB">
                <a:alpha val="100000"/>
              </a:srgbClr>
            </a:solidFill>
          </p:spPr>
          <p:txBody>
            <a:bodyPr/>
            <a:lstStyle/>
            <a:p/>
          </p:txBody>
        </p:sp>
        <p:sp>
          <p:nvSpPr>
            <p:cNvPr id="666" name="pl666"/>
            <p:cNvSpPr/>
            <p:nvPr/>
          </p:nvSpPr>
          <p:spPr>
            <a:xfrm>
              <a:off x="6327723" y="13355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7" name="pl667"/>
            <p:cNvSpPr/>
            <p:nvPr/>
          </p:nvSpPr>
          <p:spPr>
            <a:xfrm>
              <a:off x="6327723" y="114006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8" name="pl668"/>
            <p:cNvSpPr/>
            <p:nvPr/>
          </p:nvSpPr>
          <p:spPr>
            <a:xfrm>
              <a:off x="6327723" y="94456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69" name="pl669"/>
            <p:cNvSpPr/>
            <p:nvPr/>
          </p:nvSpPr>
          <p:spPr>
            <a:xfrm>
              <a:off x="6327723" y="143332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0" name="pl670"/>
            <p:cNvSpPr/>
            <p:nvPr/>
          </p:nvSpPr>
          <p:spPr>
            <a:xfrm>
              <a:off x="6327723" y="123781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1" name="pl671"/>
            <p:cNvSpPr/>
            <p:nvPr/>
          </p:nvSpPr>
          <p:spPr>
            <a:xfrm>
              <a:off x="6327723" y="104231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72" name="pl672"/>
            <p:cNvSpPr/>
            <p:nvPr/>
          </p:nvSpPr>
          <p:spPr>
            <a:xfrm>
              <a:off x="638856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656240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673624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691007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708391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725775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743159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760542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6388566"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681" name="pl681"/>
            <p:cNvSpPr/>
            <p:nvPr/>
          </p:nvSpPr>
          <p:spPr>
            <a:xfrm>
              <a:off x="6388566" y="1237818"/>
              <a:ext cx="1216862" cy="54740"/>
            </a:xfrm>
            <a:custGeom>
              <a:avLst/>
              <a:pathLst>
                <a:path w="1216862" h="54740">
                  <a:moveTo>
                    <a:pt x="0" y="15640"/>
                  </a:moveTo>
                  <a:lnTo>
                    <a:pt x="173837" y="7820"/>
                  </a:lnTo>
                  <a:lnTo>
                    <a:pt x="347675" y="15640"/>
                  </a:lnTo>
                  <a:lnTo>
                    <a:pt x="521512" y="7820"/>
                  </a:lnTo>
                  <a:lnTo>
                    <a:pt x="695350" y="0"/>
                  </a:lnTo>
                  <a:lnTo>
                    <a:pt x="869187" y="54740"/>
                  </a:lnTo>
                  <a:lnTo>
                    <a:pt x="1043025" y="46920"/>
                  </a:lnTo>
                  <a:lnTo>
                    <a:pt x="1216862" y="23460"/>
                  </a:lnTo>
                </a:path>
              </a:pathLst>
            </a:custGeom>
            <a:ln w="40651" cap="flat">
              <a:solidFill>
                <a:srgbClr val="BEBEBE">
                  <a:alpha val="69803"/>
                </a:srgbClr>
              </a:solidFill>
              <a:prstDash val="solid"/>
              <a:round/>
            </a:ln>
          </p:spPr>
          <p:txBody>
            <a:bodyPr/>
            <a:lstStyle/>
            <a:p/>
          </p:txBody>
        </p:sp>
        <p:sp>
          <p:nvSpPr>
            <p:cNvPr id="682" name="pl682"/>
            <p:cNvSpPr/>
            <p:nvPr/>
          </p:nvSpPr>
          <p:spPr>
            <a:xfrm>
              <a:off x="6388566" y="1237818"/>
              <a:ext cx="1216862" cy="54740"/>
            </a:xfrm>
            <a:custGeom>
              <a:avLst/>
              <a:pathLst>
                <a:path w="1216862" h="54740">
                  <a:moveTo>
                    <a:pt x="0" y="15640"/>
                  </a:moveTo>
                  <a:lnTo>
                    <a:pt x="173837" y="7820"/>
                  </a:lnTo>
                  <a:lnTo>
                    <a:pt x="347675" y="15640"/>
                  </a:lnTo>
                  <a:lnTo>
                    <a:pt x="521512" y="7820"/>
                  </a:lnTo>
                  <a:lnTo>
                    <a:pt x="695350" y="0"/>
                  </a:lnTo>
                  <a:lnTo>
                    <a:pt x="869187" y="54740"/>
                  </a:lnTo>
                  <a:lnTo>
                    <a:pt x="1043025" y="46920"/>
                  </a:lnTo>
                  <a:lnTo>
                    <a:pt x="1216862" y="23460"/>
                  </a:lnTo>
                </a:path>
              </a:pathLst>
            </a:custGeom>
            <a:ln w="35231" cap="flat">
              <a:solidFill>
                <a:srgbClr val="BEBEBE">
                  <a:alpha val="69803"/>
                </a:srgbClr>
              </a:solidFill>
              <a:prstDash val="solid"/>
              <a:round/>
            </a:ln>
          </p:spPr>
          <p:txBody>
            <a:bodyPr/>
            <a:lstStyle/>
            <a:p/>
          </p:txBody>
        </p:sp>
        <p:sp>
          <p:nvSpPr>
            <p:cNvPr id="683" name="pl683"/>
            <p:cNvSpPr/>
            <p:nvPr/>
          </p:nvSpPr>
          <p:spPr>
            <a:xfrm>
              <a:off x="6388566"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684" name="pl684"/>
            <p:cNvSpPr/>
            <p:nvPr/>
          </p:nvSpPr>
          <p:spPr>
            <a:xfrm>
              <a:off x="6388566" y="1237818"/>
              <a:ext cx="1216862" cy="54740"/>
            </a:xfrm>
            <a:custGeom>
              <a:avLst/>
              <a:pathLst>
                <a:path w="1216862" h="54740">
                  <a:moveTo>
                    <a:pt x="0" y="15640"/>
                  </a:moveTo>
                  <a:lnTo>
                    <a:pt x="173837" y="7820"/>
                  </a:lnTo>
                  <a:lnTo>
                    <a:pt x="347675" y="15640"/>
                  </a:lnTo>
                  <a:lnTo>
                    <a:pt x="521512" y="7820"/>
                  </a:lnTo>
                  <a:lnTo>
                    <a:pt x="695350" y="0"/>
                  </a:lnTo>
                  <a:lnTo>
                    <a:pt x="869187" y="54740"/>
                  </a:lnTo>
                  <a:lnTo>
                    <a:pt x="1043025" y="46920"/>
                  </a:lnTo>
                  <a:lnTo>
                    <a:pt x="1216862" y="23460"/>
                  </a:lnTo>
                </a:path>
              </a:pathLst>
            </a:custGeom>
            <a:ln w="40651" cap="flat">
              <a:solidFill>
                <a:srgbClr val="000000">
                  <a:alpha val="100000"/>
                </a:srgbClr>
              </a:solidFill>
              <a:prstDash val="solid"/>
              <a:round/>
            </a:ln>
          </p:spPr>
          <p:txBody>
            <a:bodyPr/>
            <a:lstStyle/>
            <a:p/>
          </p:txBody>
        </p:sp>
        <p:sp>
          <p:nvSpPr>
            <p:cNvPr id="685" name="pl685"/>
            <p:cNvSpPr/>
            <p:nvPr/>
          </p:nvSpPr>
          <p:spPr>
            <a:xfrm>
              <a:off x="6388566" y="1237818"/>
              <a:ext cx="1216862" cy="54740"/>
            </a:xfrm>
            <a:custGeom>
              <a:avLst/>
              <a:pathLst>
                <a:path w="1216862" h="54740">
                  <a:moveTo>
                    <a:pt x="0" y="15640"/>
                  </a:moveTo>
                  <a:lnTo>
                    <a:pt x="173837" y="7820"/>
                  </a:lnTo>
                  <a:lnTo>
                    <a:pt x="347675" y="15640"/>
                  </a:lnTo>
                  <a:lnTo>
                    <a:pt x="521512" y="7820"/>
                  </a:lnTo>
                  <a:lnTo>
                    <a:pt x="695350" y="0"/>
                  </a:lnTo>
                  <a:lnTo>
                    <a:pt x="869187" y="54740"/>
                  </a:lnTo>
                  <a:lnTo>
                    <a:pt x="1043025" y="46920"/>
                  </a:lnTo>
                  <a:lnTo>
                    <a:pt x="1216862" y="23460"/>
                  </a:lnTo>
                </a:path>
              </a:pathLst>
            </a:custGeom>
            <a:ln w="35231" cap="flat">
              <a:solidFill>
                <a:srgbClr val="F26A21">
                  <a:alpha val="100000"/>
                </a:srgbClr>
              </a:solidFill>
              <a:prstDash val="solid"/>
              <a:round/>
            </a:ln>
          </p:spPr>
          <p:txBody>
            <a:bodyPr/>
            <a:lstStyle/>
            <a:p/>
          </p:txBody>
        </p:sp>
        <p:sp>
          <p:nvSpPr>
            <p:cNvPr id="686" name="pl686"/>
            <p:cNvSpPr/>
            <p:nvPr/>
          </p:nvSpPr>
          <p:spPr>
            <a:xfrm>
              <a:off x="6327723" y="143332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87" name="tx687"/>
            <p:cNvSpPr/>
            <p:nvPr/>
          </p:nvSpPr>
          <p:spPr>
            <a:xfrm>
              <a:off x="6328307" y="1090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88" name="tx688"/>
            <p:cNvSpPr/>
            <p:nvPr/>
          </p:nvSpPr>
          <p:spPr>
            <a:xfrm>
              <a:off x="6502145" y="1082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89" name="tx689"/>
            <p:cNvSpPr/>
            <p:nvPr/>
          </p:nvSpPr>
          <p:spPr>
            <a:xfrm>
              <a:off x="6675982" y="1090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90" name="tx690"/>
            <p:cNvSpPr/>
            <p:nvPr/>
          </p:nvSpPr>
          <p:spPr>
            <a:xfrm>
              <a:off x="6849820" y="10826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91" name="tx691"/>
            <p:cNvSpPr/>
            <p:nvPr/>
          </p:nvSpPr>
          <p:spPr>
            <a:xfrm>
              <a:off x="7023658" y="1074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92" name="tx692"/>
            <p:cNvSpPr/>
            <p:nvPr/>
          </p:nvSpPr>
          <p:spPr>
            <a:xfrm>
              <a:off x="7197495" y="1129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93" name="tx693"/>
            <p:cNvSpPr/>
            <p:nvPr/>
          </p:nvSpPr>
          <p:spPr>
            <a:xfrm>
              <a:off x="7371333" y="1121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694" name="tx694"/>
            <p:cNvSpPr/>
            <p:nvPr/>
          </p:nvSpPr>
          <p:spPr>
            <a:xfrm>
              <a:off x="7545170" y="1098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95" name="rc695"/>
            <p:cNvSpPr/>
            <p:nvPr/>
          </p:nvSpPr>
          <p:spPr>
            <a:xfrm>
              <a:off x="6327723" y="1744352"/>
              <a:ext cx="1338549" cy="584946"/>
            </a:xfrm>
            <a:prstGeom prst="rect">
              <a:avLst/>
            </a:prstGeom>
            <a:solidFill>
              <a:srgbClr val="EBEBEB">
                <a:alpha val="100000"/>
              </a:srgbClr>
            </a:solidFill>
          </p:spPr>
          <p:txBody>
            <a:bodyPr/>
            <a:lstStyle/>
            <a:p/>
          </p:txBody>
        </p:sp>
        <p:sp>
          <p:nvSpPr>
            <p:cNvPr id="696" name="pl696"/>
            <p:cNvSpPr/>
            <p:nvPr/>
          </p:nvSpPr>
          <p:spPr>
            <a:xfrm>
              <a:off x="6327723" y="22049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7" name="pl697"/>
            <p:cNvSpPr/>
            <p:nvPr/>
          </p:nvSpPr>
          <p:spPr>
            <a:xfrm>
              <a:off x="6327723" y="20094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8" name="pl698"/>
            <p:cNvSpPr/>
            <p:nvPr/>
          </p:nvSpPr>
          <p:spPr>
            <a:xfrm>
              <a:off x="6327723" y="181395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99" name="pl699"/>
            <p:cNvSpPr/>
            <p:nvPr/>
          </p:nvSpPr>
          <p:spPr>
            <a:xfrm>
              <a:off x="6327723" y="230270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0" name="pl700"/>
            <p:cNvSpPr/>
            <p:nvPr/>
          </p:nvSpPr>
          <p:spPr>
            <a:xfrm>
              <a:off x="6327723" y="210720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1" name="pl701"/>
            <p:cNvSpPr/>
            <p:nvPr/>
          </p:nvSpPr>
          <p:spPr>
            <a:xfrm>
              <a:off x="6327723" y="191170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2" name="pl702"/>
            <p:cNvSpPr/>
            <p:nvPr/>
          </p:nvSpPr>
          <p:spPr>
            <a:xfrm>
              <a:off x="638856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656240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673624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691007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708391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725775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743159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760542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6388566"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711" name="pl711"/>
            <p:cNvSpPr/>
            <p:nvPr/>
          </p:nvSpPr>
          <p:spPr>
            <a:xfrm>
              <a:off x="6388566" y="2193228"/>
              <a:ext cx="1216862" cy="62561"/>
            </a:xfrm>
            <a:custGeom>
              <a:avLst/>
              <a:pathLst>
                <a:path w="1216862" h="62561">
                  <a:moveTo>
                    <a:pt x="0" y="31280"/>
                  </a:moveTo>
                  <a:lnTo>
                    <a:pt x="173837" y="46920"/>
                  </a:lnTo>
                  <a:lnTo>
                    <a:pt x="347675" y="39100"/>
                  </a:lnTo>
                  <a:lnTo>
                    <a:pt x="521512" y="15640"/>
                  </a:lnTo>
                  <a:lnTo>
                    <a:pt x="695350" y="0"/>
                  </a:lnTo>
                  <a:lnTo>
                    <a:pt x="869187" y="23460"/>
                  </a:lnTo>
                  <a:lnTo>
                    <a:pt x="1043025" y="62561"/>
                  </a:lnTo>
                  <a:lnTo>
                    <a:pt x="1216862" y="31280"/>
                  </a:lnTo>
                </a:path>
              </a:pathLst>
            </a:custGeom>
            <a:ln w="40651" cap="flat">
              <a:solidFill>
                <a:srgbClr val="BEBEBE">
                  <a:alpha val="69803"/>
                </a:srgbClr>
              </a:solidFill>
              <a:prstDash val="solid"/>
              <a:round/>
            </a:ln>
          </p:spPr>
          <p:txBody>
            <a:bodyPr/>
            <a:lstStyle/>
            <a:p/>
          </p:txBody>
        </p:sp>
        <p:sp>
          <p:nvSpPr>
            <p:cNvPr id="712" name="pl712"/>
            <p:cNvSpPr/>
            <p:nvPr/>
          </p:nvSpPr>
          <p:spPr>
            <a:xfrm>
              <a:off x="6388566" y="2193228"/>
              <a:ext cx="1216862" cy="62561"/>
            </a:xfrm>
            <a:custGeom>
              <a:avLst/>
              <a:pathLst>
                <a:path w="1216862" h="62561">
                  <a:moveTo>
                    <a:pt x="0" y="31280"/>
                  </a:moveTo>
                  <a:lnTo>
                    <a:pt x="173837" y="46920"/>
                  </a:lnTo>
                  <a:lnTo>
                    <a:pt x="347675" y="39100"/>
                  </a:lnTo>
                  <a:lnTo>
                    <a:pt x="521512" y="15640"/>
                  </a:lnTo>
                  <a:lnTo>
                    <a:pt x="695350" y="0"/>
                  </a:lnTo>
                  <a:lnTo>
                    <a:pt x="869187" y="23460"/>
                  </a:lnTo>
                  <a:lnTo>
                    <a:pt x="1043025" y="62561"/>
                  </a:lnTo>
                  <a:lnTo>
                    <a:pt x="1216862" y="31280"/>
                  </a:lnTo>
                </a:path>
              </a:pathLst>
            </a:custGeom>
            <a:ln w="35231" cap="flat">
              <a:solidFill>
                <a:srgbClr val="BEBEBE">
                  <a:alpha val="69803"/>
                </a:srgbClr>
              </a:solidFill>
              <a:prstDash val="solid"/>
              <a:round/>
            </a:ln>
          </p:spPr>
          <p:txBody>
            <a:bodyPr/>
            <a:lstStyle/>
            <a:p/>
          </p:txBody>
        </p:sp>
        <p:sp>
          <p:nvSpPr>
            <p:cNvPr id="713" name="pl713"/>
            <p:cNvSpPr/>
            <p:nvPr/>
          </p:nvSpPr>
          <p:spPr>
            <a:xfrm>
              <a:off x="6388566"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714" name="pl714"/>
            <p:cNvSpPr/>
            <p:nvPr/>
          </p:nvSpPr>
          <p:spPr>
            <a:xfrm>
              <a:off x="6388566" y="2193228"/>
              <a:ext cx="1216862" cy="62561"/>
            </a:xfrm>
            <a:custGeom>
              <a:avLst/>
              <a:pathLst>
                <a:path w="1216862" h="62561">
                  <a:moveTo>
                    <a:pt x="0" y="31280"/>
                  </a:moveTo>
                  <a:lnTo>
                    <a:pt x="173837" y="46920"/>
                  </a:lnTo>
                  <a:lnTo>
                    <a:pt x="347675" y="39100"/>
                  </a:lnTo>
                  <a:lnTo>
                    <a:pt x="521512" y="15640"/>
                  </a:lnTo>
                  <a:lnTo>
                    <a:pt x="695350" y="0"/>
                  </a:lnTo>
                  <a:lnTo>
                    <a:pt x="869187" y="23460"/>
                  </a:lnTo>
                  <a:lnTo>
                    <a:pt x="1043025" y="62561"/>
                  </a:lnTo>
                  <a:lnTo>
                    <a:pt x="1216862" y="31280"/>
                  </a:lnTo>
                </a:path>
              </a:pathLst>
            </a:custGeom>
            <a:ln w="40651" cap="flat">
              <a:solidFill>
                <a:srgbClr val="000000">
                  <a:alpha val="100000"/>
                </a:srgbClr>
              </a:solidFill>
              <a:prstDash val="solid"/>
              <a:round/>
            </a:ln>
          </p:spPr>
          <p:txBody>
            <a:bodyPr/>
            <a:lstStyle/>
            <a:p/>
          </p:txBody>
        </p:sp>
        <p:sp>
          <p:nvSpPr>
            <p:cNvPr id="715" name="pl715"/>
            <p:cNvSpPr/>
            <p:nvPr/>
          </p:nvSpPr>
          <p:spPr>
            <a:xfrm>
              <a:off x="6388566" y="2193228"/>
              <a:ext cx="1216862" cy="62561"/>
            </a:xfrm>
            <a:custGeom>
              <a:avLst/>
              <a:pathLst>
                <a:path w="1216862" h="62561">
                  <a:moveTo>
                    <a:pt x="0" y="31280"/>
                  </a:moveTo>
                  <a:lnTo>
                    <a:pt x="173837" y="46920"/>
                  </a:lnTo>
                  <a:lnTo>
                    <a:pt x="347675" y="39100"/>
                  </a:lnTo>
                  <a:lnTo>
                    <a:pt x="521512" y="15640"/>
                  </a:lnTo>
                  <a:lnTo>
                    <a:pt x="695350" y="0"/>
                  </a:lnTo>
                  <a:lnTo>
                    <a:pt x="869187" y="23460"/>
                  </a:lnTo>
                  <a:lnTo>
                    <a:pt x="1043025" y="62561"/>
                  </a:lnTo>
                  <a:lnTo>
                    <a:pt x="1216862" y="31280"/>
                  </a:lnTo>
                </a:path>
              </a:pathLst>
            </a:custGeom>
            <a:ln w="35231" cap="flat">
              <a:solidFill>
                <a:srgbClr val="F26A21">
                  <a:alpha val="100000"/>
                </a:srgbClr>
              </a:solidFill>
              <a:prstDash val="solid"/>
              <a:round/>
            </a:ln>
          </p:spPr>
          <p:txBody>
            <a:bodyPr/>
            <a:lstStyle/>
            <a:p/>
          </p:txBody>
        </p:sp>
        <p:sp>
          <p:nvSpPr>
            <p:cNvPr id="716" name="pl716"/>
            <p:cNvSpPr/>
            <p:nvPr/>
          </p:nvSpPr>
          <p:spPr>
            <a:xfrm>
              <a:off x="6327723" y="2302709"/>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17" name="tx717"/>
            <p:cNvSpPr/>
            <p:nvPr/>
          </p:nvSpPr>
          <p:spPr>
            <a:xfrm>
              <a:off x="6328307" y="206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18" name="tx718"/>
            <p:cNvSpPr/>
            <p:nvPr/>
          </p:nvSpPr>
          <p:spPr>
            <a:xfrm>
              <a:off x="6532274" y="20771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19" name="tx719"/>
            <p:cNvSpPr/>
            <p:nvPr/>
          </p:nvSpPr>
          <p:spPr>
            <a:xfrm>
              <a:off x="6706112" y="2069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20" name="tx720"/>
            <p:cNvSpPr/>
            <p:nvPr/>
          </p:nvSpPr>
          <p:spPr>
            <a:xfrm>
              <a:off x="6849820" y="2045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21" name="tx721"/>
            <p:cNvSpPr/>
            <p:nvPr/>
          </p:nvSpPr>
          <p:spPr>
            <a:xfrm>
              <a:off x="7023658" y="2030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722" name="tx722"/>
            <p:cNvSpPr/>
            <p:nvPr/>
          </p:nvSpPr>
          <p:spPr>
            <a:xfrm>
              <a:off x="7201518" y="205366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23" name="tx723"/>
            <p:cNvSpPr/>
            <p:nvPr/>
          </p:nvSpPr>
          <p:spPr>
            <a:xfrm>
              <a:off x="7401462" y="2092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24" name="tx724"/>
            <p:cNvSpPr/>
            <p:nvPr/>
          </p:nvSpPr>
          <p:spPr>
            <a:xfrm>
              <a:off x="7545170" y="206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25" name="rc725"/>
            <p:cNvSpPr/>
            <p:nvPr/>
          </p:nvSpPr>
          <p:spPr>
            <a:xfrm>
              <a:off x="6327723" y="2613739"/>
              <a:ext cx="1338549" cy="584946"/>
            </a:xfrm>
            <a:prstGeom prst="rect">
              <a:avLst/>
            </a:prstGeom>
            <a:solidFill>
              <a:srgbClr val="EBEBEB">
                <a:alpha val="100000"/>
              </a:srgbClr>
            </a:solidFill>
          </p:spPr>
          <p:txBody>
            <a:bodyPr/>
            <a:lstStyle/>
            <a:p/>
          </p:txBody>
        </p:sp>
        <p:sp>
          <p:nvSpPr>
            <p:cNvPr id="726" name="pl726"/>
            <p:cNvSpPr/>
            <p:nvPr/>
          </p:nvSpPr>
          <p:spPr>
            <a:xfrm>
              <a:off x="6327723" y="30743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7" name="pl727"/>
            <p:cNvSpPr/>
            <p:nvPr/>
          </p:nvSpPr>
          <p:spPr>
            <a:xfrm>
              <a:off x="6327723" y="287884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8" name="pl728"/>
            <p:cNvSpPr/>
            <p:nvPr/>
          </p:nvSpPr>
          <p:spPr>
            <a:xfrm>
              <a:off x="6327723" y="26833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29" name="pl729"/>
            <p:cNvSpPr/>
            <p:nvPr/>
          </p:nvSpPr>
          <p:spPr>
            <a:xfrm>
              <a:off x="6327723" y="317209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0" name="pl730"/>
            <p:cNvSpPr/>
            <p:nvPr/>
          </p:nvSpPr>
          <p:spPr>
            <a:xfrm>
              <a:off x="6327723" y="297659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1" name="pl731"/>
            <p:cNvSpPr/>
            <p:nvPr/>
          </p:nvSpPr>
          <p:spPr>
            <a:xfrm>
              <a:off x="6327723" y="27810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2" name="pl732"/>
            <p:cNvSpPr/>
            <p:nvPr/>
          </p:nvSpPr>
          <p:spPr>
            <a:xfrm>
              <a:off x="638856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656240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4" name="pl734"/>
            <p:cNvSpPr/>
            <p:nvPr/>
          </p:nvSpPr>
          <p:spPr>
            <a:xfrm>
              <a:off x="673624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5" name="pl735"/>
            <p:cNvSpPr/>
            <p:nvPr/>
          </p:nvSpPr>
          <p:spPr>
            <a:xfrm>
              <a:off x="691007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6" name="pl736"/>
            <p:cNvSpPr/>
            <p:nvPr/>
          </p:nvSpPr>
          <p:spPr>
            <a:xfrm>
              <a:off x="708391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725775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8" name="pl738"/>
            <p:cNvSpPr/>
            <p:nvPr/>
          </p:nvSpPr>
          <p:spPr>
            <a:xfrm>
              <a:off x="743159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760542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6388566"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741" name="pl741"/>
            <p:cNvSpPr/>
            <p:nvPr/>
          </p:nvSpPr>
          <p:spPr>
            <a:xfrm>
              <a:off x="6388566" y="2921853"/>
              <a:ext cx="1216862" cy="203323"/>
            </a:xfrm>
            <a:custGeom>
              <a:avLst/>
              <a:pathLst>
                <a:path w="1216862" h="203323">
                  <a:moveTo>
                    <a:pt x="0" y="203323"/>
                  </a:moveTo>
                  <a:lnTo>
                    <a:pt x="173837" y="203323"/>
                  </a:lnTo>
                  <a:lnTo>
                    <a:pt x="347675" y="140762"/>
                  </a:lnTo>
                  <a:lnTo>
                    <a:pt x="521512" y="46920"/>
                  </a:lnTo>
                  <a:lnTo>
                    <a:pt x="695350" y="0"/>
                  </a:lnTo>
                  <a:lnTo>
                    <a:pt x="869187" y="78201"/>
                  </a:lnTo>
                  <a:lnTo>
                    <a:pt x="1043025" y="78201"/>
                  </a:lnTo>
                  <a:lnTo>
                    <a:pt x="1216862" y="78201"/>
                  </a:lnTo>
                </a:path>
              </a:pathLst>
            </a:custGeom>
            <a:ln w="40651" cap="flat">
              <a:solidFill>
                <a:srgbClr val="BEBEBE">
                  <a:alpha val="69803"/>
                </a:srgbClr>
              </a:solidFill>
              <a:prstDash val="solid"/>
              <a:round/>
            </a:ln>
          </p:spPr>
          <p:txBody>
            <a:bodyPr/>
            <a:lstStyle/>
            <a:p/>
          </p:txBody>
        </p:sp>
        <p:sp>
          <p:nvSpPr>
            <p:cNvPr id="742" name="pl742"/>
            <p:cNvSpPr/>
            <p:nvPr/>
          </p:nvSpPr>
          <p:spPr>
            <a:xfrm>
              <a:off x="6388566" y="2921853"/>
              <a:ext cx="1216862" cy="203323"/>
            </a:xfrm>
            <a:custGeom>
              <a:avLst/>
              <a:pathLst>
                <a:path w="1216862" h="203323">
                  <a:moveTo>
                    <a:pt x="0" y="203323"/>
                  </a:moveTo>
                  <a:lnTo>
                    <a:pt x="173837" y="203323"/>
                  </a:lnTo>
                  <a:lnTo>
                    <a:pt x="347675" y="140762"/>
                  </a:lnTo>
                  <a:lnTo>
                    <a:pt x="521512" y="46920"/>
                  </a:lnTo>
                  <a:lnTo>
                    <a:pt x="695350" y="0"/>
                  </a:lnTo>
                  <a:lnTo>
                    <a:pt x="869187" y="78201"/>
                  </a:lnTo>
                  <a:lnTo>
                    <a:pt x="1043025" y="78201"/>
                  </a:lnTo>
                  <a:lnTo>
                    <a:pt x="1216862" y="78201"/>
                  </a:lnTo>
                </a:path>
              </a:pathLst>
            </a:custGeom>
            <a:ln w="35231" cap="flat">
              <a:solidFill>
                <a:srgbClr val="BEBEBE">
                  <a:alpha val="69803"/>
                </a:srgbClr>
              </a:solidFill>
              <a:prstDash val="solid"/>
              <a:round/>
            </a:ln>
          </p:spPr>
          <p:txBody>
            <a:bodyPr/>
            <a:lstStyle/>
            <a:p/>
          </p:txBody>
        </p:sp>
        <p:sp>
          <p:nvSpPr>
            <p:cNvPr id="743" name="pl743"/>
            <p:cNvSpPr/>
            <p:nvPr/>
          </p:nvSpPr>
          <p:spPr>
            <a:xfrm>
              <a:off x="6388566"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744" name="pl744"/>
            <p:cNvSpPr/>
            <p:nvPr/>
          </p:nvSpPr>
          <p:spPr>
            <a:xfrm>
              <a:off x="6388566" y="2921853"/>
              <a:ext cx="1216862" cy="203323"/>
            </a:xfrm>
            <a:custGeom>
              <a:avLst/>
              <a:pathLst>
                <a:path w="1216862" h="203323">
                  <a:moveTo>
                    <a:pt x="0" y="203323"/>
                  </a:moveTo>
                  <a:lnTo>
                    <a:pt x="173837" y="203323"/>
                  </a:lnTo>
                  <a:lnTo>
                    <a:pt x="347675" y="140762"/>
                  </a:lnTo>
                  <a:lnTo>
                    <a:pt x="521512" y="46920"/>
                  </a:lnTo>
                  <a:lnTo>
                    <a:pt x="695350" y="0"/>
                  </a:lnTo>
                  <a:lnTo>
                    <a:pt x="869187" y="78201"/>
                  </a:lnTo>
                  <a:lnTo>
                    <a:pt x="1043025" y="78201"/>
                  </a:lnTo>
                  <a:lnTo>
                    <a:pt x="1216862" y="78201"/>
                  </a:lnTo>
                </a:path>
              </a:pathLst>
            </a:custGeom>
            <a:ln w="40651" cap="flat">
              <a:solidFill>
                <a:srgbClr val="000000">
                  <a:alpha val="100000"/>
                </a:srgbClr>
              </a:solidFill>
              <a:prstDash val="solid"/>
              <a:round/>
            </a:ln>
          </p:spPr>
          <p:txBody>
            <a:bodyPr/>
            <a:lstStyle/>
            <a:p/>
          </p:txBody>
        </p:sp>
        <p:sp>
          <p:nvSpPr>
            <p:cNvPr id="745" name="pl745"/>
            <p:cNvSpPr/>
            <p:nvPr/>
          </p:nvSpPr>
          <p:spPr>
            <a:xfrm>
              <a:off x="6388566" y="2921853"/>
              <a:ext cx="1216862" cy="203323"/>
            </a:xfrm>
            <a:custGeom>
              <a:avLst/>
              <a:pathLst>
                <a:path w="1216862" h="203323">
                  <a:moveTo>
                    <a:pt x="0" y="203323"/>
                  </a:moveTo>
                  <a:lnTo>
                    <a:pt x="173837" y="203323"/>
                  </a:lnTo>
                  <a:lnTo>
                    <a:pt x="347675" y="140762"/>
                  </a:lnTo>
                  <a:lnTo>
                    <a:pt x="521512" y="46920"/>
                  </a:lnTo>
                  <a:lnTo>
                    <a:pt x="695350" y="0"/>
                  </a:lnTo>
                  <a:lnTo>
                    <a:pt x="869187" y="78201"/>
                  </a:lnTo>
                  <a:lnTo>
                    <a:pt x="1043025" y="78201"/>
                  </a:lnTo>
                  <a:lnTo>
                    <a:pt x="1216862" y="78201"/>
                  </a:lnTo>
                </a:path>
              </a:pathLst>
            </a:custGeom>
            <a:ln w="35231" cap="flat">
              <a:solidFill>
                <a:srgbClr val="F26A21">
                  <a:alpha val="100000"/>
                </a:srgbClr>
              </a:solidFill>
              <a:prstDash val="solid"/>
              <a:round/>
            </a:ln>
          </p:spPr>
          <p:txBody>
            <a:bodyPr/>
            <a:lstStyle/>
            <a:p/>
          </p:txBody>
        </p:sp>
        <p:sp>
          <p:nvSpPr>
            <p:cNvPr id="746" name="pl746"/>
            <p:cNvSpPr/>
            <p:nvPr/>
          </p:nvSpPr>
          <p:spPr>
            <a:xfrm>
              <a:off x="6327723" y="317209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47" name="tx747"/>
            <p:cNvSpPr/>
            <p:nvPr/>
          </p:nvSpPr>
          <p:spPr>
            <a:xfrm>
              <a:off x="6358437" y="29621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48" name="tx748"/>
            <p:cNvSpPr/>
            <p:nvPr/>
          </p:nvSpPr>
          <p:spPr>
            <a:xfrm>
              <a:off x="6532274" y="29621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49" name="tx749"/>
            <p:cNvSpPr/>
            <p:nvPr/>
          </p:nvSpPr>
          <p:spPr>
            <a:xfrm>
              <a:off x="6675982" y="28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750" name="tx750"/>
            <p:cNvSpPr/>
            <p:nvPr/>
          </p:nvSpPr>
          <p:spPr>
            <a:xfrm>
              <a:off x="6849820" y="2805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751" name="tx751"/>
            <p:cNvSpPr/>
            <p:nvPr/>
          </p:nvSpPr>
          <p:spPr>
            <a:xfrm>
              <a:off x="7023658" y="2758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752" name="tx752"/>
            <p:cNvSpPr/>
            <p:nvPr/>
          </p:nvSpPr>
          <p:spPr>
            <a:xfrm>
              <a:off x="7197495" y="2837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53" name="tx753"/>
            <p:cNvSpPr/>
            <p:nvPr/>
          </p:nvSpPr>
          <p:spPr>
            <a:xfrm>
              <a:off x="7371333" y="2837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54" name="tx754"/>
            <p:cNvSpPr/>
            <p:nvPr/>
          </p:nvSpPr>
          <p:spPr>
            <a:xfrm>
              <a:off x="7545170" y="2837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55" name="rc755"/>
            <p:cNvSpPr/>
            <p:nvPr/>
          </p:nvSpPr>
          <p:spPr>
            <a:xfrm>
              <a:off x="6327723" y="3483127"/>
              <a:ext cx="1338549" cy="584946"/>
            </a:xfrm>
            <a:prstGeom prst="rect">
              <a:avLst/>
            </a:prstGeom>
            <a:solidFill>
              <a:srgbClr val="EBEBEB">
                <a:alpha val="100000"/>
              </a:srgbClr>
            </a:solidFill>
          </p:spPr>
          <p:txBody>
            <a:bodyPr/>
            <a:lstStyle/>
            <a:p/>
          </p:txBody>
        </p:sp>
        <p:sp>
          <p:nvSpPr>
            <p:cNvPr id="756" name="pl756"/>
            <p:cNvSpPr/>
            <p:nvPr/>
          </p:nvSpPr>
          <p:spPr>
            <a:xfrm>
              <a:off x="6327723" y="394373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7" name="pl757"/>
            <p:cNvSpPr/>
            <p:nvPr/>
          </p:nvSpPr>
          <p:spPr>
            <a:xfrm>
              <a:off x="6327723" y="374823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8" name="pl758"/>
            <p:cNvSpPr/>
            <p:nvPr/>
          </p:nvSpPr>
          <p:spPr>
            <a:xfrm>
              <a:off x="6327723" y="355272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59" name="pl759"/>
            <p:cNvSpPr/>
            <p:nvPr/>
          </p:nvSpPr>
          <p:spPr>
            <a:xfrm>
              <a:off x="6327723" y="404148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0" name="pl760"/>
            <p:cNvSpPr/>
            <p:nvPr/>
          </p:nvSpPr>
          <p:spPr>
            <a:xfrm>
              <a:off x="6327723" y="384598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1" name="pl761"/>
            <p:cNvSpPr/>
            <p:nvPr/>
          </p:nvSpPr>
          <p:spPr>
            <a:xfrm>
              <a:off x="6327723" y="365047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62" name="pl762"/>
            <p:cNvSpPr/>
            <p:nvPr/>
          </p:nvSpPr>
          <p:spPr>
            <a:xfrm>
              <a:off x="638856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3" name="pl763"/>
            <p:cNvSpPr/>
            <p:nvPr/>
          </p:nvSpPr>
          <p:spPr>
            <a:xfrm>
              <a:off x="656240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4" name="pl764"/>
            <p:cNvSpPr/>
            <p:nvPr/>
          </p:nvSpPr>
          <p:spPr>
            <a:xfrm>
              <a:off x="673624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5" name="pl765"/>
            <p:cNvSpPr/>
            <p:nvPr/>
          </p:nvSpPr>
          <p:spPr>
            <a:xfrm>
              <a:off x="691007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6" name="pl766"/>
            <p:cNvSpPr/>
            <p:nvPr/>
          </p:nvSpPr>
          <p:spPr>
            <a:xfrm>
              <a:off x="708391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725775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743159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760542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6388566"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771" name="pl771"/>
            <p:cNvSpPr/>
            <p:nvPr/>
          </p:nvSpPr>
          <p:spPr>
            <a:xfrm>
              <a:off x="6388566" y="3947643"/>
              <a:ext cx="1216862" cy="46920"/>
            </a:xfrm>
            <a:custGeom>
              <a:avLst/>
              <a:pathLst>
                <a:path w="1216862" h="46920">
                  <a:moveTo>
                    <a:pt x="0" y="0"/>
                  </a:moveTo>
                  <a:lnTo>
                    <a:pt x="173837" y="7820"/>
                  </a:lnTo>
                  <a:lnTo>
                    <a:pt x="347675" y="7820"/>
                  </a:lnTo>
                  <a:lnTo>
                    <a:pt x="521512" y="23460"/>
                  </a:lnTo>
                  <a:lnTo>
                    <a:pt x="695350" y="15640"/>
                  </a:lnTo>
                  <a:lnTo>
                    <a:pt x="869187" y="15640"/>
                  </a:lnTo>
                  <a:lnTo>
                    <a:pt x="1043025" y="15640"/>
                  </a:lnTo>
                  <a:lnTo>
                    <a:pt x="1216862" y="46920"/>
                  </a:lnTo>
                </a:path>
              </a:pathLst>
            </a:custGeom>
            <a:ln w="40651" cap="flat">
              <a:solidFill>
                <a:srgbClr val="BEBEBE">
                  <a:alpha val="69803"/>
                </a:srgbClr>
              </a:solidFill>
              <a:prstDash val="solid"/>
              <a:round/>
            </a:ln>
          </p:spPr>
          <p:txBody>
            <a:bodyPr/>
            <a:lstStyle/>
            <a:p/>
          </p:txBody>
        </p:sp>
        <p:sp>
          <p:nvSpPr>
            <p:cNvPr id="772" name="pl772"/>
            <p:cNvSpPr/>
            <p:nvPr/>
          </p:nvSpPr>
          <p:spPr>
            <a:xfrm>
              <a:off x="6388566" y="3947643"/>
              <a:ext cx="1216862" cy="46920"/>
            </a:xfrm>
            <a:custGeom>
              <a:avLst/>
              <a:pathLst>
                <a:path w="1216862" h="46920">
                  <a:moveTo>
                    <a:pt x="0" y="0"/>
                  </a:moveTo>
                  <a:lnTo>
                    <a:pt x="173837" y="7820"/>
                  </a:lnTo>
                  <a:lnTo>
                    <a:pt x="347675" y="7820"/>
                  </a:lnTo>
                  <a:lnTo>
                    <a:pt x="521512" y="23460"/>
                  </a:lnTo>
                  <a:lnTo>
                    <a:pt x="695350" y="15640"/>
                  </a:lnTo>
                  <a:lnTo>
                    <a:pt x="869187" y="15640"/>
                  </a:lnTo>
                  <a:lnTo>
                    <a:pt x="1043025" y="15640"/>
                  </a:lnTo>
                  <a:lnTo>
                    <a:pt x="1216862" y="46920"/>
                  </a:lnTo>
                </a:path>
              </a:pathLst>
            </a:custGeom>
            <a:ln w="35231" cap="flat">
              <a:solidFill>
                <a:srgbClr val="BEBEBE">
                  <a:alpha val="69803"/>
                </a:srgbClr>
              </a:solidFill>
              <a:prstDash val="solid"/>
              <a:round/>
            </a:ln>
          </p:spPr>
          <p:txBody>
            <a:bodyPr/>
            <a:lstStyle/>
            <a:p/>
          </p:txBody>
        </p:sp>
        <p:sp>
          <p:nvSpPr>
            <p:cNvPr id="773" name="pl773"/>
            <p:cNvSpPr/>
            <p:nvPr/>
          </p:nvSpPr>
          <p:spPr>
            <a:xfrm>
              <a:off x="6388566"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774" name="pl774"/>
            <p:cNvSpPr/>
            <p:nvPr/>
          </p:nvSpPr>
          <p:spPr>
            <a:xfrm>
              <a:off x="6388566" y="3947643"/>
              <a:ext cx="1216862" cy="46920"/>
            </a:xfrm>
            <a:custGeom>
              <a:avLst/>
              <a:pathLst>
                <a:path w="1216862" h="46920">
                  <a:moveTo>
                    <a:pt x="0" y="0"/>
                  </a:moveTo>
                  <a:lnTo>
                    <a:pt x="173837" y="7820"/>
                  </a:lnTo>
                  <a:lnTo>
                    <a:pt x="347675" y="7820"/>
                  </a:lnTo>
                  <a:lnTo>
                    <a:pt x="521512" y="23460"/>
                  </a:lnTo>
                  <a:lnTo>
                    <a:pt x="695350" y="15640"/>
                  </a:lnTo>
                  <a:lnTo>
                    <a:pt x="869187" y="15640"/>
                  </a:lnTo>
                  <a:lnTo>
                    <a:pt x="1043025" y="15640"/>
                  </a:lnTo>
                  <a:lnTo>
                    <a:pt x="1216862" y="46920"/>
                  </a:lnTo>
                </a:path>
              </a:pathLst>
            </a:custGeom>
            <a:ln w="40651" cap="flat">
              <a:solidFill>
                <a:srgbClr val="000000">
                  <a:alpha val="100000"/>
                </a:srgbClr>
              </a:solidFill>
              <a:prstDash val="solid"/>
              <a:round/>
            </a:ln>
          </p:spPr>
          <p:txBody>
            <a:bodyPr/>
            <a:lstStyle/>
            <a:p/>
          </p:txBody>
        </p:sp>
        <p:sp>
          <p:nvSpPr>
            <p:cNvPr id="775" name="pl775"/>
            <p:cNvSpPr/>
            <p:nvPr/>
          </p:nvSpPr>
          <p:spPr>
            <a:xfrm>
              <a:off x="6388566" y="3947643"/>
              <a:ext cx="1216862" cy="46920"/>
            </a:xfrm>
            <a:custGeom>
              <a:avLst/>
              <a:pathLst>
                <a:path w="1216862" h="46920">
                  <a:moveTo>
                    <a:pt x="0" y="0"/>
                  </a:moveTo>
                  <a:lnTo>
                    <a:pt x="173837" y="7820"/>
                  </a:lnTo>
                  <a:lnTo>
                    <a:pt x="347675" y="7820"/>
                  </a:lnTo>
                  <a:lnTo>
                    <a:pt x="521512" y="23460"/>
                  </a:lnTo>
                  <a:lnTo>
                    <a:pt x="695350" y="15640"/>
                  </a:lnTo>
                  <a:lnTo>
                    <a:pt x="869187" y="15640"/>
                  </a:lnTo>
                  <a:lnTo>
                    <a:pt x="1043025" y="15640"/>
                  </a:lnTo>
                  <a:lnTo>
                    <a:pt x="1216862" y="46920"/>
                  </a:lnTo>
                </a:path>
              </a:pathLst>
            </a:custGeom>
            <a:ln w="35231" cap="flat">
              <a:solidFill>
                <a:srgbClr val="F26A21">
                  <a:alpha val="100000"/>
                </a:srgbClr>
              </a:solidFill>
              <a:prstDash val="solid"/>
              <a:round/>
            </a:ln>
          </p:spPr>
          <p:txBody>
            <a:bodyPr/>
            <a:lstStyle/>
            <a:p/>
          </p:txBody>
        </p:sp>
        <p:sp>
          <p:nvSpPr>
            <p:cNvPr id="776" name="pl776"/>
            <p:cNvSpPr/>
            <p:nvPr/>
          </p:nvSpPr>
          <p:spPr>
            <a:xfrm>
              <a:off x="6327723" y="404148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77" name="tx777"/>
            <p:cNvSpPr/>
            <p:nvPr/>
          </p:nvSpPr>
          <p:spPr>
            <a:xfrm>
              <a:off x="6328307" y="3784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78" name="tx778"/>
            <p:cNvSpPr/>
            <p:nvPr/>
          </p:nvSpPr>
          <p:spPr>
            <a:xfrm>
              <a:off x="6506168" y="379243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79" name="tx779"/>
            <p:cNvSpPr/>
            <p:nvPr/>
          </p:nvSpPr>
          <p:spPr>
            <a:xfrm>
              <a:off x="6680006" y="379243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80" name="tx780"/>
            <p:cNvSpPr/>
            <p:nvPr/>
          </p:nvSpPr>
          <p:spPr>
            <a:xfrm>
              <a:off x="6879950" y="3808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81" name="tx781"/>
            <p:cNvSpPr/>
            <p:nvPr/>
          </p:nvSpPr>
          <p:spPr>
            <a:xfrm>
              <a:off x="7023658" y="3800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82" name="tx782"/>
            <p:cNvSpPr/>
            <p:nvPr/>
          </p:nvSpPr>
          <p:spPr>
            <a:xfrm>
              <a:off x="7197495" y="3800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83" name="tx783"/>
            <p:cNvSpPr/>
            <p:nvPr/>
          </p:nvSpPr>
          <p:spPr>
            <a:xfrm>
              <a:off x="7371333" y="3800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84" name="tx784"/>
            <p:cNvSpPr/>
            <p:nvPr/>
          </p:nvSpPr>
          <p:spPr>
            <a:xfrm>
              <a:off x="7575300" y="38315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85" name="rc785"/>
            <p:cNvSpPr/>
            <p:nvPr/>
          </p:nvSpPr>
          <p:spPr>
            <a:xfrm>
              <a:off x="6327723" y="4352515"/>
              <a:ext cx="1338549" cy="584946"/>
            </a:xfrm>
            <a:prstGeom prst="rect">
              <a:avLst/>
            </a:prstGeom>
            <a:solidFill>
              <a:srgbClr val="EBEBEB">
                <a:alpha val="100000"/>
              </a:srgbClr>
            </a:solidFill>
          </p:spPr>
          <p:txBody>
            <a:bodyPr/>
            <a:lstStyle/>
            <a:p/>
          </p:txBody>
        </p:sp>
        <p:sp>
          <p:nvSpPr>
            <p:cNvPr id="786" name="pl786"/>
            <p:cNvSpPr/>
            <p:nvPr/>
          </p:nvSpPr>
          <p:spPr>
            <a:xfrm>
              <a:off x="6327723" y="481312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7" name="pl787"/>
            <p:cNvSpPr/>
            <p:nvPr/>
          </p:nvSpPr>
          <p:spPr>
            <a:xfrm>
              <a:off x="6327723" y="461761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8" name="pl788"/>
            <p:cNvSpPr/>
            <p:nvPr/>
          </p:nvSpPr>
          <p:spPr>
            <a:xfrm>
              <a:off x="6327723" y="442211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89" name="pl789"/>
            <p:cNvSpPr/>
            <p:nvPr/>
          </p:nvSpPr>
          <p:spPr>
            <a:xfrm>
              <a:off x="6327723" y="49108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0" name="pl790"/>
            <p:cNvSpPr/>
            <p:nvPr/>
          </p:nvSpPr>
          <p:spPr>
            <a:xfrm>
              <a:off x="6327723" y="471537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1" name="pl791"/>
            <p:cNvSpPr/>
            <p:nvPr/>
          </p:nvSpPr>
          <p:spPr>
            <a:xfrm>
              <a:off x="6327723" y="451986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92" name="pl792"/>
            <p:cNvSpPr/>
            <p:nvPr/>
          </p:nvSpPr>
          <p:spPr>
            <a:xfrm>
              <a:off x="638856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3" name="pl793"/>
            <p:cNvSpPr/>
            <p:nvPr/>
          </p:nvSpPr>
          <p:spPr>
            <a:xfrm>
              <a:off x="656240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4" name="pl794"/>
            <p:cNvSpPr/>
            <p:nvPr/>
          </p:nvSpPr>
          <p:spPr>
            <a:xfrm>
              <a:off x="673624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5" name="pl795"/>
            <p:cNvSpPr/>
            <p:nvPr/>
          </p:nvSpPr>
          <p:spPr>
            <a:xfrm>
              <a:off x="691007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6" name="pl796"/>
            <p:cNvSpPr/>
            <p:nvPr/>
          </p:nvSpPr>
          <p:spPr>
            <a:xfrm>
              <a:off x="708391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7" name="pl797"/>
            <p:cNvSpPr/>
            <p:nvPr/>
          </p:nvSpPr>
          <p:spPr>
            <a:xfrm>
              <a:off x="725775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8" name="pl798"/>
            <p:cNvSpPr/>
            <p:nvPr/>
          </p:nvSpPr>
          <p:spPr>
            <a:xfrm>
              <a:off x="743159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9" name="pl799"/>
            <p:cNvSpPr/>
            <p:nvPr/>
          </p:nvSpPr>
          <p:spPr>
            <a:xfrm>
              <a:off x="760542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0" name="pl800"/>
            <p:cNvSpPr/>
            <p:nvPr/>
          </p:nvSpPr>
          <p:spPr>
            <a:xfrm>
              <a:off x="6388566"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801" name="pl801"/>
            <p:cNvSpPr/>
            <p:nvPr/>
          </p:nvSpPr>
          <p:spPr>
            <a:xfrm>
              <a:off x="6388566" y="4762290"/>
              <a:ext cx="1216862" cy="140762"/>
            </a:xfrm>
            <a:custGeom>
              <a:avLst/>
              <a:pathLst>
                <a:path w="1216862" h="140762">
                  <a:moveTo>
                    <a:pt x="0" y="117302"/>
                  </a:moveTo>
                  <a:lnTo>
                    <a:pt x="173837" y="93841"/>
                  </a:lnTo>
                  <a:lnTo>
                    <a:pt x="347675" y="132942"/>
                  </a:lnTo>
                  <a:lnTo>
                    <a:pt x="521512" y="109481"/>
                  </a:lnTo>
                  <a:lnTo>
                    <a:pt x="695350" y="140762"/>
                  </a:lnTo>
                  <a:lnTo>
                    <a:pt x="869187" y="0"/>
                  </a:lnTo>
                  <a:lnTo>
                    <a:pt x="1043025" y="132942"/>
                  </a:lnTo>
                  <a:lnTo>
                    <a:pt x="1216862" y="132942"/>
                  </a:lnTo>
                </a:path>
              </a:pathLst>
            </a:custGeom>
            <a:ln w="40651" cap="flat">
              <a:solidFill>
                <a:srgbClr val="BEBEBE">
                  <a:alpha val="69803"/>
                </a:srgbClr>
              </a:solidFill>
              <a:prstDash val="solid"/>
              <a:round/>
            </a:ln>
          </p:spPr>
          <p:txBody>
            <a:bodyPr/>
            <a:lstStyle/>
            <a:p/>
          </p:txBody>
        </p:sp>
        <p:sp>
          <p:nvSpPr>
            <p:cNvPr id="802" name="pl802"/>
            <p:cNvSpPr/>
            <p:nvPr/>
          </p:nvSpPr>
          <p:spPr>
            <a:xfrm>
              <a:off x="6388566" y="4762290"/>
              <a:ext cx="1216862" cy="140762"/>
            </a:xfrm>
            <a:custGeom>
              <a:avLst/>
              <a:pathLst>
                <a:path w="1216862" h="140762">
                  <a:moveTo>
                    <a:pt x="0" y="117302"/>
                  </a:moveTo>
                  <a:lnTo>
                    <a:pt x="173837" y="93841"/>
                  </a:lnTo>
                  <a:lnTo>
                    <a:pt x="347675" y="132942"/>
                  </a:lnTo>
                  <a:lnTo>
                    <a:pt x="521512" y="109481"/>
                  </a:lnTo>
                  <a:lnTo>
                    <a:pt x="695350" y="140762"/>
                  </a:lnTo>
                  <a:lnTo>
                    <a:pt x="869187" y="0"/>
                  </a:lnTo>
                  <a:lnTo>
                    <a:pt x="1043025" y="132942"/>
                  </a:lnTo>
                  <a:lnTo>
                    <a:pt x="1216862" y="132942"/>
                  </a:lnTo>
                </a:path>
              </a:pathLst>
            </a:custGeom>
            <a:ln w="35231" cap="flat">
              <a:solidFill>
                <a:srgbClr val="BEBEBE">
                  <a:alpha val="69803"/>
                </a:srgbClr>
              </a:solidFill>
              <a:prstDash val="solid"/>
              <a:round/>
            </a:ln>
          </p:spPr>
          <p:txBody>
            <a:bodyPr/>
            <a:lstStyle/>
            <a:p/>
          </p:txBody>
        </p:sp>
        <p:sp>
          <p:nvSpPr>
            <p:cNvPr id="803" name="pl803"/>
            <p:cNvSpPr/>
            <p:nvPr/>
          </p:nvSpPr>
          <p:spPr>
            <a:xfrm>
              <a:off x="6388566"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804" name="pl804"/>
            <p:cNvSpPr/>
            <p:nvPr/>
          </p:nvSpPr>
          <p:spPr>
            <a:xfrm>
              <a:off x="6388566" y="4762290"/>
              <a:ext cx="1216862" cy="140762"/>
            </a:xfrm>
            <a:custGeom>
              <a:avLst/>
              <a:pathLst>
                <a:path w="1216862" h="140762">
                  <a:moveTo>
                    <a:pt x="0" y="117302"/>
                  </a:moveTo>
                  <a:lnTo>
                    <a:pt x="173837" y="93841"/>
                  </a:lnTo>
                  <a:lnTo>
                    <a:pt x="347675" y="132942"/>
                  </a:lnTo>
                  <a:lnTo>
                    <a:pt x="521512" y="109481"/>
                  </a:lnTo>
                  <a:lnTo>
                    <a:pt x="695350" y="140762"/>
                  </a:lnTo>
                  <a:lnTo>
                    <a:pt x="869187" y="0"/>
                  </a:lnTo>
                  <a:lnTo>
                    <a:pt x="1043025" y="132942"/>
                  </a:lnTo>
                  <a:lnTo>
                    <a:pt x="1216862" y="132942"/>
                  </a:lnTo>
                </a:path>
              </a:pathLst>
            </a:custGeom>
            <a:ln w="40651" cap="flat">
              <a:solidFill>
                <a:srgbClr val="000000">
                  <a:alpha val="100000"/>
                </a:srgbClr>
              </a:solidFill>
              <a:prstDash val="solid"/>
              <a:round/>
            </a:ln>
          </p:spPr>
          <p:txBody>
            <a:bodyPr/>
            <a:lstStyle/>
            <a:p/>
          </p:txBody>
        </p:sp>
        <p:sp>
          <p:nvSpPr>
            <p:cNvPr id="805" name="pl805"/>
            <p:cNvSpPr/>
            <p:nvPr/>
          </p:nvSpPr>
          <p:spPr>
            <a:xfrm>
              <a:off x="6388566" y="4762290"/>
              <a:ext cx="1216862" cy="140762"/>
            </a:xfrm>
            <a:custGeom>
              <a:avLst/>
              <a:pathLst>
                <a:path w="1216862" h="140762">
                  <a:moveTo>
                    <a:pt x="0" y="117302"/>
                  </a:moveTo>
                  <a:lnTo>
                    <a:pt x="173837" y="93841"/>
                  </a:lnTo>
                  <a:lnTo>
                    <a:pt x="347675" y="132942"/>
                  </a:lnTo>
                  <a:lnTo>
                    <a:pt x="521512" y="109481"/>
                  </a:lnTo>
                  <a:lnTo>
                    <a:pt x="695350" y="140762"/>
                  </a:lnTo>
                  <a:lnTo>
                    <a:pt x="869187" y="0"/>
                  </a:lnTo>
                  <a:lnTo>
                    <a:pt x="1043025" y="132942"/>
                  </a:lnTo>
                  <a:lnTo>
                    <a:pt x="1216862" y="132942"/>
                  </a:lnTo>
                </a:path>
              </a:pathLst>
            </a:custGeom>
            <a:ln w="35231" cap="flat">
              <a:solidFill>
                <a:srgbClr val="F26A21">
                  <a:alpha val="100000"/>
                </a:srgbClr>
              </a:solidFill>
              <a:prstDash val="solid"/>
              <a:round/>
            </a:ln>
          </p:spPr>
          <p:txBody>
            <a:bodyPr/>
            <a:lstStyle/>
            <a:p/>
          </p:txBody>
        </p:sp>
        <p:sp>
          <p:nvSpPr>
            <p:cNvPr id="806" name="pl806"/>
            <p:cNvSpPr/>
            <p:nvPr/>
          </p:nvSpPr>
          <p:spPr>
            <a:xfrm>
              <a:off x="6327723" y="4910873"/>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07" name="tx807"/>
            <p:cNvSpPr/>
            <p:nvPr/>
          </p:nvSpPr>
          <p:spPr>
            <a:xfrm>
              <a:off x="6358437" y="47165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08" name="tx808"/>
            <p:cNvSpPr/>
            <p:nvPr/>
          </p:nvSpPr>
          <p:spPr>
            <a:xfrm>
              <a:off x="6532274" y="46931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09" name="tx809"/>
            <p:cNvSpPr/>
            <p:nvPr/>
          </p:nvSpPr>
          <p:spPr>
            <a:xfrm>
              <a:off x="6706112" y="4732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0" name="tx810"/>
            <p:cNvSpPr/>
            <p:nvPr/>
          </p:nvSpPr>
          <p:spPr>
            <a:xfrm>
              <a:off x="6879950" y="47087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11" name="tx811"/>
            <p:cNvSpPr/>
            <p:nvPr/>
          </p:nvSpPr>
          <p:spPr>
            <a:xfrm>
              <a:off x="7053787" y="47400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2" name="tx812"/>
            <p:cNvSpPr/>
            <p:nvPr/>
          </p:nvSpPr>
          <p:spPr>
            <a:xfrm>
              <a:off x="7197495" y="4599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13" name="tx813"/>
            <p:cNvSpPr/>
            <p:nvPr/>
          </p:nvSpPr>
          <p:spPr>
            <a:xfrm>
              <a:off x="7401462" y="4732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4" name="tx814"/>
            <p:cNvSpPr/>
            <p:nvPr/>
          </p:nvSpPr>
          <p:spPr>
            <a:xfrm>
              <a:off x="7575300" y="47322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5" name="rc815"/>
            <p:cNvSpPr/>
            <p:nvPr/>
          </p:nvSpPr>
          <p:spPr>
            <a:xfrm>
              <a:off x="7735861" y="874964"/>
              <a:ext cx="1338549" cy="584946"/>
            </a:xfrm>
            <a:prstGeom prst="rect">
              <a:avLst/>
            </a:prstGeom>
            <a:solidFill>
              <a:srgbClr val="EBEBEB">
                <a:alpha val="100000"/>
              </a:srgbClr>
            </a:solidFill>
          </p:spPr>
          <p:txBody>
            <a:bodyPr/>
            <a:lstStyle/>
            <a:p/>
          </p:txBody>
        </p:sp>
        <p:sp>
          <p:nvSpPr>
            <p:cNvPr id="816" name="pl816"/>
            <p:cNvSpPr/>
            <p:nvPr/>
          </p:nvSpPr>
          <p:spPr>
            <a:xfrm>
              <a:off x="7735861" y="13355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17" name="pl817"/>
            <p:cNvSpPr/>
            <p:nvPr/>
          </p:nvSpPr>
          <p:spPr>
            <a:xfrm>
              <a:off x="7735861" y="114006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18" name="pl818"/>
            <p:cNvSpPr/>
            <p:nvPr/>
          </p:nvSpPr>
          <p:spPr>
            <a:xfrm>
              <a:off x="7735861" y="94456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19" name="pl819"/>
            <p:cNvSpPr/>
            <p:nvPr/>
          </p:nvSpPr>
          <p:spPr>
            <a:xfrm>
              <a:off x="7735861" y="143332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20" name="pl820"/>
            <p:cNvSpPr/>
            <p:nvPr/>
          </p:nvSpPr>
          <p:spPr>
            <a:xfrm>
              <a:off x="7735861" y="123781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21" name="pl821"/>
            <p:cNvSpPr/>
            <p:nvPr/>
          </p:nvSpPr>
          <p:spPr>
            <a:xfrm>
              <a:off x="7735861" y="104231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22" name="pl822"/>
            <p:cNvSpPr/>
            <p:nvPr/>
          </p:nvSpPr>
          <p:spPr>
            <a:xfrm>
              <a:off x="779670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3" name="pl823"/>
            <p:cNvSpPr/>
            <p:nvPr/>
          </p:nvSpPr>
          <p:spPr>
            <a:xfrm>
              <a:off x="797054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4" name="pl824"/>
            <p:cNvSpPr/>
            <p:nvPr/>
          </p:nvSpPr>
          <p:spPr>
            <a:xfrm>
              <a:off x="814438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5" name="pl825"/>
            <p:cNvSpPr/>
            <p:nvPr/>
          </p:nvSpPr>
          <p:spPr>
            <a:xfrm>
              <a:off x="831821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6" name="pl826"/>
            <p:cNvSpPr/>
            <p:nvPr/>
          </p:nvSpPr>
          <p:spPr>
            <a:xfrm>
              <a:off x="849205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7" name="pl827"/>
            <p:cNvSpPr/>
            <p:nvPr/>
          </p:nvSpPr>
          <p:spPr>
            <a:xfrm>
              <a:off x="866589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8" name="pl828"/>
            <p:cNvSpPr/>
            <p:nvPr/>
          </p:nvSpPr>
          <p:spPr>
            <a:xfrm>
              <a:off x="883973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9" name="pl829"/>
            <p:cNvSpPr/>
            <p:nvPr/>
          </p:nvSpPr>
          <p:spPr>
            <a:xfrm>
              <a:off x="901356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30" name="pl830"/>
            <p:cNvSpPr/>
            <p:nvPr/>
          </p:nvSpPr>
          <p:spPr>
            <a:xfrm>
              <a:off x="7796704"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831" name="pl831"/>
            <p:cNvSpPr/>
            <p:nvPr/>
          </p:nvSpPr>
          <p:spPr>
            <a:xfrm>
              <a:off x="7796704" y="1229998"/>
              <a:ext cx="1216862" cy="70381"/>
            </a:xfrm>
            <a:custGeom>
              <a:avLst/>
              <a:pathLst>
                <a:path w="1216862" h="70381">
                  <a:moveTo>
                    <a:pt x="0" y="7820"/>
                  </a:moveTo>
                  <a:lnTo>
                    <a:pt x="173837" y="23460"/>
                  </a:lnTo>
                  <a:lnTo>
                    <a:pt x="347675" y="0"/>
                  </a:lnTo>
                  <a:lnTo>
                    <a:pt x="521512" y="31280"/>
                  </a:lnTo>
                  <a:lnTo>
                    <a:pt x="695350" y="46920"/>
                  </a:lnTo>
                  <a:lnTo>
                    <a:pt x="869187" y="46920"/>
                  </a:lnTo>
                  <a:lnTo>
                    <a:pt x="1043025" y="62561"/>
                  </a:lnTo>
                  <a:lnTo>
                    <a:pt x="1216862" y="70381"/>
                  </a:lnTo>
                </a:path>
              </a:pathLst>
            </a:custGeom>
            <a:ln w="40651" cap="flat">
              <a:solidFill>
                <a:srgbClr val="BEBEBE">
                  <a:alpha val="69803"/>
                </a:srgbClr>
              </a:solidFill>
              <a:prstDash val="solid"/>
              <a:round/>
            </a:ln>
          </p:spPr>
          <p:txBody>
            <a:bodyPr/>
            <a:lstStyle/>
            <a:p/>
          </p:txBody>
        </p:sp>
        <p:sp>
          <p:nvSpPr>
            <p:cNvPr id="832" name="pl832"/>
            <p:cNvSpPr/>
            <p:nvPr/>
          </p:nvSpPr>
          <p:spPr>
            <a:xfrm>
              <a:off x="7796704" y="1229998"/>
              <a:ext cx="1216862" cy="70381"/>
            </a:xfrm>
            <a:custGeom>
              <a:avLst/>
              <a:pathLst>
                <a:path w="1216862" h="70381">
                  <a:moveTo>
                    <a:pt x="0" y="7820"/>
                  </a:moveTo>
                  <a:lnTo>
                    <a:pt x="173837" y="23460"/>
                  </a:lnTo>
                  <a:lnTo>
                    <a:pt x="347675" y="0"/>
                  </a:lnTo>
                  <a:lnTo>
                    <a:pt x="521512" y="31280"/>
                  </a:lnTo>
                  <a:lnTo>
                    <a:pt x="695350" y="46920"/>
                  </a:lnTo>
                  <a:lnTo>
                    <a:pt x="869187" y="46920"/>
                  </a:lnTo>
                  <a:lnTo>
                    <a:pt x="1043025" y="62561"/>
                  </a:lnTo>
                  <a:lnTo>
                    <a:pt x="1216862" y="70381"/>
                  </a:lnTo>
                </a:path>
              </a:pathLst>
            </a:custGeom>
            <a:ln w="35231" cap="flat">
              <a:solidFill>
                <a:srgbClr val="BEBEBE">
                  <a:alpha val="69803"/>
                </a:srgbClr>
              </a:solidFill>
              <a:prstDash val="solid"/>
              <a:round/>
            </a:ln>
          </p:spPr>
          <p:txBody>
            <a:bodyPr/>
            <a:lstStyle/>
            <a:p/>
          </p:txBody>
        </p:sp>
        <p:sp>
          <p:nvSpPr>
            <p:cNvPr id="833" name="pl833"/>
            <p:cNvSpPr/>
            <p:nvPr/>
          </p:nvSpPr>
          <p:spPr>
            <a:xfrm>
              <a:off x="7796704" y="1347300"/>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834" name="pl834"/>
            <p:cNvSpPr/>
            <p:nvPr/>
          </p:nvSpPr>
          <p:spPr>
            <a:xfrm>
              <a:off x="7796704" y="1229998"/>
              <a:ext cx="1216862" cy="70381"/>
            </a:xfrm>
            <a:custGeom>
              <a:avLst/>
              <a:pathLst>
                <a:path w="1216862" h="70381">
                  <a:moveTo>
                    <a:pt x="0" y="7820"/>
                  </a:moveTo>
                  <a:lnTo>
                    <a:pt x="173837" y="23460"/>
                  </a:lnTo>
                  <a:lnTo>
                    <a:pt x="347675" y="0"/>
                  </a:lnTo>
                  <a:lnTo>
                    <a:pt x="521512" y="31280"/>
                  </a:lnTo>
                  <a:lnTo>
                    <a:pt x="695350" y="46920"/>
                  </a:lnTo>
                  <a:lnTo>
                    <a:pt x="869187" y="46920"/>
                  </a:lnTo>
                  <a:lnTo>
                    <a:pt x="1043025" y="62561"/>
                  </a:lnTo>
                  <a:lnTo>
                    <a:pt x="1216862" y="70381"/>
                  </a:lnTo>
                </a:path>
              </a:pathLst>
            </a:custGeom>
            <a:ln w="40651" cap="flat">
              <a:solidFill>
                <a:srgbClr val="000000">
                  <a:alpha val="100000"/>
                </a:srgbClr>
              </a:solidFill>
              <a:prstDash val="solid"/>
              <a:round/>
            </a:ln>
          </p:spPr>
          <p:txBody>
            <a:bodyPr/>
            <a:lstStyle/>
            <a:p/>
          </p:txBody>
        </p:sp>
        <p:sp>
          <p:nvSpPr>
            <p:cNvPr id="835" name="pl835"/>
            <p:cNvSpPr/>
            <p:nvPr/>
          </p:nvSpPr>
          <p:spPr>
            <a:xfrm>
              <a:off x="7796704" y="1229998"/>
              <a:ext cx="1216862" cy="70381"/>
            </a:xfrm>
            <a:custGeom>
              <a:avLst/>
              <a:pathLst>
                <a:path w="1216862" h="70381">
                  <a:moveTo>
                    <a:pt x="0" y="7820"/>
                  </a:moveTo>
                  <a:lnTo>
                    <a:pt x="173837" y="23460"/>
                  </a:lnTo>
                  <a:lnTo>
                    <a:pt x="347675" y="0"/>
                  </a:lnTo>
                  <a:lnTo>
                    <a:pt x="521512" y="31280"/>
                  </a:lnTo>
                  <a:lnTo>
                    <a:pt x="695350" y="46920"/>
                  </a:lnTo>
                  <a:lnTo>
                    <a:pt x="869187" y="46920"/>
                  </a:lnTo>
                  <a:lnTo>
                    <a:pt x="1043025" y="62561"/>
                  </a:lnTo>
                  <a:lnTo>
                    <a:pt x="1216862" y="70381"/>
                  </a:lnTo>
                </a:path>
              </a:pathLst>
            </a:custGeom>
            <a:ln w="35231" cap="flat">
              <a:solidFill>
                <a:srgbClr val="F26A21">
                  <a:alpha val="100000"/>
                </a:srgbClr>
              </a:solidFill>
              <a:prstDash val="solid"/>
              <a:round/>
            </a:ln>
          </p:spPr>
          <p:txBody>
            <a:bodyPr/>
            <a:lstStyle/>
            <a:p/>
          </p:txBody>
        </p:sp>
        <p:sp>
          <p:nvSpPr>
            <p:cNvPr id="836" name="pl836"/>
            <p:cNvSpPr/>
            <p:nvPr/>
          </p:nvSpPr>
          <p:spPr>
            <a:xfrm>
              <a:off x="7735861" y="143332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37" name="tx837"/>
            <p:cNvSpPr/>
            <p:nvPr/>
          </p:nvSpPr>
          <p:spPr>
            <a:xfrm>
              <a:off x="7736446" y="1074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838" name="tx838"/>
            <p:cNvSpPr/>
            <p:nvPr/>
          </p:nvSpPr>
          <p:spPr>
            <a:xfrm>
              <a:off x="7910283" y="10904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839" name="tx839"/>
            <p:cNvSpPr/>
            <p:nvPr/>
          </p:nvSpPr>
          <p:spPr>
            <a:xfrm>
              <a:off x="8084121" y="10669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40" name="tx840"/>
            <p:cNvSpPr/>
            <p:nvPr/>
          </p:nvSpPr>
          <p:spPr>
            <a:xfrm>
              <a:off x="8257958" y="1098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841" name="tx841"/>
            <p:cNvSpPr/>
            <p:nvPr/>
          </p:nvSpPr>
          <p:spPr>
            <a:xfrm>
              <a:off x="8431796" y="1113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842" name="tx842"/>
            <p:cNvSpPr/>
            <p:nvPr/>
          </p:nvSpPr>
          <p:spPr>
            <a:xfrm>
              <a:off x="8605633" y="11138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843" name="tx843"/>
            <p:cNvSpPr/>
            <p:nvPr/>
          </p:nvSpPr>
          <p:spPr>
            <a:xfrm>
              <a:off x="8779471" y="1129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44" name="tx844"/>
            <p:cNvSpPr/>
            <p:nvPr/>
          </p:nvSpPr>
          <p:spPr>
            <a:xfrm>
              <a:off x="8953308" y="1137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45" name="rc845"/>
            <p:cNvSpPr/>
            <p:nvPr/>
          </p:nvSpPr>
          <p:spPr>
            <a:xfrm>
              <a:off x="7735861" y="1744352"/>
              <a:ext cx="1338549" cy="584946"/>
            </a:xfrm>
            <a:prstGeom prst="rect">
              <a:avLst/>
            </a:prstGeom>
            <a:solidFill>
              <a:srgbClr val="EBEBEB">
                <a:alpha val="100000"/>
              </a:srgbClr>
            </a:solidFill>
          </p:spPr>
          <p:txBody>
            <a:bodyPr/>
            <a:lstStyle/>
            <a:p/>
          </p:txBody>
        </p:sp>
        <p:sp>
          <p:nvSpPr>
            <p:cNvPr id="846" name="pl846"/>
            <p:cNvSpPr/>
            <p:nvPr/>
          </p:nvSpPr>
          <p:spPr>
            <a:xfrm>
              <a:off x="7735861" y="22049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47" name="pl847"/>
            <p:cNvSpPr/>
            <p:nvPr/>
          </p:nvSpPr>
          <p:spPr>
            <a:xfrm>
              <a:off x="7735861" y="200945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48" name="pl848"/>
            <p:cNvSpPr/>
            <p:nvPr/>
          </p:nvSpPr>
          <p:spPr>
            <a:xfrm>
              <a:off x="7735861" y="181395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49" name="pl849"/>
            <p:cNvSpPr/>
            <p:nvPr/>
          </p:nvSpPr>
          <p:spPr>
            <a:xfrm>
              <a:off x="7735861" y="2302709"/>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50" name="pl850"/>
            <p:cNvSpPr/>
            <p:nvPr/>
          </p:nvSpPr>
          <p:spPr>
            <a:xfrm>
              <a:off x="7735861" y="210720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51" name="pl851"/>
            <p:cNvSpPr/>
            <p:nvPr/>
          </p:nvSpPr>
          <p:spPr>
            <a:xfrm>
              <a:off x="7735861" y="191170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52" name="pl852"/>
            <p:cNvSpPr/>
            <p:nvPr/>
          </p:nvSpPr>
          <p:spPr>
            <a:xfrm>
              <a:off x="779670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797054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814438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5" name="pl855"/>
            <p:cNvSpPr/>
            <p:nvPr/>
          </p:nvSpPr>
          <p:spPr>
            <a:xfrm>
              <a:off x="831821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6" name="pl856"/>
            <p:cNvSpPr/>
            <p:nvPr/>
          </p:nvSpPr>
          <p:spPr>
            <a:xfrm>
              <a:off x="849205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7" name="pl857"/>
            <p:cNvSpPr/>
            <p:nvPr/>
          </p:nvSpPr>
          <p:spPr>
            <a:xfrm>
              <a:off x="866589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8" name="pl858"/>
            <p:cNvSpPr/>
            <p:nvPr/>
          </p:nvSpPr>
          <p:spPr>
            <a:xfrm>
              <a:off x="883973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9" name="pl859"/>
            <p:cNvSpPr/>
            <p:nvPr/>
          </p:nvSpPr>
          <p:spPr>
            <a:xfrm>
              <a:off x="901356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0" name="pl860"/>
            <p:cNvSpPr/>
            <p:nvPr/>
          </p:nvSpPr>
          <p:spPr>
            <a:xfrm>
              <a:off x="7796704"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861" name="pl861"/>
            <p:cNvSpPr/>
            <p:nvPr/>
          </p:nvSpPr>
          <p:spPr>
            <a:xfrm>
              <a:off x="7796704" y="2005544"/>
              <a:ext cx="1216862" cy="132942"/>
            </a:xfrm>
            <a:custGeom>
              <a:avLst/>
              <a:pathLst>
                <a:path w="1216862" h="132942">
                  <a:moveTo>
                    <a:pt x="0" y="62561"/>
                  </a:moveTo>
                  <a:lnTo>
                    <a:pt x="173837" y="15640"/>
                  </a:lnTo>
                  <a:lnTo>
                    <a:pt x="347675" y="78201"/>
                  </a:lnTo>
                  <a:lnTo>
                    <a:pt x="521512" y="0"/>
                  </a:lnTo>
                  <a:lnTo>
                    <a:pt x="695350" y="54740"/>
                  </a:lnTo>
                  <a:lnTo>
                    <a:pt x="869187" y="93841"/>
                  </a:lnTo>
                  <a:lnTo>
                    <a:pt x="1043025" y="132942"/>
                  </a:lnTo>
                  <a:lnTo>
                    <a:pt x="1216862" y="93841"/>
                  </a:lnTo>
                </a:path>
              </a:pathLst>
            </a:custGeom>
            <a:ln w="40651" cap="flat">
              <a:solidFill>
                <a:srgbClr val="BEBEBE">
                  <a:alpha val="69803"/>
                </a:srgbClr>
              </a:solidFill>
              <a:prstDash val="solid"/>
              <a:round/>
            </a:ln>
          </p:spPr>
          <p:txBody>
            <a:bodyPr/>
            <a:lstStyle/>
            <a:p/>
          </p:txBody>
        </p:sp>
        <p:sp>
          <p:nvSpPr>
            <p:cNvPr id="862" name="pl862"/>
            <p:cNvSpPr/>
            <p:nvPr/>
          </p:nvSpPr>
          <p:spPr>
            <a:xfrm>
              <a:off x="7796704" y="2005544"/>
              <a:ext cx="1216862" cy="132942"/>
            </a:xfrm>
            <a:custGeom>
              <a:avLst/>
              <a:pathLst>
                <a:path w="1216862" h="132942">
                  <a:moveTo>
                    <a:pt x="0" y="62561"/>
                  </a:moveTo>
                  <a:lnTo>
                    <a:pt x="173837" y="15640"/>
                  </a:lnTo>
                  <a:lnTo>
                    <a:pt x="347675" y="78201"/>
                  </a:lnTo>
                  <a:lnTo>
                    <a:pt x="521512" y="0"/>
                  </a:lnTo>
                  <a:lnTo>
                    <a:pt x="695350" y="54740"/>
                  </a:lnTo>
                  <a:lnTo>
                    <a:pt x="869187" y="93841"/>
                  </a:lnTo>
                  <a:lnTo>
                    <a:pt x="1043025" y="132942"/>
                  </a:lnTo>
                  <a:lnTo>
                    <a:pt x="1216862" y="93841"/>
                  </a:lnTo>
                </a:path>
              </a:pathLst>
            </a:custGeom>
            <a:ln w="35231" cap="flat">
              <a:solidFill>
                <a:srgbClr val="BEBEBE">
                  <a:alpha val="69803"/>
                </a:srgbClr>
              </a:solidFill>
              <a:prstDash val="solid"/>
              <a:round/>
            </a:ln>
          </p:spPr>
          <p:txBody>
            <a:bodyPr/>
            <a:lstStyle/>
            <a:p/>
          </p:txBody>
        </p:sp>
        <p:sp>
          <p:nvSpPr>
            <p:cNvPr id="863" name="pl863"/>
            <p:cNvSpPr/>
            <p:nvPr/>
          </p:nvSpPr>
          <p:spPr>
            <a:xfrm>
              <a:off x="7796704" y="2216688"/>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864" name="pl864"/>
            <p:cNvSpPr/>
            <p:nvPr/>
          </p:nvSpPr>
          <p:spPr>
            <a:xfrm>
              <a:off x="7796704" y="2005544"/>
              <a:ext cx="1216862" cy="132942"/>
            </a:xfrm>
            <a:custGeom>
              <a:avLst/>
              <a:pathLst>
                <a:path w="1216862" h="132942">
                  <a:moveTo>
                    <a:pt x="0" y="62561"/>
                  </a:moveTo>
                  <a:lnTo>
                    <a:pt x="173837" y="15640"/>
                  </a:lnTo>
                  <a:lnTo>
                    <a:pt x="347675" y="78201"/>
                  </a:lnTo>
                  <a:lnTo>
                    <a:pt x="521512" y="0"/>
                  </a:lnTo>
                  <a:lnTo>
                    <a:pt x="695350" y="54740"/>
                  </a:lnTo>
                  <a:lnTo>
                    <a:pt x="869187" y="93841"/>
                  </a:lnTo>
                  <a:lnTo>
                    <a:pt x="1043025" y="132942"/>
                  </a:lnTo>
                  <a:lnTo>
                    <a:pt x="1216862" y="93841"/>
                  </a:lnTo>
                </a:path>
              </a:pathLst>
            </a:custGeom>
            <a:ln w="40651" cap="flat">
              <a:solidFill>
                <a:srgbClr val="000000">
                  <a:alpha val="100000"/>
                </a:srgbClr>
              </a:solidFill>
              <a:prstDash val="solid"/>
              <a:round/>
            </a:ln>
          </p:spPr>
          <p:txBody>
            <a:bodyPr/>
            <a:lstStyle/>
            <a:p/>
          </p:txBody>
        </p:sp>
        <p:sp>
          <p:nvSpPr>
            <p:cNvPr id="865" name="pl865"/>
            <p:cNvSpPr/>
            <p:nvPr/>
          </p:nvSpPr>
          <p:spPr>
            <a:xfrm>
              <a:off x="7796704" y="2005544"/>
              <a:ext cx="1216862" cy="132942"/>
            </a:xfrm>
            <a:custGeom>
              <a:avLst/>
              <a:pathLst>
                <a:path w="1216862" h="132942">
                  <a:moveTo>
                    <a:pt x="0" y="62561"/>
                  </a:moveTo>
                  <a:lnTo>
                    <a:pt x="173837" y="15640"/>
                  </a:lnTo>
                  <a:lnTo>
                    <a:pt x="347675" y="78201"/>
                  </a:lnTo>
                  <a:lnTo>
                    <a:pt x="521512" y="0"/>
                  </a:lnTo>
                  <a:lnTo>
                    <a:pt x="695350" y="54740"/>
                  </a:lnTo>
                  <a:lnTo>
                    <a:pt x="869187" y="93841"/>
                  </a:lnTo>
                  <a:lnTo>
                    <a:pt x="1043025" y="132942"/>
                  </a:lnTo>
                  <a:lnTo>
                    <a:pt x="1216862" y="93841"/>
                  </a:lnTo>
                </a:path>
              </a:pathLst>
            </a:custGeom>
            <a:ln w="35231" cap="flat">
              <a:solidFill>
                <a:srgbClr val="F26A21">
                  <a:alpha val="100000"/>
                </a:srgbClr>
              </a:solidFill>
              <a:prstDash val="solid"/>
              <a:round/>
            </a:ln>
          </p:spPr>
          <p:txBody>
            <a:bodyPr/>
            <a:lstStyle/>
            <a:p/>
          </p:txBody>
        </p:sp>
        <p:sp>
          <p:nvSpPr>
            <p:cNvPr id="866" name="pl866"/>
            <p:cNvSpPr/>
            <p:nvPr/>
          </p:nvSpPr>
          <p:spPr>
            <a:xfrm>
              <a:off x="7735861" y="2302709"/>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67" name="tx867"/>
            <p:cNvSpPr/>
            <p:nvPr/>
          </p:nvSpPr>
          <p:spPr>
            <a:xfrm>
              <a:off x="7736446" y="19050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868" name="tx868"/>
            <p:cNvSpPr/>
            <p:nvPr/>
          </p:nvSpPr>
          <p:spPr>
            <a:xfrm>
              <a:off x="7910283" y="1858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869" name="tx869"/>
            <p:cNvSpPr/>
            <p:nvPr/>
          </p:nvSpPr>
          <p:spPr>
            <a:xfrm>
              <a:off x="8084121" y="1920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870" name="tx870"/>
            <p:cNvSpPr/>
            <p:nvPr/>
          </p:nvSpPr>
          <p:spPr>
            <a:xfrm>
              <a:off x="8257958" y="18425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871" name="tx871"/>
            <p:cNvSpPr/>
            <p:nvPr/>
          </p:nvSpPr>
          <p:spPr>
            <a:xfrm>
              <a:off x="8431796" y="1897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872" name="tx872"/>
            <p:cNvSpPr/>
            <p:nvPr/>
          </p:nvSpPr>
          <p:spPr>
            <a:xfrm>
              <a:off x="8605633" y="193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73" name="tx873"/>
            <p:cNvSpPr/>
            <p:nvPr/>
          </p:nvSpPr>
          <p:spPr>
            <a:xfrm>
              <a:off x="8779471" y="1975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874" name="tx874"/>
            <p:cNvSpPr/>
            <p:nvPr/>
          </p:nvSpPr>
          <p:spPr>
            <a:xfrm>
              <a:off x="8953308" y="193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75" name="rc875"/>
            <p:cNvSpPr/>
            <p:nvPr/>
          </p:nvSpPr>
          <p:spPr>
            <a:xfrm>
              <a:off x="7735861" y="2613739"/>
              <a:ext cx="1338549" cy="584946"/>
            </a:xfrm>
            <a:prstGeom prst="rect">
              <a:avLst/>
            </a:prstGeom>
            <a:solidFill>
              <a:srgbClr val="EBEBEB">
                <a:alpha val="100000"/>
              </a:srgbClr>
            </a:solidFill>
          </p:spPr>
          <p:txBody>
            <a:bodyPr/>
            <a:lstStyle/>
            <a:p/>
          </p:txBody>
        </p:sp>
        <p:sp>
          <p:nvSpPr>
            <p:cNvPr id="876" name="pl876"/>
            <p:cNvSpPr/>
            <p:nvPr/>
          </p:nvSpPr>
          <p:spPr>
            <a:xfrm>
              <a:off x="7735861" y="307434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77" name="pl877"/>
            <p:cNvSpPr/>
            <p:nvPr/>
          </p:nvSpPr>
          <p:spPr>
            <a:xfrm>
              <a:off x="7735861" y="287884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78" name="pl878"/>
            <p:cNvSpPr/>
            <p:nvPr/>
          </p:nvSpPr>
          <p:spPr>
            <a:xfrm>
              <a:off x="7735861" y="26833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79" name="pl879"/>
            <p:cNvSpPr/>
            <p:nvPr/>
          </p:nvSpPr>
          <p:spPr>
            <a:xfrm>
              <a:off x="7735861" y="317209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80" name="pl880"/>
            <p:cNvSpPr/>
            <p:nvPr/>
          </p:nvSpPr>
          <p:spPr>
            <a:xfrm>
              <a:off x="7735861" y="2976594"/>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81" name="pl881"/>
            <p:cNvSpPr/>
            <p:nvPr/>
          </p:nvSpPr>
          <p:spPr>
            <a:xfrm>
              <a:off x="7735861" y="27810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882" name="pl882"/>
            <p:cNvSpPr/>
            <p:nvPr/>
          </p:nvSpPr>
          <p:spPr>
            <a:xfrm>
              <a:off x="779670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3" name="pl883"/>
            <p:cNvSpPr/>
            <p:nvPr/>
          </p:nvSpPr>
          <p:spPr>
            <a:xfrm>
              <a:off x="797054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4" name="pl884"/>
            <p:cNvSpPr/>
            <p:nvPr/>
          </p:nvSpPr>
          <p:spPr>
            <a:xfrm>
              <a:off x="814438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5" name="pl885"/>
            <p:cNvSpPr/>
            <p:nvPr/>
          </p:nvSpPr>
          <p:spPr>
            <a:xfrm>
              <a:off x="831821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6" name="pl886"/>
            <p:cNvSpPr/>
            <p:nvPr/>
          </p:nvSpPr>
          <p:spPr>
            <a:xfrm>
              <a:off x="849205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7" name="pl887"/>
            <p:cNvSpPr/>
            <p:nvPr/>
          </p:nvSpPr>
          <p:spPr>
            <a:xfrm>
              <a:off x="866589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8" name="pl888"/>
            <p:cNvSpPr/>
            <p:nvPr/>
          </p:nvSpPr>
          <p:spPr>
            <a:xfrm>
              <a:off x="883973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9" name="pl889"/>
            <p:cNvSpPr/>
            <p:nvPr/>
          </p:nvSpPr>
          <p:spPr>
            <a:xfrm>
              <a:off x="901356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90" name="pl890"/>
            <p:cNvSpPr/>
            <p:nvPr/>
          </p:nvSpPr>
          <p:spPr>
            <a:xfrm>
              <a:off x="7796704"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891" name="pl891"/>
            <p:cNvSpPr/>
            <p:nvPr/>
          </p:nvSpPr>
          <p:spPr>
            <a:xfrm>
              <a:off x="7796704" y="3031335"/>
              <a:ext cx="1216862" cy="117302"/>
            </a:xfrm>
            <a:custGeom>
              <a:avLst/>
              <a:pathLst>
                <a:path w="1216862" h="117302">
                  <a:moveTo>
                    <a:pt x="0" y="109481"/>
                  </a:moveTo>
                  <a:lnTo>
                    <a:pt x="173837" y="117302"/>
                  </a:lnTo>
                  <a:lnTo>
                    <a:pt x="347675" y="117302"/>
                  </a:lnTo>
                  <a:lnTo>
                    <a:pt x="521512" y="0"/>
                  </a:lnTo>
                  <a:lnTo>
                    <a:pt x="695350" y="46920"/>
                  </a:lnTo>
                  <a:lnTo>
                    <a:pt x="869187" y="62561"/>
                  </a:lnTo>
                  <a:lnTo>
                    <a:pt x="1043025" y="86021"/>
                  </a:lnTo>
                  <a:lnTo>
                    <a:pt x="1216862" y="86021"/>
                  </a:lnTo>
                </a:path>
              </a:pathLst>
            </a:custGeom>
            <a:ln w="40651" cap="flat">
              <a:solidFill>
                <a:srgbClr val="BEBEBE">
                  <a:alpha val="69803"/>
                </a:srgbClr>
              </a:solidFill>
              <a:prstDash val="solid"/>
              <a:round/>
            </a:ln>
          </p:spPr>
          <p:txBody>
            <a:bodyPr/>
            <a:lstStyle/>
            <a:p/>
          </p:txBody>
        </p:sp>
        <p:sp>
          <p:nvSpPr>
            <p:cNvPr id="892" name="pl892"/>
            <p:cNvSpPr/>
            <p:nvPr/>
          </p:nvSpPr>
          <p:spPr>
            <a:xfrm>
              <a:off x="7796704" y="3031335"/>
              <a:ext cx="1216862" cy="117302"/>
            </a:xfrm>
            <a:custGeom>
              <a:avLst/>
              <a:pathLst>
                <a:path w="1216862" h="117302">
                  <a:moveTo>
                    <a:pt x="0" y="109481"/>
                  </a:moveTo>
                  <a:lnTo>
                    <a:pt x="173837" y="117302"/>
                  </a:lnTo>
                  <a:lnTo>
                    <a:pt x="347675" y="117302"/>
                  </a:lnTo>
                  <a:lnTo>
                    <a:pt x="521512" y="0"/>
                  </a:lnTo>
                  <a:lnTo>
                    <a:pt x="695350" y="46920"/>
                  </a:lnTo>
                  <a:lnTo>
                    <a:pt x="869187" y="62561"/>
                  </a:lnTo>
                  <a:lnTo>
                    <a:pt x="1043025" y="86021"/>
                  </a:lnTo>
                  <a:lnTo>
                    <a:pt x="1216862" y="86021"/>
                  </a:lnTo>
                </a:path>
              </a:pathLst>
            </a:custGeom>
            <a:ln w="35231" cap="flat">
              <a:solidFill>
                <a:srgbClr val="BEBEBE">
                  <a:alpha val="69803"/>
                </a:srgbClr>
              </a:solidFill>
              <a:prstDash val="solid"/>
              <a:round/>
            </a:ln>
          </p:spPr>
          <p:txBody>
            <a:bodyPr/>
            <a:lstStyle/>
            <a:p/>
          </p:txBody>
        </p:sp>
        <p:sp>
          <p:nvSpPr>
            <p:cNvPr id="893" name="pl893"/>
            <p:cNvSpPr/>
            <p:nvPr/>
          </p:nvSpPr>
          <p:spPr>
            <a:xfrm>
              <a:off x="7796704" y="3086076"/>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894" name="pl894"/>
            <p:cNvSpPr/>
            <p:nvPr/>
          </p:nvSpPr>
          <p:spPr>
            <a:xfrm>
              <a:off x="7796704" y="3031335"/>
              <a:ext cx="1216862" cy="117302"/>
            </a:xfrm>
            <a:custGeom>
              <a:avLst/>
              <a:pathLst>
                <a:path w="1216862" h="117302">
                  <a:moveTo>
                    <a:pt x="0" y="109481"/>
                  </a:moveTo>
                  <a:lnTo>
                    <a:pt x="173837" y="117302"/>
                  </a:lnTo>
                  <a:lnTo>
                    <a:pt x="347675" y="117302"/>
                  </a:lnTo>
                  <a:lnTo>
                    <a:pt x="521512" y="0"/>
                  </a:lnTo>
                  <a:lnTo>
                    <a:pt x="695350" y="46920"/>
                  </a:lnTo>
                  <a:lnTo>
                    <a:pt x="869187" y="62561"/>
                  </a:lnTo>
                  <a:lnTo>
                    <a:pt x="1043025" y="86021"/>
                  </a:lnTo>
                  <a:lnTo>
                    <a:pt x="1216862" y="86021"/>
                  </a:lnTo>
                </a:path>
              </a:pathLst>
            </a:custGeom>
            <a:ln w="40651" cap="flat">
              <a:solidFill>
                <a:srgbClr val="000000">
                  <a:alpha val="100000"/>
                </a:srgbClr>
              </a:solidFill>
              <a:prstDash val="solid"/>
              <a:round/>
            </a:ln>
          </p:spPr>
          <p:txBody>
            <a:bodyPr/>
            <a:lstStyle/>
            <a:p/>
          </p:txBody>
        </p:sp>
        <p:sp>
          <p:nvSpPr>
            <p:cNvPr id="895" name="pl895"/>
            <p:cNvSpPr/>
            <p:nvPr/>
          </p:nvSpPr>
          <p:spPr>
            <a:xfrm>
              <a:off x="7796704" y="3031335"/>
              <a:ext cx="1216862" cy="117302"/>
            </a:xfrm>
            <a:custGeom>
              <a:avLst/>
              <a:pathLst>
                <a:path w="1216862" h="117302">
                  <a:moveTo>
                    <a:pt x="0" y="109481"/>
                  </a:moveTo>
                  <a:lnTo>
                    <a:pt x="173837" y="117302"/>
                  </a:lnTo>
                  <a:lnTo>
                    <a:pt x="347675" y="117302"/>
                  </a:lnTo>
                  <a:lnTo>
                    <a:pt x="521512" y="0"/>
                  </a:lnTo>
                  <a:lnTo>
                    <a:pt x="695350" y="46920"/>
                  </a:lnTo>
                  <a:lnTo>
                    <a:pt x="869187" y="62561"/>
                  </a:lnTo>
                  <a:lnTo>
                    <a:pt x="1043025" y="86021"/>
                  </a:lnTo>
                  <a:lnTo>
                    <a:pt x="1216862" y="86021"/>
                  </a:lnTo>
                </a:path>
              </a:pathLst>
            </a:custGeom>
            <a:ln w="35231" cap="flat">
              <a:solidFill>
                <a:srgbClr val="F26A21">
                  <a:alpha val="100000"/>
                </a:srgbClr>
              </a:solidFill>
              <a:prstDash val="solid"/>
              <a:round/>
            </a:ln>
          </p:spPr>
          <p:txBody>
            <a:bodyPr/>
            <a:lstStyle/>
            <a:p/>
          </p:txBody>
        </p:sp>
        <p:sp>
          <p:nvSpPr>
            <p:cNvPr id="896" name="pl896"/>
            <p:cNvSpPr/>
            <p:nvPr/>
          </p:nvSpPr>
          <p:spPr>
            <a:xfrm>
              <a:off x="7735861" y="317209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97" name="tx897"/>
            <p:cNvSpPr/>
            <p:nvPr/>
          </p:nvSpPr>
          <p:spPr>
            <a:xfrm>
              <a:off x="7766575" y="29777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98" name="tx898"/>
            <p:cNvSpPr/>
            <p:nvPr/>
          </p:nvSpPr>
          <p:spPr>
            <a:xfrm>
              <a:off x="7940413" y="29856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9" name="tx899"/>
            <p:cNvSpPr/>
            <p:nvPr/>
          </p:nvSpPr>
          <p:spPr>
            <a:xfrm>
              <a:off x="8114250" y="29856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00" name="tx900"/>
            <p:cNvSpPr/>
            <p:nvPr/>
          </p:nvSpPr>
          <p:spPr>
            <a:xfrm>
              <a:off x="8257958" y="2868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01" name="tx901"/>
            <p:cNvSpPr/>
            <p:nvPr/>
          </p:nvSpPr>
          <p:spPr>
            <a:xfrm>
              <a:off x="8431796" y="2915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02" name="tx902"/>
            <p:cNvSpPr/>
            <p:nvPr/>
          </p:nvSpPr>
          <p:spPr>
            <a:xfrm>
              <a:off x="8605633" y="2930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03" name="tx903"/>
            <p:cNvSpPr/>
            <p:nvPr/>
          </p:nvSpPr>
          <p:spPr>
            <a:xfrm>
              <a:off x="8809600"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04" name="tx904"/>
            <p:cNvSpPr/>
            <p:nvPr/>
          </p:nvSpPr>
          <p:spPr>
            <a:xfrm>
              <a:off x="8983438" y="2954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05" name="rc905"/>
            <p:cNvSpPr/>
            <p:nvPr/>
          </p:nvSpPr>
          <p:spPr>
            <a:xfrm>
              <a:off x="7735861" y="3483127"/>
              <a:ext cx="1338549" cy="584946"/>
            </a:xfrm>
            <a:prstGeom prst="rect">
              <a:avLst/>
            </a:prstGeom>
            <a:solidFill>
              <a:srgbClr val="EBEBEB">
                <a:alpha val="100000"/>
              </a:srgbClr>
            </a:solidFill>
          </p:spPr>
          <p:txBody>
            <a:bodyPr/>
            <a:lstStyle/>
            <a:p/>
          </p:txBody>
        </p:sp>
        <p:sp>
          <p:nvSpPr>
            <p:cNvPr id="906" name="pl906"/>
            <p:cNvSpPr/>
            <p:nvPr/>
          </p:nvSpPr>
          <p:spPr>
            <a:xfrm>
              <a:off x="7735861" y="394373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07" name="pl907"/>
            <p:cNvSpPr/>
            <p:nvPr/>
          </p:nvSpPr>
          <p:spPr>
            <a:xfrm>
              <a:off x="7735861" y="374823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08" name="pl908"/>
            <p:cNvSpPr/>
            <p:nvPr/>
          </p:nvSpPr>
          <p:spPr>
            <a:xfrm>
              <a:off x="7735861" y="355272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09" name="pl909"/>
            <p:cNvSpPr/>
            <p:nvPr/>
          </p:nvSpPr>
          <p:spPr>
            <a:xfrm>
              <a:off x="7735861" y="404148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10" name="pl910"/>
            <p:cNvSpPr/>
            <p:nvPr/>
          </p:nvSpPr>
          <p:spPr>
            <a:xfrm>
              <a:off x="7735861" y="384598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11" name="pl911"/>
            <p:cNvSpPr/>
            <p:nvPr/>
          </p:nvSpPr>
          <p:spPr>
            <a:xfrm>
              <a:off x="7735861" y="365047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12" name="pl912"/>
            <p:cNvSpPr/>
            <p:nvPr/>
          </p:nvSpPr>
          <p:spPr>
            <a:xfrm>
              <a:off x="779670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3" name="pl913"/>
            <p:cNvSpPr/>
            <p:nvPr/>
          </p:nvSpPr>
          <p:spPr>
            <a:xfrm>
              <a:off x="797054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4" name="pl914"/>
            <p:cNvSpPr/>
            <p:nvPr/>
          </p:nvSpPr>
          <p:spPr>
            <a:xfrm>
              <a:off x="814438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5" name="pl915"/>
            <p:cNvSpPr/>
            <p:nvPr/>
          </p:nvSpPr>
          <p:spPr>
            <a:xfrm>
              <a:off x="831821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6" name="pl916"/>
            <p:cNvSpPr/>
            <p:nvPr/>
          </p:nvSpPr>
          <p:spPr>
            <a:xfrm>
              <a:off x="849205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7" name="pl917"/>
            <p:cNvSpPr/>
            <p:nvPr/>
          </p:nvSpPr>
          <p:spPr>
            <a:xfrm>
              <a:off x="866589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883973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9" name="pl919"/>
            <p:cNvSpPr/>
            <p:nvPr/>
          </p:nvSpPr>
          <p:spPr>
            <a:xfrm>
              <a:off x="901356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20" name="pl920"/>
            <p:cNvSpPr/>
            <p:nvPr/>
          </p:nvSpPr>
          <p:spPr>
            <a:xfrm>
              <a:off x="7796704"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921" name="pl921"/>
            <p:cNvSpPr/>
            <p:nvPr/>
          </p:nvSpPr>
          <p:spPr>
            <a:xfrm>
              <a:off x="7796704" y="3947643"/>
              <a:ext cx="1216862" cy="62561"/>
            </a:xfrm>
            <a:custGeom>
              <a:avLst/>
              <a:pathLst>
                <a:path w="1216862" h="62561">
                  <a:moveTo>
                    <a:pt x="0" y="0"/>
                  </a:moveTo>
                  <a:lnTo>
                    <a:pt x="173837" y="15640"/>
                  </a:lnTo>
                  <a:lnTo>
                    <a:pt x="347675" y="46920"/>
                  </a:lnTo>
                  <a:lnTo>
                    <a:pt x="521512" y="54740"/>
                  </a:lnTo>
                  <a:lnTo>
                    <a:pt x="695350" y="62561"/>
                  </a:lnTo>
                  <a:lnTo>
                    <a:pt x="869187" y="62561"/>
                  </a:lnTo>
                  <a:lnTo>
                    <a:pt x="1043025" y="62561"/>
                  </a:lnTo>
                  <a:lnTo>
                    <a:pt x="1216862" y="62561"/>
                  </a:lnTo>
                </a:path>
              </a:pathLst>
            </a:custGeom>
            <a:ln w="40651" cap="flat">
              <a:solidFill>
                <a:srgbClr val="BEBEBE">
                  <a:alpha val="69803"/>
                </a:srgbClr>
              </a:solidFill>
              <a:prstDash val="solid"/>
              <a:round/>
            </a:ln>
          </p:spPr>
          <p:txBody>
            <a:bodyPr/>
            <a:lstStyle/>
            <a:p/>
          </p:txBody>
        </p:sp>
        <p:sp>
          <p:nvSpPr>
            <p:cNvPr id="922" name="pl922"/>
            <p:cNvSpPr/>
            <p:nvPr/>
          </p:nvSpPr>
          <p:spPr>
            <a:xfrm>
              <a:off x="7796704" y="3947643"/>
              <a:ext cx="1216862" cy="62561"/>
            </a:xfrm>
            <a:custGeom>
              <a:avLst/>
              <a:pathLst>
                <a:path w="1216862" h="62561">
                  <a:moveTo>
                    <a:pt x="0" y="0"/>
                  </a:moveTo>
                  <a:lnTo>
                    <a:pt x="173837" y="15640"/>
                  </a:lnTo>
                  <a:lnTo>
                    <a:pt x="347675" y="46920"/>
                  </a:lnTo>
                  <a:lnTo>
                    <a:pt x="521512" y="54740"/>
                  </a:lnTo>
                  <a:lnTo>
                    <a:pt x="695350" y="62561"/>
                  </a:lnTo>
                  <a:lnTo>
                    <a:pt x="869187" y="62561"/>
                  </a:lnTo>
                  <a:lnTo>
                    <a:pt x="1043025" y="62561"/>
                  </a:lnTo>
                  <a:lnTo>
                    <a:pt x="1216862" y="62561"/>
                  </a:lnTo>
                </a:path>
              </a:pathLst>
            </a:custGeom>
            <a:ln w="35231" cap="flat">
              <a:solidFill>
                <a:srgbClr val="BEBEBE">
                  <a:alpha val="69803"/>
                </a:srgbClr>
              </a:solidFill>
              <a:prstDash val="solid"/>
              <a:round/>
            </a:ln>
          </p:spPr>
          <p:txBody>
            <a:bodyPr/>
            <a:lstStyle/>
            <a:p/>
          </p:txBody>
        </p:sp>
        <p:sp>
          <p:nvSpPr>
            <p:cNvPr id="923" name="pl923"/>
            <p:cNvSpPr/>
            <p:nvPr/>
          </p:nvSpPr>
          <p:spPr>
            <a:xfrm>
              <a:off x="7796704" y="3955464"/>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924" name="pl924"/>
            <p:cNvSpPr/>
            <p:nvPr/>
          </p:nvSpPr>
          <p:spPr>
            <a:xfrm>
              <a:off x="7796704" y="3947643"/>
              <a:ext cx="1216862" cy="62561"/>
            </a:xfrm>
            <a:custGeom>
              <a:avLst/>
              <a:pathLst>
                <a:path w="1216862" h="62561">
                  <a:moveTo>
                    <a:pt x="0" y="0"/>
                  </a:moveTo>
                  <a:lnTo>
                    <a:pt x="173837" y="15640"/>
                  </a:lnTo>
                  <a:lnTo>
                    <a:pt x="347675" y="46920"/>
                  </a:lnTo>
                  <a:lnTo>
                    <a:pt x="521512" y="54740"/>
                  </a:lnTo>
                  <a:lnTo>
                    <a:pt x="695350" y="62561"/>
                  </a:lnTo>
                  <a:lnTo>
                    <a:pt x="869187" y="62561"/>
                  </a:lnTo>
                  <a:lnTo>
                    <a:pt x="1043025" y="62561"/>
                  </a:lnTo>
                  <a:lnTo>
                    <a:pt x="1216862" y="62561"/>
                  </a:lnTo>
                </a:path>
              </a:pathLst>
            </a:custGeom>
            <a:ln w="40651" cap="flat">
              <a:solidFill>
                <a:srgbClr val="000000">
                  <a:alpha val="100000"/>
                </a:srgbClr>
              </a:solidFill>
              <a:prstDash val="solid"/>
              <a:round/>
            </a:ln>
          </p:spPr>
          <p:txBody>
            <a:bodyPr/>
            <a:lstStyle/>
            <a:p/>
          </p:txBody>
        </p:sp>
        <p:sp>
          <p:nvSpPr>
            <p:cNvPr id="925" name="pl925"/>
            <p:cNvSpPr/>
            <p:nvPr/>
          </p:nvSpPr>
          <p:spPr>
            <a:xfrm>
              <a:off x="7796704" y="3947643"/>
              <a:ext cx="1216862" cy="62561"/>
            </a:xfrm>
            <a:custGeom>
              <a:avLst/>
              <a:pathLst>
                <a:path w="1216862" h="62561">
                  <a:moveTo>
                    <a:pt x="0" y="0"/>
                  </a:moveTo>
                  <a:lnTo>
                    <a:pt x="173837" y="15640"/>
                  </a:lnTo>
                  <a:lnTo>
                    <a:pt x="347675" y="46920"/>
                  </a:lnTo>
                  <a:lnTo>
                    <a:pt x="521512" y="54740"/>
                  </a:lnTo>
                  <a:lnTo>
                    <a:pt x="695350" y="62561"/>
                  </a:lnTo>
                  <a:lnTo>
                    <a:pt x="869187" y="62561"/>
                  </a:lnTo>
                  <a:lnTo>
                    <a:pt x="1043025" y="62561"/>
                  </a:lnTo>
                  <a:lnTo>
                    <a:pt x="1216862" y="62561"/>
                  </a:lnTo>
                </a:path>
              </a:pathLst>
            </a:custGeom>
            <a:ln w="35231" cap="flat">
              <a:solidFill>
                <a:srgbClr val="F26A21">
                  <a:alpha val="100000"/>
                </a:srgbClr>
              </a:solidFill>
              <a:prstDash val="solid"/>
              <a:round/>
            </a:ln>
          </p:spPr>
          <p:txBody>
            <a:bodyPr/>
            <a:lstStyle/>
            <a:p/>
          </p:txBody>
        </p:sp>
        <p:sp>
          <p:nvSpPr>
            <p:cNvPr id="926" name="pl926"/>
            <p:cNvSpPr/>
            <p:nvPr/>
          </p:nvSpPr>
          <p:spPr>
            <a:xfrm>
              <a:off x="7735861" y="404148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927" name="tx927"/>
            <p:cNvSpPr/>
            <p:nvPr/>
          </p:nvSpPr>
          <p:spPr>
            <a:xfrm>
              <a:off x="7736446" y="3784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28" name="tx928"/>
            <p:cNvSpPr/>
            <p:nvPr/>
          </p:nvSpPr>
          <p:spPr>
            <a:xfrm>
              <a:off x="7910283" y="3800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29" name="tx929"/>
            <p:cNvSpPr/>
            <p:nvPr/>
          </p:nvSpPr>
          <p:spPr>
            <a:xfrm>
              <a:off x="8114250" y="38315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0" name="tx930"/>
            <p:cNvSpPr/>
            <p:nvPr/>
          </p:nvSpPr>
          <p:spPr>
            <a:xfrm>
              <a:off x="8288088" y="3839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31" name="tx931"/>
            <p:cNvSpPr/>
            <p:nvPr/>
          </p:nvSpPr>
          <p:spPr>
            <a:xfrm>
              <a:off x="8461925" y="3847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32" name="tx932"/>
            <p:cNvSpPr/>
            <p:nvPr/>
          </p:nvSpPr>
          <p:spPr>
            <a:xfrm>
              <a:off x="8635763" y="3847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33" name="tx933"/>
            <p:cNvSpPr/>
            <p:nvPr/>
          </p:nvSpPr>
          <p:spPr>
            <a:xfrm>
              <a:off x="8809600" y="3847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34" name="tx934"/>
            <p:cNvSpPr/>
            <p:nvPr/>
          </p:nvSpPr>
          <p:spPr>
            <a:xfrm>
              <a:off x="8983438" y="38471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35" name="rc935"/>
            <p:cNvSpPr/>
            <p:nvPr/>
          </p:nvSpPr>
          <p:spPr>
            <a:xfrm>
              <a:off x="7735861" y="4352515"/>
              <a:ext cx="1338549" cy="584946"/>
            </a:xfrm>
            <a:prstGeom prst="rect">
              <a:avLst/>
            </a:prstGeom>
            <a:solidFill>
              <a:srgbClr val="EBEBEB">
                <a:alpha val="100000"/>
              </a:srgbClr>
            </a:solidFill>
          </p:spPr>
          <p:txBody>
            <a:bodyPr/>
            <a:lstStyle/>
            <a:p/>
          </p:txBody>
        </p:sp>
        <p:sp>
          <p:nvSpPr>
            <p:cNvPr id="936" name="pl936"/>
            <p:cNvSpPr/>
            <p:nvPr/>
          </p:nvSpPr>
          <p:spPr>
            <a:xfrm>
              <a:off x="7735861" y="481312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37" name="pl937"/>
            <p:cNvSpPr/>
            <p:nvPr/>
          </p:nvSpPr>
          <p:spPr>
            <a:xfrm>
              <a:off x="7735861" y="461761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38" name="pl938"/>
            <p:cNvSpPr/>
            <p:nvPr/>
          </p:nvSpPr>
          <p:spPr>
            <a:xfrm>
              <a:off x="7735861" y="442211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39" name="pl939"/>
            <p:cNvSpPr/>
            <p:nvPr/>
          </p:nvSpPr>
          <p:spPr>
            <a:xfrm>
              <a:off x="7735861" y="491087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40" name="pl940"/>
            <p:cNvSpPr/>
            <p:nvPr/>
          </p:nvSpPr>
          <p:spPr>
            <a:xfrm>
              <a:off x="7735861" y="471537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41" name="pl941"/>
            <p:cNvSpPr/>
            <p:nvPr/>
          </p:nvSpPr>
          <p:spPr>
            <a:xfrm>
              <a:off x="7735861" y="451986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42" name="pl942"/>
            <p:cNvSpPr/>
            <p:nvPr/>
          </p:nvSpPr>
          <p:spPr>
            <a:xfrm>
              <a:off x="779670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3" name="pl943"/>
            <p:cNvSpPr/>
            <p:nvPr/>
          </p:nvSpPr>
          <p:spPr>
            <a:xfrm>
              <a:off x="797054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4" name="pl944"/>
            <p:cNvSpPr/>
            <p:nvPr/>
          </p:nvSpPr>
          <p:spPr>
            <a:xfrm>
              <a:off x="814438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5" name="pl945"/>
            <p:cNvSpPr/>
            <p:nvPr/>
          </p:nvSpPr>
          <p:spPr>
            <a:xfrm>
              <a:off x="831821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6" name="pl946"/>
            <p:cNvSpPr/>
            <p:nvPr/>
          </p:nvSpPr>
          <p:spPr>
            <a:xfrm>
              <a:off x="849205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7" name="pl947"/>
            <p:cNvSpPr/>
            <p:nvPr/>
          </p:nvSpPr>
          <p:spPr>
            <a:xfrm>
              <a:off x="866589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8" name="pl948"/>
            <p:cNvSpPr/>
            <p:nvPr/>
          </p:nvSpPr>
          <p:spPr>
            <a:xfrm>
              <a:off x="883973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9" name="pl949"/>
            <p:cNvSpPr/>
            <p:nvPr/>
          </p:nvSpPr>
          <p:spPr>
            <a:xfrm>
              <a:off x="901356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50" name="pl950"/>
            <p:cNvSpPr/>
            <p:nvPr/>
          </p:nvSpPr>
          <p:spPr>
            <a:xfrm>
              <a:off x="7796704"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BEBEBE">
                  <a:alpha val="69803"/>
                </a:srgbClr>
              </a:solidFill>
              <a:prstDash val="solid"/>
              <a:round/>
            </a:ln>
          </p:spPr>
          <p:txBody>
            <a:bodyPr/>
            <a:lstStyle/>
            <a:p/>
          </p:txBody>
        </p:sp>
        <p:sp>
          <p:nvSpPr>
            <p:cNvPr id="951" name="pl951"/>
            <p:cNvSpPr/>
            <p:nvPr/>
          </p:nvSpPr>
          <p:spPr>
            <a:xfrm>
              <a:off x="7796704" y="4746650"/>
              <a:ext cx="1216862" cy="101661"/>
            </a:xfrm>
            <a:custGeom>
              <a:avLst/>
              <a:pathLst>
                <a:path w="1216862" h="101661">
                  <a:moveTo>
                    <a:pt x="0" y="86021"/>
                  </a:moveTo>
                  <a:lnTo>
                    <a:pt x="173837" y="101661"/>
                  </a:lnTo>
                  <a:lnTo>
                    <a:pt x="347675" y="78201"/>
                  </a:lnTo>
                  <a:lnTo>
                    <a:pt x="521512" y="39100"/>
                  </a:lnTo>
                  <a:lnTo>
                    <a:pt x="695350" y="31280"/>
                  </a:lnTo>
                  <a:lnTo>
                    <a:pt x="869187" y="15640"/>
                  </a:lnTo>
                  <a:lnTo>
                    <a:pt x="1043025" y="0"/>
                  </a:lnTo>
                  <a:lnTo>
                    <a:pt x="1216862" y="7820"/>
                  </a:lnTo>
                </a:path>
              </a:pathLst>
            </a:custGeom>
            <a:ln w="40651" cap="flat">
              <a:solidFill>
                <a:srgbClr val="BEBEBE">
                  <a:alpha val="69803"/>
                </a:srgbClr>
              </a:solidFill>
              <a:prstDash val="solid"/>
              <a:round/>
            </a:ln>
          </p:spPr>
          <p:txBody>
            <a:bodyPr/>
            <a:lstStyle/>
            <a:p/>
          </p:txBody>
        </p:sp>
        <p:sp>
          <p:nvSpPr>
            <p:cNvPr id="952" name="pl952"/>
            <p:cNvSpPr/>
            <p:nvPr/>
          </p:nvSpPr>
          <p:spPr>
            <a:xfrm>
              <a:off x="7796704" y="4746650"/>
              <a:ext cx="1216862" cy="101661"/>
            </a:xfrm>
            <a:custGeom>
              <a:avLst/>
              <a:pathLst>
                <a:path w="1216862" h="101661">
                  <a:moveTo>
                    <a:pt x="0" y="86021"/>
                  </a:moveTo>
                  <a:lnTo>
                    <a:pt x="173837" y="101661"/>
                  </a:lnTo>
                  <a:lnTo>
                    <a:pt x="347675" y="78201"/>
                  </a:lnTo>
                  <a:lnTo>
                    <a:pt x="521512" y="39100"/>
                  </a:lnTo>
                  <a:lnTo>
                    <a:pt x="695350" y="31280"/>
                  </a:lnTo>
                  <a:lnTo>
                    <a:pt x="869187" y="15640"/>
                  </a:lnTo>
                  <a:lnTo>
                    <a:pt x="1043025" y="0"/>
                  </a:lnTo>
                  <a:lnTo>
                    <a:pt x="1216862" y="7820"/>
                  </a:lnTo>
                </a:path>
              </a:pathLst>
            </a:custGeom>
            <a:ln w="35231" cap="flat">
              <a:solidFill>
                <a:srgbClr val="BEBEBE">
                  <a:alpha val="69803"/>
                </a:srgbClr>
              </a:solidFill>
              <a:prstDash val="solid"/>
              <a:round/>
            </a:ln>
          </p:spPr>
          <p:txBody>
            <a:bodyPr/>
            <a:lstStyle/>
            <a:p/>
          </p:txBody>
        </p:sp>
        <p:sp>
          <p:nvSpPr>
            <p:cNvPr id="953" name="pl953"/>
            <p:cNvSpPr/>
            <p:nvPr/>
          </p:nvSpPr>
          <p:spPr>
            <a:xfrm>
              <a:off x="7796704" y="4824851"/>
              <a:ext cx="1216862" cy="23460"/>
            </a:xfrm>
            <a:custGeom>
              <a:avLst/>
              <a:pathLst>
                <a:path w="1216862" h="23460">
                  <a:moveTo>
                    <a:pt x="0" y="23460"/>
                  </a:moveTo>
                  <a:lnTo>
                    <a:pt x="173837" y="23460"/>
                  </a:lnTo>
                  <a:lnTo>
                    <a:pt x="347675" y="15640"/>
                  </a:lnTo>
                  <a:lnTo>
                    <a:pt x="521512" y="7820"/>
                  </a:lnTo>
                  <a:lnTo>
                    <a:pt x="695350" y="7820"/>
                  </a:lnTo>
                  <a:lnTo>
                    <a:pt x="869187" y="0"/>
                  </a:lnTo>
                  <a:lnTo>
                    <a:pt x="1043025" y="7820"/>
                  </a:lnTo>
                  <a:lnTo>
                    <a:pt x="1216862" y="7820"/>
                  </a:lnTo>
                </a:path>
              </a:pathLst>
            </a:custGeom>
            <a:ln w="20325" cap="flat">
              <a:solidFill>
                <a:srgbClr val="6B6B6B">
                  <a:alpha val="100000"/>
                </a:srgbClr>
              </a:solidFill>
              <a:prstDash val="solid"/>
              <a:round/>
            </a:ln>
          </p:spPr>
          <p:txBody>
            <a:bodyPr/>
            <a:lstStyle/>
            <a:p/>
          </p:txBody>
        </p:sp>
        <p:sp>
          <p:nvSpPr>
            <p:cNvPr id="954" name="pl954"/>
            <p:cNvSpPr/>
            <p:nvPr/>
          </p:nvSpPr>
          <p:spPr>
            <a:xfrm>
              <a:off x="7796704" y="4746650"/>
              <a:ext cx="1216862" cy="101661"/>
            </a:xfrm>
            <a:custGeom>
              <a:avLst/>
              <a:pathLst>
                <a:path w="1216862" h="101661">
                  <a:moveTo>
                    <a:pt x="0" y="86021"/>
                  </a:moveTo>
                  <a:lnTo>
                    <a:pt x="173837" y="101661"/>
                  </a:lnTo>
                  <a:lnTo>
                    <a:pt x="347675" y="78201"/>
                  </a:lnTo>
                  <a:lnTo>
                    <a:pt x="521512" y="39100"/>
                  </a:lnTo>
                  <a:lnTo>
                    <a:pt x="695350" y="31280"/>
                  </a:lnTo>
                  <a:lnTo>
                    <a:pt x="869187" y="15640"/>
                  </a:lnTo>
                  <a:lnTo>
                    <a:pt x="1043025" y="0"/>
                  </a:lnTo>
                  <a:lnTo>
                    <a:pt x="1216862" y="7820"/>
                  </a:lnTo>
                </a:path>
              </a:pathLst>
            </a:custGeom>
            <a:ln w="40651" cap="flat">
              <a:solidFill>
                <a:srgbClr val="000000">
                  <a:alpha val="100000"/>
                </a:srgbClr>
              </a:solidFill>
              <a:prstDash val="solid"/>
              <a:round/>
            </a:ln>
          </p:spPr>
          <p:txBody>
            <a:bodyPr/>
            <a:lstStyle/>
            <a:p/>
          </p:txBody>
        </p:sp>
        <p:sp>
          <p:nvSpPr>
            <p:cNvPr id="955" name="pl955"/>
            <p:cNvSpPr/>
            <p:nvPr/>
          </p:nvSpPr>
          <p:spPr>
            <a:xfrm>
              <a:off x="7796704" y="4746650"/>
              <a:ext cx="1216862" cy="101661"/>
            </a:xfrm>
            <a:custGeom>
              <a:avLst/>
              <a:pathLst>
                <a:path w="1216862" h="101661">
                  <a:moveTo>
                    <a:pt x="0" y="86021"/>
                  </a:moveTo>
                  <a:lnTo>
                    <a:pt x="173837" y="101661"/>
                  </a:lnTo>
                  <a:lnTo>
                    <a:pt x="347675" y="78201"/>
                  </a:lnTo>
                  <a:lnTo>
                    <a:pt x="521512" y="39100"/>
                  </a:lnTo>
                  <a:lnTo>
                    <a:pt x="695350" y="31280"/>
                  </a:lnTo>
                  <a:lnTo>
                    <a:pt x="869187" y="15640"/>
                  </a:lnTo>
                  <a:lnTo>
                    <a:pt x="1043025" y="0"/>
                  </a:lnTo>
                  <a:lnTo>
                    <a:pt x="1216862" y="7820"/>
                  </a:lnTo>
                </a:path>
              </a:pathLst>
            </a:custGeom>
            <a:ln w="35231" cap="flat">
              <a:solidFill>
                <a:srgbClr val="F26A21">
                  <a:alpha val="100000"/>
                </a:srgbClr>
              </a:solidFill>
              <a:prstDash val="solid"/>
              <a:round/>
            </a:ln>
          </p:spPr>
          <p:txBody>
            <a:bodyPr/>
            <a:lstStyle/>
            <a:p/>
          </p:txBody>
        </p:sp>
        <p:sp>
          <p:nvSpPr>
            <p:cNvPr id="956" name="pl956"/>
            <p:cNvSpPr/>
            <p:nvPr/>
          </p:nvSpPr>
          <p:spPr>
            <a:xfrm>
              <a:off x="7735861" y="4910873"/>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957" name="tx957"/>
            <p:cNvSpPr/>
            <p:nvPr/>
          </p:nvSpPr>
          <p:spPr>
            <a:xfrm>
              <a:off x="7736446" y="4669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58" name="tx958"/>
            <p:cNvSpPr/>
            <p:nvPr/>
          </p:nvSpPr>
          <p:spPr>
            <a:xfrm>
              <a:off x="7940413" y="4685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59" name="tx959"/>
            <p:cNvSpPr/>
            <p:nvPr/>
          </p:nvSpPr>
          <p:spPr>
            <a:xfrm>
              <a:off x="8088144" y="466182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960" name="tx960"/>
            <p:cNvSpPr/>
            <p:nvPr/>
          </p:nvSpPr>
          <p:spPr>
            <a:xfrm>
              <a:off x="8257958" y="4622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961" name="tx961"/>
            <p:cNvSpPr/>
            <p:nvPr/>
          </p:nvSpPr>
          <p:spPr>
            <a:xfrm>
              <a:off x="8431796" y="4614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62" name="tx962"/>
            <p:cNvSpPr/>
            <p:nvPr/>
          </p:nvSpPr>
          <p:spPr>
            <a:xfrm>
              <a:off x="8605633" y="4599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963" name="tx963"/>
            <p:cNvSpPr/>
            <p:nvPr/>
          </p:nvSpPr>
          <p:spPr>
            <a:xfrm>
              <a:off x="8779471" y="4583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64" name="tx964"/>
            <p:cNvSpPr/>
            <p:nvPr/>
          </p:nvSpPr>
          <p:spPr>
            <a:xfrm>
              <a:off x="8953308" y="45914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65" name="tx965"/>
            <p:cNvSpPr/>
            <p:nvPr/>
          </p:nvSpPr>
          <p:spPr>
            <a:xfrm>
              <a:off x="1178136" y="507447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966" name="tx966"/>
            <p:cNvSpPr/>
            <p:nvPr/>
          </p:nvSpPr>
          <p:spPr>
            <a:xfrm>
              <a:off x="2514860" y="5074472"/>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967" name="tx967"/>
            <p:cNvSpPr/>
            <p:nvPr/>
          </p:nvSpPr>
          <p:spPr>
            <a:xfrm>
              <a:off x="1202825" y="420508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968" name="tx968"/>
            <p:cNvSpPr/>
            <p:nvPr/>
          </p:nvSpPr>
          <p:spPr>
            <a:xfrm>
              <a:off x="2645299" y="420508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969" name="tx969"/>
            <p:cNvSpPr/>
            <p:nvPr/>
          </p:nvSpPr>
          <p:spPr>
            <a:xfrm>
              <a:off x="3988195" y="420508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970" name="tx970"/>
            <p:cNvSpPr/>
            <p:nvPr/>
          </p:nvSpPr>
          <p:spPr>
            <a:xfrm>
              <a:off x="5327798" y="4205084"/>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971" name="tx971"/>
            <p:cNvSpPr/>
            <p:nvPr/>
          </p:nvSpPr>
          <p:spPr>
            <a:xfrm>
              <a:off x="6768215" y="420508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972" name="tx972"/>
            <p:cNvSpPr/>
            <p:nvPr/>
          </p:nvSpPr>
          <p:spPr>
            <a:xfrm>
              <a:off x="8233183" y="420508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973" name="tx973"/>
            <p:cNvSpPr/>
            <p:nvPr/>
          </p:nvSpPr>
          <p:spPr>
            <a:xfrm>
              <a:off x="1230943"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974" name="tx974"/>
            <p:cNvSpPr/>
            <p:nvPr/>
          </p:nvSpPr>
          <p:spPr>
            <a:xfrm>
              <a:off x="2595601"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975" name="tx975"/>
            <p:cNvSpPr/>
            <p:nvPr/>
          </p:nvSpPr>
          <p:spPr>
            <a:xfrm>
              <a:off x="3966386" y="333569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976" name="tx976"/>
            <p:cNvSpPr/>
            <p:nvPr/>
          </p:nvSpPr>
          <p:spPr>
            <a:xfrm>
              <a:off x="5318654"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977" name="tx977"/>
            <p:cNvSpPr/>
            <p:nvPr/>
          </p:nvSpPr>
          <p:spPr>
            <a:xfrm>
              <a:off x="6795144"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978" name="tx978"/>
            <p:cNvSpPr/>
            <p:nvPr/>
          </p:nvSpPr>
          <p:spPr>
            <a:xfrm>
              <a:off x="8081896"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979" name="tx979"/>
            <p:cNvSpPr/>
            <p:nvPr/>
          </p:nvSpPr>
          <p:spPr>
            <a:xfrm>
              <a:off x="1122129" y="2466308"/>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980" name="tx980"/>
            <p:cNvSpPr/>
            <p:nvPr/>
          </p:nvSpPr>
          <p:spPr>
            <a:xfrm>
              <a:off x="2554956" y="246630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981" name="tx981"/>
            <p:cNvSpPr/>
            <p:nvPr/>
          </p:nvSpPr>
          <p:spPr>
            <a:xfrm>
              <a:off x="4006894" y="246630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982" name="tx982"/>
            <p:cNvSpPr/>
            <p:nvPr/>
          </p:nvSpPr>
          <p:spPr>
            <a:xfrm>
              <a:off x="5486447" y="2466308"/>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983" name="tx983"/>
            <p:cNvSpPr/>
            <p:nvPr/>
          </p:nvSpPr>
          <p:spPr>
            <a:xfrm>
              <a:off x="6677049" y="246630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984" name="tx984"/>
            <p:cNvSpPr/>
            <p:nvPr/>
          </p:nvSpPr>
          <p:spPr>
            <a:xfrm>
              <a:off x="8172238" y="246630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985" name="tx985"/>
            <p:cNvSpPr/>
            <p:nvPr/>
          </p:nvSpPr>
          <p:spPr>
            <a:xfrm>
              <a:off x="1128439" y="1596920"/>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Colombia</a:t>
              </a:r>
            </a:p>
          </p:txBody>
        </p:sp>
        <p:sp>
          <p:nvSpPr>
            <p:cNvPr id="986" name="tx986"/>
            <p:cNvSpPr/>
            <p:nvPr/>
          </p:nvSpPr>
          <p:spPr>
            <a:xfrm>
              <a:off x="2638989" y="159692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987" name="tx987"/>
            <p:cNvSpPr/>
            <p:nvPr/>
          </p:nvSpPr>
          <p:spPr>
            <a:xfrm>
              <a:off x="4059746" y="159692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988" name="tx988"/>
            <p:cNvSpPr/>
            <p:nvPr/>
          </p:nvSpPr>
          <p:spPr>
            <a:xfrm>
              <a:off x="5303110" y="1596920"/>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El Salvador</a:t>
              </a:r>
            </a:p>
          </p:txBody>
        </p:sp>
        <p:sp>
          <p:nvSpPr>
            <p:cNvPr id="989" name="tx989"/>
            <p:cNvSpPr/>
            <p:nvPr/>
          </p:nvSpPr>
          <p:spPr>
            <a:xfrm>
              <a:off x="6723592" y="1596920"/>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990" name="tx990"/>
            <p:cNvSpPr/>
            <p:nvPr/>
          </p:nvSpPr>
          <p:spPr>
            <a:xfrm>
              <a:off x="8293396" y="159692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991" name="tx991"/>
            <p:cNvSpPr/>
            <p:nvPr/>
          </p:nvSpPr>
          <p:spPr>
            <a:xfrm>
              <a:off x="1069231"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992" name="tx992"/>
            <p:cNvSpPr/>
            <p:nvPr/>
          </p:nvSpPr>
          <p:spPr>
            <a:xfrm>
              <a:off x="247736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993" name="tx993"/>
            <p:cNvSpPr/>
            <p:nvPr/>
          </p:nvSpPr>
          <p:spPr>
            <a:xfrm>
              <a:off x="3851492"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994" name="tx994"/>
            <p:cNvSpPr/>
            <p:nvPr/>
          </p:nvSpPr>
          <p:spPr>
            <a:xfrm>
              <a:off x="5327936"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995" name="tx995"/>
            <p:cNvSpPr/>
            <p:nvPr/>
          </p:nvSpPr>
          <p:spPr>
            <a:xfrm>
              <a:off x="6879086"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996" name="tx996"/>
            <p:cNvSpPr/>
            <p:nvPr/>
          </p:nvSpPr>
          <p:spPr>
            <a:xfrm>
              <a:off x="8271542"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997" name="pl997"/>
            <p:cNvSpPr/>
            <p:nvPr/>
          </p:nvSpPr>
          <p:spPr>
            <a:xfrm>
              <a:off x="7560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8" name="pl998"/>
            <p:cNvSpPr/>
            <p:nvPr/>
          </p:nvSpPr>
          <p:spPr>
            <a:xfrm>
              <a:off x="92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999" name="pl999"/>
            <p:cNvSpPr/>
            <p:nvPr/>
          </p:nvSpPr>
          <p:spPr>
            <a:xfrm>
              <a:off x="11036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0" name="pl1000"/>
            <p:cNvSpPr/>
            <p:nvPr/>
          </p:nvSpPr>
          <p:spPr>
            <a:xfrm>
              <a:off x="127752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1" name="pl1001"/>
            <p:cNvSpPr/>
            <p:nvPr/>
          </p:nvSpPr>
          <p:spPr>
            <a:xfrm>
              <a:off x="145136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2" name="pl1002"/>
            <p:cNvSpPr/>
            <p:nvPr/>
          </p:nvSpPr>
          <p:spPr>
            <a:xfrm>
              <a:off x="16252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3" name="pl1003"/>
            <p:cNvSpPr/>
            <p:nvPr/>
          </p:nvSpPr>
          <p:spPr>
            <a:xfrm>
              <a:off x="17990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4" name="pl1004"/>
            <p:cNvSpPr/>
            <p:nvPr/>
          </p:nvSpPr>
          <p:spPr>
            <a:xfrm>
              <a:off x="1972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05" name="tx1005"/>
            <p:cNvSpPr/>
            <p:nvPr/>
          </p:nvSpPr>
          <p:spPr>
            <a:xfrm rot="-5400000">
              <a:off x="631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06" name="tx1006"/>
            <p:cNvSpPr/>
            <p:nvPr/>
          </p:nvSpPr>
          <p:spPr>
            <a:xfrm rot="-5400000">
              <a:off x="80549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07" name="tx1007"/>
            <p:cNvSpPr/>
            <p:nvPr/>
          </p:nvSpPr>
          <p:spPr>
            <a:xfrm rot="-5400000">
              <a:off x="97933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08" name="tx1008"/>
            <p:cNvSpPr/>
            <p:nvPr/>
          </p:nvSpPr>
          <p:spPr>
            <a:xfrm rot="-5400000">
              <a:off x="115316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09" name="tx1009"/>
            <p:cNvSpPr/>
            <p:nvPr/>
          </p:nvSpPr>
          <p:spPr>
            <a:xfrm rot="-5400000">
              <a:off x="13270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10" name="tx1010"/>
            <p:cNvSpPr/>
            <p:nvPr/>
          </p:nvSpPr>
          <p:spPr>
            <a:xfrm rot="-5400000">
              <a:off x="150084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11" name="tx1011"/>
            <p:cNvSpPr/>
            <p:nvPr/>
          </p:nvSpPr>
          <p:spPr>
            <a:xfrm rot="-5400000">
              <a:off x="16746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12" name="tx1012"/>
            <p:cNvSpPr/>
            <p:nvPr/>
          </p:nvSpPr>
          <p:spPr>
            <a:xfrm rot="-5400000">
              <a:off x="1848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13" name="pl1013"/>
            <p:cNvSpPr/>
            <p:nvPr/>
          </p:nvSpPr>
          <p:spPr>
            <a:xfrm>
              <a:off x="21641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4" name="pl1014"/>
            <p:cNvSpPr/>
            <p:nvPr/>
          </p:nvSpPr>
          <p:spPr>
            <a:xfrm>
              <a:off x="23379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5" name="pl1015"/>
            <p:cNvSpPr/>
            <p:nvPr/>
          </p:nvSpPr>
          <p:spPr>
            <a:xfrm>
              <a:off x="251182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6" name="pl1016"/>
            <p:cNvSpPr/>
            <p:nvPr/>
          </p:nvSpPr>
          <p:spPr>
            <a:xfrm>
              <a:off x="26856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7" name="pl1017"/>
            <p:cNvSpPr/>
            <p:nvPr/>
          </p:nvSpPr>
          <p:spPr>
            <a:xfrm>
              <a:off x="28595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8" name="pl1018"/>
            <p:cNvSpPr/>
            <p:nvPr/>
          </p:nvSpPr>
          <p:spPr>
            <a:xfrm>
              <a:off x="30333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19" name="pl1019"/>
            <p:cNvSpPr/>
            <p:nvPr/>
          </p:nvSpPr>
          <p:spPr>
            <a:xfrm>
              <a:off x="32071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20" name="pl1020"/>
            <p:cNvSpPr/>
            <p:nvPr/>
          </p:nvSpPr>
          <p:spPr>
            <a:xfrm>
              <a:off x="3381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21" name="tx1021"/>
            <p:cNvSpPr/>
            <p:nvPr/>
          </p:nvSpPr>
          <p:spPr>
            <a:xfrm rot="-5400000">
              <a:off x="2039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22" name="tx1022"/>
            <p:cNvSpPr/>
            <p:nvPr/>
          </p:nvSpPr>
          <p:spPr>
            <a:xfrm rot="-5400000">
              <a:off x="221363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23" name="tx1023"/>
            <p:cNvSpPr/>
            <p:nvPr/>
          </p:nvSpPr>
          <p:spPr>
            <a:xfrm rot="-5400000">
              <a:off x="23874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24" name="tx1024"/>
            <p:cNvSpPr/>
            <p:nvPr/>
          </p:nvSpPr>
          <p:spPr>
            <a:xfrm rot="-5400000">
              <a:off x="25613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25" name="tx1025"/>
            <p:cNvSpPr/>
            <p:nvPr/>
          </p:nvSpPr>
          <p:spPr>
            <a:xfrm rot="-5400000">
              <a:off x="27351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26" name="tx1026"/>
            <p:cNvSpPr/>
            <p:nvPr/>
          </p:nvSpPr>
          <p:spPr>
            <a:xfrm rot="-5400000">
              <a:off x="29089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27" name="tx1027"/>
            <p:cNvSpPr/>
            <p:nvPr/>
          </p:nvSpPr>
          <p:spPr>
            <a:xfrm rot="-5400000">
              <a:off x="30828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28" name="tx1028"/>
            <p:cNvSpPr/>
            <p:nvPr/>
          </p:nvSpPr>
          <p:spPr>
            <a:xfrm rot="-5400000">
              <a:off x="32566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29" name="pl1029"/>
            <p:cNvSpPr/>
            <p:nvPr/>
          </p:nvSpPr>
          <p:spPr>
            <a:xfrm>
              <a:off x="357229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0" name="pl1030"/>
            <p:cNvSpPr/>
            <p:nvPr/>
          </p:nvSpPr>
          <p:spPr>
            <a:xfrm>
              <a:off x="374612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1" name="pl1031"/>
            <p:cNvSpPr/>
            <p:nvPr/>
          </p:nvSpPr>
          <p:spPr>
            <a:xfrm>
              <a:off x="3919965"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2" name="pl1032"/>
            <p:cNvSpPr/>
            <p:nvPr/>
          </p:nvSpPr>
          <p:spPr>
            <a:xfrm>
              <a:off x="409380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3" name="pl1033"/>
            <p:cNvSpPr/>
            <p:nvPr/>
          </p:nvSpPr>
          <p:spPr>
            <a:xfrm>
              <a:off x="426764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4" name="pl1034"/>
            <p:cNvSpPr/>
            <p:nvPr/>
          </p:nvSpPr>
          <p:spPr>
            <a:xfrm>
              <a:off x="444147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5" name="pl1035"/>
            <p:cNvSpPr/>
            <p:nvPr/>
          </p:nvSpPr>
          <p:spPr>
            <a:xfrm>
              <a:off x="4615315"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6" name="pl1036"/>
            <p:cNvSpPr/>
            <p:nvPr/>
          </p:nvSpPr>
          <p:spPr>
            <a:xfrm>
              <a:off x="478915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7" name="tx1037"/>
            <p:cNvSpPr/>
            <p:nvPr/>
          </p:nvSpPr>
          <p:spPr>
            <a:xfrm rot="-5400000">
              <a:off x="3447932"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38" name="tx1038"/>
            <p:cNvSpPr/>
            <p:nvPr/>
          </p:nvSpPr>
          <p:spPr>
            <a:xfrm rot="-5400000">
              <a:off x="362176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39" name="tx1039"/>
            <p:cNvSpPr/>
            <p:nvPr/>
          </p:nvSpPr>
          <p:spPr>
            <a:xfrm rot="-5400000">
              <a:off x="3795607"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40" name="tx1040"/>
            <p:cNvSpPr/>
            <p:nvPr/>
          </p:nvSpPr>
          <p:spPr>
            <a:xfrm rot="-5400000">
              <a:off x="396944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41" name="tx1041"/>
            <p:cNvSpPr/>
            <p:nvPr/>
          </p:nvSpPr>
          <p:spPr>
            <a:xfrm rot="-5400000">
              <a:off x="4143282"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42" name="tx1042"/>
            <p:cNvSpPr/>
            <p:nvPr/>
          </p:nvSpPr>
          <p:spPr>
            <a:xfrm rot="-5400000">
              <a:off x="431711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43" name="tx1043"/>
            <p:cNvSpPr/>
            <p:nvPr/>
          </p:nvSpPr>
          <p:spPr>
            <a:xfrm rot="-5400000">
              <a:off x="4490957"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44" name="tx1044"/>
            <p:cNvSpPr/>
            <p:nvPr/>
          </p:nvSpPr>
          <p:spPr>
            <a:xfrm rot="-5400000">
              <a:off x="466479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45" name="pl1045"/>
            <p:cNvSpPr/>
            <p:nvPr/>
          </p:nvSpPr>
          <p:spPr>
            <a:xfrm>
              <a:off x="498042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6" name="pl1046"/>
            <p:cNvSpPr/>
            <p:nvPr/>
          </p:nvSpPr>
          <p:spPr>
            <a:xfrm>
              <a:off x="5154266"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7" name="pl1047"/>
            <p:cNvSpPr/>
            <p:nvPr/>
          </p:nvSpPr>
          <p:spPr>
            <a:xfrm>
              <a:off x="532810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8" name="pl1048"/>
            <p:cNvSpPr/>
            <p:nvPr/>
          </p:nvSpPr>
          <p:spPr>
            <a:xfrm>
              <a:off x="5501941"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9" name="pl1049"/>
            <p:cNvSpPr/>
            <p:nvPr/>
          </p:nvSpPr>
          <p:spPr>
            <a:xfrm>
              <a:off x="567577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0" name="pl1050"/>
            <p:cNvSpPr/>
            <p:nvPr/>
          </p:nvSpPr>
          <p:spPr>
            <a:xfrm>
              <a:off x="5849616"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1" name="pl1051"/>
            <p:cNvSpPr/>
            <p:nvPr/>
          </p:nvSpPr>
          <p:spPr>
            <a:xfrm>
              <a:off x="602345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2" name="pl1052"/>
            <p:cNvSpPr/>
            <p:nvPr/>
          </p:nvSpPr>
          <p:spPr>
            <a:xfrm>
              <a:off x="6197291"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3" name="tx1053"/>
            <p:cNvSpPr/>
            <p:nvPr/>
          </p:nvSpPr>
          <p:spPr>
            <a:xfrm rot="-5400000">
              <a:off x="4856070"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54" name="tx1054"/>
            <p:cNvSpPr/>
            <p:nvPr/>
          </p:nvSpPr>
          <p:spPr>
            <a:xfrm rot="-5400000">
              <a:off x="5029907"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55" name="tx1055"/>
            <p:cNvSpPr/>
            <p:nvPr/>
          </p:nvSpPr>
          <p:spPr>
            <a:xfrm rot="-5400000">
              <a:off x="5203745"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56" name="tx1056"/>
            <p:cNvSpPr/>
            <p:nvPr/>
          </p:nvSpPr>
          <p:spPr>
            <a:xfrm rot="-5400000">
              <a:off x="5377582"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57" name="tx1057"/>
            <p:cNvSpPr/>
            <p:nvPr/>
          </p:nvSpPr>
          <p:spPr>
            <a:xfrm rot="-5400000">
              <a:off x="5551420"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58" name="tx1058"/>
            <p:cNvSpPr/>
            <p:nvPr/>
          </p:nvSpPr>
          <p:spPr>
            <a:xfrm rot="-5400000">
              <a:off x="5725258"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59" name="tx1059"/>
            <p:cNvSpPr/>
            <p:nvPr/>
          </p:nvSpPr>
          <p:spPr>
            <a:xfrm rot="-5400000">
              <a:off x="5899095"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60" name="tx1060"/>
            <p:cNvSpPr/>
            <p:nvPr/>
          </p:nvSpPr>
          <p:spPr>
            <a:xfrm rot="-5400000">
              <a:off x="6072933"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61" name="pl1061"/>
            <p:cNvSpPr/>
            <p:nvPr/>
          </p:nvSpPr>
          <p:spPr>
            <a:xfrm>
              <a:off x="6388566"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2" name="pl1062"/>
            <p:cNvSpPr/>
            <p:nvPr/>
          </p:nvSpPr>
          <p:spPr>
            <a:xfrm>
              <a:off x="656240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3" name="pl1063"/>
            <p:cNvSpPr/>
            <p:nvPr/>
          </p:nvSpPr>
          <p:spPr>
            <a:xfrm>
              <a:off x="6736241"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4" name="pl1064"/>
            <p:cNvSpPr/>
            <p:nvPr/>
          </p:nvSpPr>
          <p:spPr>
            <a:xfrm>
              <a:off x="6910079"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5" name="pl1065"/>
            <p:cNvSpPr/>
            <p:nvPr/>
          </p:nvSpPr>
          <p:spPr>
            <a:xfrm>
              <a:off x="7083917"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6" name="pl1066"/>
            <p:cNvSpPr/>
            <p:nvPr/>
          </p:nvSpPr>
          <p:spPr>
            <a:xfrm>
              <a:off x="725775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7" name="pl1067"/>
            <p:cNvSpPr/>
            <p:nvPr/>
          </p:nvSpPr>
          <p:spPr>
            <a:xfrm>
              <a:off x="7431592"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8" name="pl1068"/>
            <p:cNvSpPr/>
            <p:nvPr/>
          </p:nvSpPr>
          <p:spPr>
            <a:xfrm>
              <a:off x="7605429"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9" name="tx1069"/>
            <p:cNvSpPr/>
            <p:nvPr/>
          </p:nvSpPr>
          <p:spPr>
            <a:xfrm rot="-5400000">
              <a:off x="6264208"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70" name="tx1070"/>
            <p:cNvSpPr/>
            <p:nvPr/>
          </p:nvSpPr>
          <p:spPr>
            <a:xfrm rot="-5400000">
              <a:off x="6438045"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71" name="tx1071"/>
            <p:cNvSpPr/>
            <p:nvPr/>
          </p:nvSpPr>
          <p:spPr>
            <a:xfrm rot="-5400000">
              <a:off x="6611883"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72" name="tx1072"/>
            <p:cNvSpPr/>
            <p:nvPr/>
          </p:nvSpPr>
          <p:spPr>
            <a:xfrm rot="-5400000">
              <a:off x="678572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73" name="tx1073"/>
            <p:cNvSpPr/>
            <p:nvPr/>
          </p:nvSpPr>
          <p:spPr>
            <a:xfrm rot="-5400000">
              <a:off x="6959558"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74" name="tx1074"/>
            <p:cNvSpPr/>
            <p:nvPr/>
          </p:nvSpPr>
          <p:spPr>
            <a:xfrm rot="-5400000">
              <a:off x="7133396"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75" name="tx1075"/>
            <p:cNvSpPr/>
            <p:nvPr/>
          </p:nvSpPr>
          <p:spPr>
            <a:xfrm rot="-5400000">
              <a:off x="7307233"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76" name="tx1076"/>
            <p:cNvSpPr/>
            <p:nvPr/>
          </p:nvSpPr>
          <p:spPr>
            <a:xfrm rot="-5400000">
              <a:off x="748107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77" name="pl1077"/>
            <p:cNvSpPr/>
            <p:nvPr/>
          </p:nvSpPr>
          <p:spPr>
            <a:xfrm>
              <a:off x="779670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8" name="pl1078"/>
            <p:cNvSpPr/>
            <p:nvPr/>
          </p:nvSpPr>
          <p:spPr>
            <a:xfrm>
              <a:off x="7970542"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9" name="pl1079"/>
            <p:cNvSpPr/>
            <p:nvPr/>
          </p:nvSpPr>
          <p:spPr>
            <a:xfrm>
              <a:off x="814438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0" name="pl1080"/>
            <p:cNvSpPr/>
            <p:nvPr/>
          </p:nvSpPr>
          <p:spPr>
            <a:xfrm>
              <a:off x="8318217"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1" name="pl1081"/>
            <p:cNvSpPr/>
            <p:nvPr/>
          </p:nvSpPr>
          <p:spPr>
            <a:xfrm>
              <a:off x="8492055"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2" name="pl1082"/>
            <p:cNvSpPr/>
            <p:nvPr/>
          </p:nvSpPr>
          <p:spPr>
            <a:xfrm>
              <a:off x="8665892"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3" name="pl1083"/>
            <p:cNvSpPr/>
            <p:nvPr/>
          </p:nvSpPr>
          <p:spPr>
            <a:xfrm>
              <a:off x="883973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4" name="pl1084"/>
            <p:cNvSpPr/>
            <p:nvPr/>
          </p:nvSpPr>
          <p:spPr>
            <a:xfrm>
              <a:off x="9013567"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5" name="tx1085"/>
            <p:cNvSpPr/>
            <p:nvPr/>
          </p:nvSpPr>
          <p:spPr>
            <a:xfrm rot="-5400000">
              <a:off x="7672346"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86" name="tx1086"/>
            <p:cNvSpPr/>
            <p:nvPr/>
          </p:nvSpPr>
          <p:spPr>
            <a:xfrm rot="-5400000">
              <a:off x="784618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87" name="tx1087"/>
            <p:cNvSpPr/>
            <p:nvPr/>
          </p:nvSpPr>
          <p:spPr>
            <a:xfrm rot="-5400000">
              <a:off x="802002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88" name="tx1088"/>
            <p:cNvSpPr/>
            <p:nvPr/>
          </p:nvSpPr>
          <p:spPr>
            <a:xfrm rot="-5400000">
              <a:off x="819385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89" name="tx1089"/>
            <p:cNvSpPr/>
            <p:nvPr/>
          </p:nvSpPr>
          <p:spPr>
            <a:xfrm rot="-5400000">
              <a:off x="8367696"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90" name="tx1090"/>
            <p:cNvSpPr/>
            <p:nvPr/>
          </p:nvSpPr>
          <p:spPr>
            <a:xfrm rot="-5400000">
              <a:off x="854153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91" name="tx1091"/>
            <p:cNvSpPr/>
            <p:nvPr/>
          </p:nvSpPr>
          <p:spPr>
            <a:xfrm rot="-5400000">
              <a:off x="871537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92" name="tx1092"/>
            <p:cNvSpPr/>
            <p:nvPr/>
          </p:nvSpPr>
          <p:spPr>
            <a:xfrm rot="-5400000">
              <a:off x="888920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93" name="tx1093"/>
            <p:cNvSpPr/>
            <p:nvPr/>
          </p:nvSpPr>
          <p:spPr>
            <a:xfrm>
              <a:off x="570361" y="139331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4" name="tx1094"/>
            <p:cNvSpPr/>
            <p:nvPr/>
          </p:nvSpPr>
          <p:spPr>
            <a:xfrm>
              <a:off x="508182" y="11978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095" name="tx1095"/>
            <p:cNvSpPr/>
            <p:nvPr/>
          </p:nvSpPr>
          <p:spPr>
            <a:xfrm>
              <a:off x="508182" y="10023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96" name="pl1096"/>
            <p:cNvSpPr/>
            <p:nvPr/>
          </p:nvSpPr>
          <p:spPr>
            <a:xfrm>
              <a:off x="660376" y="14333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7" name="pl1097"/>
            <p:cNvSpPr/>
            <p:nvPr/>
          </p:nvSpPr>
          <p:spPr>
            <a:xfrm>
              <a:off x="660376" y="12378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8" name="pl1098"/>
            <p:cNvSpPr/>
            <p:nvPr/>
          </p:nvSpPr>
          <p:spPr>
            <a:xfrm>
              <a:off x="660376" y="10423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9" name="tx1099"/>
            <p:cNvSpPr/>
            <p:nvPr/>
          </p:nvSpPr>
          <p:spPr>
            <a:xfrm>
              <a:off x="570361" y="226270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00" name="tx1100"/>
            <p:cNvSpPr/>
            <p:nvPr/>
          </p:nvSpPr>
          <p:spPr>
            <a:xfrm>
              <a:off x="508182" y="20672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01" name="tx1101"/>
            <p:cNvSpPr/>
            <p:nvPr/>
          </p:nvSpPr>
          <p:spPr>
            <a:xfrm>
              <a:off x="508182" y="1871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02" name="pl1102"/>
            <p:cNvSpPr/>
            <p:nvPr/>
          </p:nvSpPr>
          <p:spPr>
            <a:xfrm>
              <a:off x="660376" y="23027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3" name="pl1103"/>
            <p:cNvSpPr/>
            <p:nvPr/>
          </p:nvSpPr>
          <p:spPr>
            <a:xfrm>
              <a:off x="660376" y="21072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4" name="pl1104"/>
            <p:cNvSpPr/>
            <p:nvPr/>
          </p:nvSpPr>
          <p:spPr>
            <a:xfrm>
              <a:off x="660376" y="19117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5" name="tx1105"/>
            <p:cNvSpPr/>
            <p:nvPr/>
          </p:nvSpPr>
          <p:spPr>
            <a:xfrm>
              <a:off x="570361" y="313209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06" name="tx1106"/>
            <p:cNvSpPr/>
            <p:nvPr/>
          </p:nvSpPr>
          <p:spPr>
            <a:xfrm>
              <a:off x="508182" y="29365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07" name="tx1107"/>
            <p:cNvSpPr/>
            <p:nvPr/>
          </p:nvSpPr>
          <p:spPr>
            <a:xfrm>
              <a:off x="508182" y="27410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08" name="pl1108"/>
            <p:cNvSpPr/>
            <p:nvPr/>
          </p:nvSpPr>
          <p:spPr>
            <a:xfrm>
              <a:off x="660376" y="31720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9" name="pl1109"/>
            <p:cNvSpPr/>
            <p:nvPr/>
          </p:nvSpPr>
          <p:spPr>
            <a:xfrm>
              <a:off x="660376" y="29765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0" name="pl1110"/>
            <p:cNvSpPr/>
            <p:nvPr/>
          </p:nvSpPr>
          <p:spPr>
            <a:xfrm>
              <a:off x="660376" y="27810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1" name="tx1111"/>
            <p:cNvSpPr/>
            <p:nvPr/>
          </p:nvSpPr>
          <p:spPr>
            <a:xfrm>
              <a:off x="570361" y="400148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2" name="tx1112"/>
            <p:cNvSpPr/>
            <p:nvPr/>
          </p:nvSpPr>
          <p:spPr>
            <a:xfrm>
              <a:off x="508182" y="38059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13" name="tx1113"/>
            <p:cNvSpPr/>
            <p:nvPr/>
          </p:nvSpPr>
          <p:spPr>
            <a:xfrm>
              <a:off x="508182" y="36104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14" name="pl1114"/>
            <p:cNvSpPr/>
            <p:nvPr/>
          </p:nvSpPr>
          <p:spPr>
            <a:xfrm>
              <a:off x="660376" y="40414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5" name="pl1115"/>
            <p:cNvSpPr/>
            <p:nvPr/>
          </p:nvSpPr>
          <p:spPr>
            <a:xfrm>
              <a:off x="660376" y="38459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6" name="pl1116"/>
            <p:cNvSpPr/>
            <p:nvPr/>
          </p:nvSpPr>
          <p:spPr>
            <a:xfrm>
              <a:off x="660376" y="36504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7" name="tx1117"/>
            <p:cNvSpPr/>
            <p:nvPr/>
          </p:nvSpPr>
          <p:spPr>
            <a:xfrm>
              <a:off x="570361" y="487086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8" name="tx1118"/>
            <p:cNvSpPr/>
            <p:nvPr/>
          </p:nvSpPr>
          <p:spPr>
            <a:xfrm>
              <a:off x="508182" y="46753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19" name="tx1119"/>
            <p:cNvSpPr/>
            <p:nvPr/>
          </p:nvSpPr>
          <p:spPr>
            <a:xfrm>
              <a:off x="508182" y="44798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20" name="pl1120"/>
            <p:cNvSpPr/>
            <p:nvPr/>
          </p:nvSpPr>
          <p:spPr>
            <a:xfrm>
              <a:off x="660376" y="49108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1" name="pl1121"/>
            <p:cNvSpPr/>
            <p:nvPr/>
          </p:nvSpPr>
          <p:spPr>
            <a:xfrm>
              <a:off x="660376" y="47153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2" name="pl1122"/>
            <p:cNvSpPr/>
            <p:nvPr/>
          </p:nvSpPr>
          <p:spPr>
            <a:xfrm>
              <a:off x="660376" y="45198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3" name="tx1123"/>
            <p:cNvSpPr/>
            <p:nvPr/>
          </p:nvSpPr>
          <p:spPr>
            <a:xfrm>
              <a:off x="570361" y="57402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24" name="tx1124"/>
            <p:cNvSpPr/>
            <p:nvPr/>
          </p:nvSpPr>
          <p:spPr>
            <a:xfrm>
              <a:off x="508182" y="55447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5" name="tx1125"/>
            <p:cNvSpPr/>
            <p:nvPr/>
          </p:nvSpPr>
          <p:spPr>
            <a:xfrm>
              <a:off x="508182" y="53492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26" name="pl1126"/>
            <p:cNvSpPr/>
            <p:nvPr/>
          </p:nvSpPr>
          <p:spPr>
            <a:xfrm>
              <a:off x="660376" y="57802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7" name="pl1127"/>
            <p:cNvSpPr/>
            <p:nvPr/>
          </p:nvSpPr>
          <p:spPr>
            <a:xfrm>
              <a:off x="660376" y="55847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8" name="pl1128"/>
            <p:cNvSpPr/>
            <p:nvPr/>
          </p:nvSpPr>
          <p:spPr>
            <a:xfrm>
              <a:off x="660376" y="53892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9" name="tx112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1130" name="tx1130"/>
            <p:cNvSpPr/>
            <p:nvPr/>
          </p:nvSpPr>
          <p:spPr>
            <a:xfrm>
              <a:off x="695171" y="435349"/>
              <a:ext cx="581658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FCV countries, 2018-2025</a:t>
              </a:r>
            </a:p>
          </p:txBody>
        </p:sp>
        <p:sp>
          <p:nvSpPr>
            <p:cNvPr id="1131" name="tx113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32" name="tx113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1133" name="tx113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1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Lebanon had the highest drop-out with 41% of children who received DTP1 not receiving DTP3.
Cuba and El Salvador had the lowest DTP drop-out (0%). Zero drop-out indicates that near enough all children that received DTP1 also received DTP3.
11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332346" cy="584946"/>
            </a:xfrm>
            <a:prstGeom prst="rect">
              <a:avLst/>
            </a:prstGeom>
            <a:solidFill>
              <a:srgbClr val="EBEBEB">
                <a:alpha val="100000"/>
              </a:srgbClr>
            </a:solidFill>
          </p:spPr>
          <p:txBody>
            <a:bodyPr/>
            <a:lstStyle/>
            <a:p/>
          </p:txBody>
        </p:sp>
        <p:sp>
          <p:nvSpPr>
            <p:cNvPr id="6" name="pl6"/>
            <p:cNvSpPr/>
            <p:nvPr/>
          </p:nvSpPr>
          <p:spPr>
            <a:xfrm>
              <a:off x="732387" y="136612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 name="pl7"/>
            <p:cNvSpPr/>
            <p:nvPr/>
          </p:nvSpPr>
          <p:spPr>
            <a:xfrm>
              <a:off x="732387" y="122003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 name="pl8"/>
            <p:cNvSpPr/>
            <p:nvPr/>
          </p:nvSpPr>
          <p:spPr>
            <a:xfrm>
              <a:off x="732387" y="107393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 name="pl9"/>
            <p:cNvSpPr/>
            <p:nvPr/>
          </p:nvSpPr>
          <p:spPr>
            <a:xfrm>
              <a:off x="732387" y="9278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 name="pl10"/>
            <p:cNvSpPr/>
            <p:nvPr/>
          </p:nvSpPr>
          <p:spPr>
            <a:xfrm>
              <a:off x="732387" y="143916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9307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114698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3" name="pl13"/>
            <p:cNvSpPr/>
            <p:nvPr/>
          </p:nvSpPr>
          <p:spPr>
            <a:xfrm>
              <a:off x="732387" y="10008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 name="pl14"/>
            <p:cNvSpPr/>
            <p:nvPr/>
          </p:nvSpPr>
          <p:spPr>
            <a:xfrm>
              <a:off x="79294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96598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13901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31204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48507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810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83114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00417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92948"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23" name="pl23"/>
            <p:cNvSpPr/>
            <p:nvPr/>
          </p:nvSpPr>
          <p:spPr>
            <a:xfrm>
              <a:off x="792948" y="1176202"/>
              <a:ext cx="1211224" cy="35061"/>
            </a:xfrm>
            <a:custGeom>
              <a:avLst/>
              <a:pathLst>
                <a:path w="1211224" h="35061">
                  <a:moveTo>
                    <a:pt x="0" y="35061"/>
                  </a:moveTo>
                  <a:lnTo>
                    <a:pt x="173032" y="17530"/>
                  </a:lnTo>
                  <a:lnTo>
                    <a:pt x="346064" y="5843"/>
                  </a:lnTo>
                  <a:lnTo>
                    <a:pt x="519096" y="0"/>
                  </a:lnTo>
                  <a:lnTo>
                    <a:pt x="692128" y="29218"/>
                  </a:lnTo>
                  <a:lnTo>
                    <a:pt x="865160" y="17530"/>
                  </a:lnTo>
                  <a:lnTo>
                    <a:pt x="1038192" y="35061"/>
                  </a:lnTo>
                  <a:lnTo>
                    <a:pt x="1211224" y="23374"/>
                  </a:lnTo>
                </a:path>
              </a:pathLst>
            </a:custGeom>
            <a:ln w="40651" cap="flat">
              <a:solidFill>
                <a:srgbClr val="BEBEBE">
                  <a:alpha val="69803"/>
                </a:srgbClr>
              </a:solidFill>
              <a:prstDash val="solid"/>
              <a:round/>
            </a:ln>
          </p:spPr>
          <p:txBody>
            <a:bodyPr/>
            <a:lstStyle/>
            <a:p/>
          </p:txBody>
        </p:sp>
        <p:sp>
          <p:nvSpPr>
            <p:cNvPr id="24" name="pl24"/>
            <p:cNvSpPr/>
            <p:nvPr/>
          </p:nvSpPr>
          <p:spPr>
            <a:xfrm>
              <a:off x="792948" y="1176202"/>
              <a:ext cx="1211224" cy="35061"/>
            </a:xfrm>
            <a:custGeom>
              <a:avLst/>
              <a:pathLst>
                <a:path w="1211224" h="35061">
                  <a:moveTo>
                    <a:pt x="0" y="35061"/>
                  </a:moveTo>
                  <a:lnTo>
                    <a:pt x="173032" y="17530"/>
                  </a:lnTo>
                  <a:lnTo>
                    <a:pt x="346064" y="5843"/>
                  </a:lnTo>
                  <a:lnTo>
                    <a:pt x="519096" y="0"/>
                  </a:lnTo>
                  <a:lnTo>
                    <a:pt x="692128" y="29218"/>
                  </a:lnTo>
                  <a:lnTo>
                    <a:pt x="865160" y="17530"/>
                  </a:lnTo>
                  <a:lnTo>
                    <a:pt x="1038192" y="35061"/>
                  </a:lnTo>
                  <a:lnTo>
                    <a:pt x="1211224" y="23374"/>
                  </a:lnTo>
                </a:path>
              </a:pathLst>
            </a:custGeom>
            <a:ln w="35231" cap="flat">
              <a:solidFill>
                <a:srgbClr val="BEBEBE">
                  <a:alpha val="69803"/>
                </a:srgbClr>
              </a:solidFill>
              <a:prstDash val="solid"/>
              <a:round/>
            </a:ln>
          </p:spPr>
          <p:txBody>
            <a:bodyPr/>
            <a:lstStyle/>
            <a:p/>
          </p:txBody>
        </p:sp>
        <p:sp>
          <p:nvSpPr>
            <p:cNvPr id="25" name="pl25"/>
            <p:cNvSpPr/>
            <p:nvPr/>
          </p:nvSpPr>
          <p:spPr>
            <a:xfrm>
              <a:off x="792948"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26" name="pl26"/>
            <p:cNvSpPr/>
            <p:nvPr/>
          </p:nvSpPr>
          <p:spPr>
            <a:xfrm>
              <a:off x="792948" y="1176202"/>
              <a:ext cx="1211224" cy="35061"/>
            </a:xfrm>
            <a:custGeom>
              <a:avLst/>
              <a:pathLst>
                <a:path w="1211224" h="35061">
                  <a:moveTo>
                    <a:pt x="0" y="35061"/>
                  </a:moveTo>
                  <a:lnTo>
                    <a:pt x="173032" y="17530"/>
                  </a:lnTo>
                  <a:lnTo>
                    <a:pt x="346064" y="5843"/>
                  </a:lnTo>
                  <a:lnTo>
                    <a:pt x="519096" y="0"/>
                  </a:lnTo>
                  <a:lnTo>
                    <a:pt x="692128" y="29218"/>
                  </a:lnTo>
                  <a:lnTo>
                    <a:pt x="865160" y="17530"/>
                  </a:lnTo>
                  <a:lnTo>
                    <a:pt x="1038192" y="35061"/>
                  </a:lnTo>
                  <a:lnTo>
                    <a:pt x="1211224" y="23374"/>
                  </a:lnTo>
                </a:path>
              </a:pathLst>
            </a:custGeom>
            <a:ln w="40651" cap="flat">
              <a:solidFill>
                <a:srgbClr val="000000">
                  <a:alpha val="100000"/>
                </a:srgbClr>
              </a:solidFill>
              <a:prstDash val="solid"/>
              <a:round/>
            </a:ln>
          </p:spPr>
          <p:txBody>
            <a:bodyPr/>
            <a:lstStyle/>
            <a:p/>
          </p:txBody>
        </p:sp>
        <p:sp>
          <p:nvSpPr>
            <p:cNvPr id="27" name="pl27"/>
            <p:cNvSpPr/>
            <p:nvPr/>
          </p:nvSpPr>
          <p:spPr>
            <a:xfrm>
              <a:off x="792948" y="1176202"/>
              <a:ext cx="1211224" cy="35061"/>
            </a:xfrm>
            <a:custGeom>
              <a:avLst/>
              <a:pathLst>
                <a:path w="1211224" h="35061">
                  <a:moveTo>
                    <a:pt x="0" y="35061"/>
                  </a:moveTo>
                  <a:lnTo>
                    <a:pt x="173032" y="17530"/>
                  </a:lnTo>
                  <a:lnTo>
                    <a:pt x="346064" y="5843"/>
                  </a:lnTo>
                  <a:lnTo>
                    <a:pt x="519096" y="0"/>
                  </a:lnTo>
                  <a:lnTo>
                    <a:pt x="692128" y="29218"/>
                  </a:lnTo>
                  <a:lnTo>
                    <a:pt x="865160" y="17530"/>
                  </a:lnTo>
                  <a:lnTo>
                    <a:pt x="1038192" y="35061"/>
                  </a:lnTo>
                  <a:lnTo>
                    <a:pt x="1211224" y="23374"/>
                  </a:lnTo>
                </a:path>
              </a:pathLst>
            </a:custGeom>
            <a:ln w="35231" cap="flat">
              <a:solidFill>
                <a:srgbClr val="F26A21">
                  <a:alpha val="100000"/>
                </a:srgbClr>
              </a:solidFill>
              <a:prstDash val="solid"/>
              <a:round/>
            </a:ln>
          </p:spPr>
          <p:txBody>
            <a:bodyPr/>
            <a:lstStyle/>
            <a:p/>
          </p:txBody>
        </p:sp>
        <p:sp>
          <p:nvSpPr>
            <p:cNvPr id="28" name="pl28"/>
            <p:cNvSpPr/>
            <p:nvPr/>
          </p:nvSpPr>
          <p:spPr>
            <a:xfrm>
              <a:off x="732387" y="1293075"/>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9" name="tx29"/>
            <p:cNvSpPr/>
            <p:nvPr/>
          </p:nvSpPr>
          <p:spPr>
            <a:xfrm>
              <a:off x="732689" y="1048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0" name="tx30"/>
            <p:cNvSpPr/>
            <p:nvPr/>
          </p:nvSpPr>
          <p:spPr>
            <a:xfrm>
              <a:off x="905721" y="103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1" name="tx31"/>
            <p:cNvSpPr/>
            <p:nvPr/>
          </p:nvSpPr>
          <p:spPr>
            <a:xfrm>
              <a:off x="1078753" y="1019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2" name="tx32"/>
            <p:cNvSpPr/>
            <p:nvPr/>
          </p:nvSpPr>
          <p:spPr>
            <a:xfrm>
              <a:off x="1251785" y="1013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3" name="tx33"/>
            <p:cNvSpPr/>
            <p:nvPr/>
          </p:nvSpPr>
          <p:spPr>
            <a:xfrm>
              <a:off x="1424817" y="1042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 name="tx34"/>
            <p:cNvSpPr/>
            <p:nvPr/>
          </p:nvSpPr>
          <p:spPr>
            <a:xfrm>
              <a:off x="1597849" y="103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5" name="tx35"/>
            <p:cNvSpPr/>
            <p:nvPr/>
          </p:nvSpPr>
          <p:spPr>
            <a:xfrm>
              <a:off x="1770881" y="1048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6" name="tx36"/>
            <p:cNvSpPr/>
            <p:nvPr/>
          </p:nvSpPr>
          <p:spPr>
            <a:xfrm>
              <a:off x="1943913" y="1036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 name="rc37"/>
            <p:cNvSpPr/>
            <p:nvPr/>
          </p:nvSpPr>
          <p:spPr>
            <a:xfrm>
              <a:off x="732387" y="1744352"/>
              <a:ext cx="1332346" cy="584946"/>
            </a:xfrm>
            <a:prstGeom prst="rect">
              <a:avLst/>
            </a:prstGeom>
            <a:solidFill>
              <a:srgbClr val="EBEBEB">
                <a:alpha val="100000"/>
              </a:srgbClr>
            </a:solidFill>
          </p:spPr>
          <p:txBody>
            <a:bodyPr/>
            <a:lstStyle/>
            <a:p/>
          </p:txBody>
        </p:sp>
        <p:sp>
          <p:nvSpPr>
            <p:cNvPr id="38" name="pl38"/>
            <p:cNvSpPr/>
            <p:nvPr/>
          </p:nvSpPr>
          <p:spPr>
            <a:xfrm>
              <a:off x="732387" y="223550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08941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0" name="pl40"/>
            <p:cNvSpPr/>
            <p:nvPr/>
          </p:nvSpPr>
          <p:spPr>
            <a:xfrm>
              <a:off x="732387" y="19433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1" name="pl41"/>
            <p:cNvSpPr/>
            <p:nvPr/>
          </p:nvSpPr>
          <p:spPr>
            <a:xfrm>
              <a:off x="732387" y="179723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 name="pl42"/>
            <p:cNvSpPr/>
            <p:nvPr/>
          </p:nvSpPr>
          <p:spPr>
            <a:xfrm>
              <a:off x="732387" y="230855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16246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4" name="pl44"/>
            <p:cNvSpPr/>
            <p:nvPr/>
          </p:nvSpPr>
          <p:spPr>
            <a:xfrm>
              <a:off x="732387" y="201637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5" name="pl45"/>
            <p:cNvSpPr/>
            <p:nvPr/>
          </p:nvSpPr>
          <p:spPr>
            <a:xfrm>
              <a:off x="732387" y="187028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 name="pl46"/>
            <p:cNvSpPr/>
            <p:nvPr/>
          </p:nvSpPr>
          <p:spPr>
            <a:xfrm>
              <a:off x="79294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96598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13901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31204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48507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165810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183114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200417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792948"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55" name="pl55"/>
            <p:cNvSpPr/>
            <p:nvPr/>
          </p:nvSpPr>
          <p:spPr>
            <a:xfrm>
              <a:off x="792948" y="2133244"/>
              <a:ext cx="1211224" cy="52592"/>
            </a:xfrm>
            <a:custGeom>
              <a:avLst/>
              <a:pathLst>
                <a:path w="1211224" h="52592">
                  <a:moveTo>
                    <a:pt x="0" y="46748"/>
                  </a:moveTo>
                  <a:lnTo>
                    <a:pt x="173032" y="29218"/>
                  </a:lnTo>
                  <a:lnTo>
                    <a:pt x="346064" y="17530"/>
                  </a:lnTo>
                  <a:lnTo>
                    <a:pt x="519096" y="0"/>
                  </a:lnTo>
                  <a:lnTo>
                    <a:pt x="692128" y="11687"/>
                  </a:lnTo>
                  <a:lnTo>
                    <a:pt x="865160" y="46748"/>
                  </a:lnTo>
                  <a:lnTo>
                    <a:pt x="1038192" y="52592"/>
                  </a:lnTo>
                  <a:lnTo>
                    <a:pt x="1211224" y="11687"/>
                  </a:lnTo>
                </a:path>
              </a:pathLst>
            </a:custGeom>
            <a:ln w="40651" cap="flat">
              <a:solidFill>
                <a:srgbClr val="BEBEBE">
                  <a:alpha val="69803"/>
                </a:srgbClr>
              </a:solidFill>
              <a:prstDash val="solid"/>
              <a:round/>
            </a:ln>
          </p:spPr>
          <p:txBody>
            <a:bodyPr/>
            <a:lstStyle/>
            <a:p/>
          </p:txBody>
        </p:sp>
        <p:sp>
          <p:nvSpPr>
            <p:cNvPr id="56" name="pl56"/>
            <p:cNvSpPr/>
            <p:nvPr/>
          </p:nvSpPr>
          <p:spPr>
            <a:xfrm>
              <a:off x="792948" y="2133244"/>
              <a:ext cx="1211224" cy="52592"/>
            </a:xfrm>
            <a:custGeom>
              <a:avLst/>
              <a:pathLst>
                <a:path w="1211224" h="52592">
                  <a:moveTo>
                    <a:pt x="0" y="46748"/>
                  </a:moveTo>
                  <a:lnTo>
                    <a:pt x="173032" y="29218"/>
                  </a:lnTo>
                  <a:lnTo>
                    <a:pt x="346064" y="17530"/>
                  </a:lnTo>
                  <a:lnTo>
                    <a:pt x="519096" y="0"/>
                  </a:lnTo>
                  <a:lnTo>
                    <a:pt x="692128" y="11687"/>
                  </a:lnTo>
                  <a:lnTo>
                    <a:pt x="865160" y="46748"/>
                  </a:lnTo>
                  <a:lnTo>
                    <a:pt x="1038192" y="52592"/>
                  </a:lnTo>
                  <a:lnTo>
                    <a:pt x="1211224" y="11687"/>
                  </a:lnTo>
                </a:path>
              </a:pathLst>
            </a:custGeom>
            <a:ln w="35231" cap="flat">
              <a:solidFill>
                <a:srgbClr val="BEBEBE">
                  <a:alpha val="69803"/>
                </a:srgbClr>
              </a:solidFill>
              <a:prstDash val="solid"/>
              <a:round/>
            </a:ln>
          </p:spPr>
          <p:txBody>
            <a:bodyPr/>
            <a:lstStyle/>
            <a:p/>
          </p:txBody>
        </p:sp>
        <p:sp>
          <p:nvSpPr>
            <p:cNvPr id="57" name="pl57"/>
            <p:cNvSpPr/>
            <p:nvPr/>
          </p:nvSpPr>
          <p:spPr>
            <a:xfrm>
              <a:off x="792948"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58" name="pl58"/>
            <p:cNvSpPr/>
            <p:nvPr/>
          </p:nvSpPr>
          <p:spPr>
            <a:xfrm>
              <a:off x="792948" y="2133244"/>
              <a:ext cx="1211224" cy="52592"/>
            </a:xfrm>
            <a:custGeom>
              <a:avLst/>
              <a:pathLst>
                <a:path w="1211224" h="52592">
                  <a:moveTo>
                    <a:pt x="0" y="46748"/>
                  </a:moveTo>
                  <a:lnTo>
                    <a:pt x="173032" y="29218"/>
                  </a:lnTo>
                  <a:lnTo>
                    <a:pt x="346064" y="17530"/>
                  </a:lnTo>
                  <a:lnTo>
                    <a:pt x="519096" y="0"/>
                  </a:lnTo>
                  <a:lnTo>
                    <a:pt x="692128" y="11687"/>
                  </a:lnTo>
                  <a:lnTo>
                    <a:pt x="865160" y="46748"/>
                  </a:lnTo>
                  <a:lnTo>
                    <a:pt x="1038192" y="52592"/>
                  </a:lnTo>
                  <a:lnTo>
                    <a:pt x="1211224" y="11687"/>
                  </a:lnTo>
                </a:path>
              </a:pathLst>
            </a:custGeom>
            <a:ln w="40651" cap="flat">
              <a:solidFill>
                <a:srgbClr val="000000">
                  <a:alpha val="100000"/>
                </a:srgbClr>
              </a:solidFill>
              <a:prstDash val="solid"/>
              <a:round/>
            </a:ln>
          </p:spPr>
          <p:txBody>
            <a:bodyPr/>
            <a:lstStyle/>
            <a:p/>
          </p:txBody>
        </p:sp>
        <p:sp>
          <p:nvSpPr>
            <p:cNvPr id="59" name="pl59"/>
            <p:cNvSpPr/>
            <p:nvPr/>
          </p:nvSpPr>
          <p:spPr>
            <a:xfrm>
              <a:off x="792948" y="2133244"/>
              <a:ext cx="1211224" cy="52592"/>
            </a:xfrm>
            <a:custGeom>
              <a:avLst/>
              <a:pathLst>
                <a:path w="1211224" h="52592">
                  <a:moveTo>
                    <a:pt x="0" y="46748"/>
                  </a:moveTo>
                  <a:lnTo>
                    <a:pt x="173032" y="29218"/>
                  </a:lnTo>
                  <a:lnTo>
                    <a:pt x="346064" y="17530"/>
                  </a:lnTo>
                  <a:lnTo>
                    <a:pt x="519096" y="0"/>
                  </a:lnTo>
                  <a:lnTo>
                    <a:pt x="692128" y="11687"/>
                  </a:lnTo>
                  <a:lnTo>
                    <a:pt x="865160" y="46748"/>
                  </a:lnTo>
                  <a:lnTo>
                    <a:pt x="1038192" y="52592"/>
                  </a:lnTo>
                  <a:lnTo>
                    <a:pt x="1211224" y="11687"/>
                  </a:lnTo>
                </a:path>
              </a:pathLst>
            </a:custGeom>
            <a:ln w="35231" cap="flat">
              <a:solidFill>
                <a:srgbClr val="F26A21">
                  <a:alpha val="100000"/>
                </a:srgbClr>
              </a:solidFill>
              <a:prstDash val="solid"/>
              <a:round/>
            </a:ln>
          </p:spPr>
          <p:txBody>
            <a:bodyPr/>
            <a:lstStyle/>
            <a:p/>
          </p:txBody>
        </p:sp>
        <p:sp>
          <p:nvSpPr>
            <p:cNvPr id="60" name="pl60"/>
            <p:cNvSpPr/>
            <p:nvPr/>
          </p:nvSpPr>
          <p:spPr>
            <a:xfrm>
              <a:off x="732387" y="216246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1" name="tx61"/>
            <p:cNvSpPr/>
            <p:nvPr/>
          </p:nvSpPr>
          <p:spPr>
            <a:xfrm>
              <a:off x="744759" y="2016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 name="tx62"/>
            <p:cNvSpPr/>
            <p:nvPr/>
          </p:nvSpPr>
          <p:spPr>
            <a:xfrm>
              <a:off x="935850"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108882" y="19877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 name="tx64"/>
            <p:cNvSpPr/>
            <p:nvPr/>
          </p:nvSpPr>
          <p:spPr>
            <a:xfrm>
              <a:off x="1281914" y="19702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5" name="tx65"/>
            <p:cNvSpPr/>
            <p:nvPr/>
          </p:nvSpPr>
          <p:spPr>
            <a:xfrm>
              <a:off x="1454946" y="1981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6" name="tx66"/>
            <p:cNvSpPr/>
            <p:nvPr/>
          </p:nvSpPr>
          <p:spPr>
            <a:xfrm>
              <a:off x="1609919" y="2016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7" name="tx67"/>
            <p:cNvSpPr/>
            <p:nvPr/>
          </p:nvSpPr>
          <p:spPr>
            <a:xfrm>
              <a:off x="1782951" y="20228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8" name="tx68"/>
            <p:cNvSpPr/>
            <p:nvPr/>
          </p:nvSpPr>
          <p:spPr>
            <a:xfrm>
              <a:off x="1974042" y="1981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9" name="rc69"/>
            <p:cNvSpPr/>
            <p:nvPr/>
          </p:nvSpPr>
          <p:spPr>
            <a:xfrm>
              <a:off x="732387" y="2613739"/>
              <a:ext cx="1332346" cy="584946"/>
            </a:xfrm>
            <a:prstGeom prst="rect">
              <a:avLst/>
            </a:prstGeom>
            <a:solidFill>
              <a:srgbClr val="EBEBEB">
                <a:alpha val="100000"/>
              </a:srgbClr>
            </a:solidFill>
          </p:spPr>
          <p:txBody>
            <a:bodyPr/>
            <a:lstStyle/>
            <a:p/>
          </p:txBody>
        </p:sp>
        <p:sp>
          <p:nvSpPr>
            <p:cNvPr id="70" name="pl70"/>
            <p:cNvSpPr/>
            <p:nvPr/>
          </p:nvSpPr>
          <p:spPr>
            <a:xfrm>
              <a:off x="732387" y="31048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 name="pl71"/>
            <p:cNvSpPr/>
            <p:nvPr/>
          </p:nvSpPr>
          <p:spPr>
            <a:xfrm>
              <a:off x="732387" y="29588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2" name="pl72"/>
            <p:cNvSpPr/>
            <p:nvPr/>
          </p:nvSpPr>
          <p:spPr>
            <a:xfrm>
              <a:off x="732387" y="281271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3" name="pl73"/>
            <p:cNvSpPr/>
            <p:nvPr/>
          </p:nvSpPr>
          <p:spPr>
            <a:xfrm>
              <a:off x="732387" y="266662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 name="pl74"/>
            <p:cNvSpPr/>
            <p:nvPr/>
          </p:nvSpPr>
          <p:spPr>
            <a:xfrm>
              <a:off x="732387" y="317794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5" name="pl75"/>
            <p:cNvSpPr/>
            <p:nvPr/>
          </p:nvSpPr>
          <p:spPr>
            <a:xfrm>
              <a:off x="732387" y="303185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6" name="pl76"/>
            <p:cNvSpPr/>
            <p:nvPr/>
          </p:nvSpPr>
          <p:spPr>
            <a:xfrm>
              <a:off x="732387" y="288576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7" name="pl77"/>
            <p:cNvSpPr/>
            <p:nvPr/>
          </p:nvSpPr>
          <p:spPr>
            <a:xfrm>
              <a:off x="732387" y="273966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 name="pl78"/>
            <p:cNvSpPr/>
            <p:nvPr/>
          </p:nvSpPr>
          <p:spPr>
            <a:xfrm>
              <a:off x="79294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96598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13901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31204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48507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165810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183114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200417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792948"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87" name="pl87"/>
            <p:cNvSpPr/>
            <p:nvPr/>
          </p:nvSpPr>
          <p:spPr>
            <a:xfrm>
              <a:off x="792948" y="3020163"/>
              <a:ext cx="1211224" cy="5843"/>
            </a:xfrm>
            <a:custGeom>
              <a:avLst/>
              <a:pathLst>
                <a:path w="1211224" h="5843">
                  <a:moveTo>
                    <a:pt x="0" y="0"/>
                  </a:moveTo>
                  <a:lnTo>
                    <a:pt x="173032" y="0"/>
                  </a:lnTo>
                  <a:lnTo>
                    <a:pt x="346064" y="0"/>
                  </a:lnTo>
                  <a:lnTo>
                    <a:pt x="519096" y="0"/>
                  </a:lnTo>
                  <a:lnTo>
                    <a:pt x="692128" y="5843"/>
                  </a:lnTo>
                  <a:lnTo>
                    <a:pt x="865160" y="5843"/>
                  </a:lnTo>
                  <a:lnTo>
                    <a:pt x="1038192" y="5843"/>
                  </a:lnTo>
                  <a:lnTo>
                    <a:pt x="1211224" y="5843"/>
                  </a:lnTo>
                </a:path>
              </a:pathLst>
            </a:custGeom>
            <a:ln w="40651" cap="flat">
              <a:solidFill>
                <a:srgbClr val="BEBEBE">
                  <a:alpha val="69803"/>
                </a:srgbClr>
              </a:solidFill>
              <a:prstDash val="solid"/>
              <a:round/>
            </a:ln>
          </p:spPr>
          <p:txBody>
            <a:bodyPr/>
            <a:lstStyle/>
            <a:p/>
          </p:txBody>
        </p:sp>
        <p:sp>
          <p:nvSpPr>
            <p:cNvPr id="88" name="pl88"/>
            <p:cNvSpPr/>
            <p:nvPr/>
          </p:nvSpPr>
          <p:spPr>
            <a:xfrm>
              <a:off x="792948" y="3020163"/>
              <a:ext cx="1211224" cy="5843"/>
            </a:xfrm>
            <a:custGeom>
              <a:avLst/>
              <a:pathLst>
                <a:path w="1211224" h="5843">
                  <a:moveTo>
                    <a:pt x="0" y="0"/>
                  </a:moveTo>
                  <a:lnTo>
                    <a:pt x="173032" y="0"/>
                  </a:lnTo>
                  <a:lnTo>
                    <a:pt x="346064" y="0"/>
                  </a:lnTo>
                  <a:lnTo>
                    <a:pt x="519096" y="0"/>
                  </a:lnTo>
                  <a:lnTo>
                    <a:pt x="692128" y="5843"/>
                  </a:lnTo>
                  <a:lnTo>
                    <a:pt x="865160" y="5843"/>
                  </a:lnTo>
                  <a:lnTo>
                    <a:pt x="1038192" y="5843"/>
                  </a:lnTo>
                  <a:lnTo>
                    <a:pt x="1211224" y="5843"/>
                  </a:lnTo>
                </a:path>
              </a:pathLst>
            </a:custGeom>
            <a:ln w="35231" cap="flat">
              <a:solidFill>
                <a:srgbClr val="BEBEBE">
                  <a:alpha val="69803"/>
                </a:srgbClr>
              </a:solidFill>
              <a:prstDash val="solid"/>
              <a:round/>
            </a:ln>
          </p:spPr>
          <p:txBody>
            <a:bodyPr/>
            <a:lstStyle/>
            <a:p/>
          </p:txBody>
        </p:sp>
        <p:sp>
          <p:nvSpPr>
            <p:cNvPr id="89" name="pl89"/>
            <p:cNvSpPr/>
            <p:nvPr/>
          </p:nvSpPr>
          <p:spPr>
            <a:xfrm>
              <a:off x="792948"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90" name="pl90"/>
            <p:cNvSpPr/>
            <p:nvPr/>
          </p:nvSpPr>
          <p:spPr>
            <a:xfrm>
              <a:off x="792948" y="3020163"/>
              <a:ext cx="1211224" cy="5843"/>
            </a:xfrm>
            <a:custGeom>
              <a:avLst/>
              <a:pathLst>
                <a:path w="1211224" h="5843">
                  <a:moveTo>
                    <a:pt x="0" y="0"/>
                  </a:moveTo>
                  <a:lnTo>
                    <a:pt x="173032" y="0"/>
                  </a:lnTo>
                  <a:lnTo>
                    <a:pt x="346064" y="0"/>
                  </a:lnTo>
                  <a:lnTo>
                    <a:pt x="519096" y="0"/>
                  </a:lnTo>
                  <a:lnTo>
                    <a:pt x="692128" y="5843"/>
                  </a:lnTo>
                  <a:lnTo>
                    <a:pt x="865160" y="5843"/>
                  </a:lnTo>
                  <a:lnTo>
                    <a:pt x="1038192" y="5843"/>
                  </a:lnTo>
                  <a:lnTo>
                    <a:pt x="1211224" y="5843"/>
                  </a:lnTo>
                </a:path>
              </a:pathLst>
            </a:custGeom>
            <a:ln w="40651" cap="flat">
              <a:solidFill>
                <a:srgbClr val="000000">
                  <a:alpha val="100000"/>
                </a:srgbClr>
              </a:solidFill>
              <a:prstDash val="solid"/>
              <a:round/>
            </a:ln>
          </p:spPr>
          <p:txBody>
            <a:bodyPr/>
            <a:lstStyle/>
            <a:p/>
          </p:txBody>
        </p:sp>
        <p:sp>
          <p:nvSpPr>
            <p:cNvPr id="91" name="pl91"/>
            <p:cNvSpPr/>
            <p:nvPr/>
          </p:nvSpPr>
          <p:spPr>
            <a:xfrm>
              <a:off x="792948" y="3020163"/>
              <a:ext cx="1211224" cy="5843"/>
            </a:xfrm>
            <a:custGeom>
              <a:avLst/>
              <a:pathLst>
                <a:path w="1211224" h="5843">
                  <a:moveTo>
                    <a:pt x="0" y="0"/>
                  </a:moveTo>
                  <a:lnTo>
                    <a:pt x="173032" y="0"/>
                  </a:lnTo>
                  <a:lnTo>
                    <a:pt x="346064" y="0"/>
                  </a:lnTo>
                  <a:lnTo>
                    <a:pt x="519096" y="0"/>
                  </a:lnTo>
                  <a:lnTo>
                    <a:pt x="692128" y="5843"/>
                  </a:lnTo>
                  <a:lnTo>
                    <a:pt x="865160" y="5843"/>
                  </a:lnTo>
                  <a:lnTo>
                    <a:pt x="1038192" y="5843"/>
                  </a:lnTo>
                  <a:lnTo>
                    <a:pt x="1211224" y="5843"/>
                  </a:lnTo>
                </a:path>
              </a:pathLst>
            </a:custGeom>
            <a:ln w="35231" cap="flat">
              <a:solidFill>
                <a:srgbClr val="F26A21">
                  <a:alpha val="100000"/>
                </a:srgbClr>
              </a:solidFill>
              <a:prstDash val="solid"/>
              <a:round/>
            </a:ln>
          </p:spPr>
          <p:txBody>
            <a:bodyPr/>
            <a:lstStyle/>
            <a:p/>
          </p:txBody>
        </p:sp>
        <p:sp>
          <p:nvSpPr>
            <p:cNvPr id="92" name="pl92"/>
            <p:cNvSpPr/>
            <p:nvPr/>
          </p:nvSpPr>
          <p:spPr>
            <a:xfrm>
              <a:off x="732387" y="3031850"/>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93" name="tx93"/>
            <p:cNvSpPr/>
            <p:nvPr/>
          </p:nvSpPr>
          <p:spPr>
            <a:xfrm>
              <a:off x="762818" y="285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935850" y="285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5" name="tx95"/>
            <p:cNvSpPr/>
            <p:nvPr/>
          </p:nvSpPr>
          <p:spPr>
            <a:xfrm>
              <a:off x="1108882" y="285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 name="tx96"/>
            <p:cNvSpPr/>
            <p:nvPr/>
          </p:nvSpPr>
          <p:spPr>
            <a:xfrm>
              <a:off x="1281914" y="285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7" name="tx97"/>
            <p:cNvSpPr/>
            <p:nvPr/>
          </p:nvSpPr>
          <p:spPr>
            <a:xfrm>
              <a:off x="1454946" y="2862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8" name="tx98"/>
            <p:cNvSpPr/>
            <p:nvPr/>
          </p:nvSpPr>
          <p:spPr>
            <a:xfrm>
              <a:off x="1627978" y="2862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9" name="tx99"/>
            <p:cNvSpPr/>
            <p:nvPr/>
          </p:nvSpPr>
          <p:spPr>
            <a:xfrm>
              <a:off x="1801010" y="2862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0" name="tx100"/>
            <p:cNvSpPr/>
            <p:nvPr/>
          </p:nvSpPr>
          <p:spPr>
            <a:xfrm>
              <a:off x="1974042" y="2862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01" name="rc101"/>
            <p:cNvSpPr/>
            <p:nvPr/>
          </p:nvSpPr>
          <p:spPr>
            <a:xfrm>
              <a:off x="732387" y="3483127"/>
              <a:ext cx="1332346" cy="584946"/>
            </a:xfrm>
            <a:prstGeom prst="rect">
              <a:avLst/>
            </a:prstGeom>
            <a:solidFill>
              <a:srgbClr val="EBEBEB">
                <a:alpha val="100000"/>
              </a:srgbClr>
            </a:solidFill>
          </p:spPr>
          <p:txBody>
            <a:bodyPr/>
            <a:lstStyle/>
            <a:p/>
          </p:txBody>
        </p:sp>
        <p:sp>
          <p:nvSpPr>
            <p:cNvPr id="102" name="pl102"/>
            <p:cNvSpPr/>
            <p:nvPr/>
          </p:nvSpPr>
          <p:spPr>
            <a:xfrm>
              <a:off x="732387" y="397428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3" name="pl103"/>
            <p:cNvSpPr/>
            <p:nvPr/>
          </p:nvSpPr>
          <p:spPr>
            <a:xfrm>
              <a:off x="732387" y="382819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4" name="pl104"/>
            <p:cNvSpPr/>
            <p:nvPr/>
          </p:nvSpPr>
          <p:spPr>
            <a:xfrm>
              <a:off x="732387" y="368210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5" name="pl105"/>
            <p:cNvSpPr/>
            <p:nvPr/>
          </p:nvSpPr>
          <p:spPr>
            <a:xfrm>
              <a:off x="732387" y="353601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6" name="pl106"/>
            <p:cNvSpPr/>
            <p:nvPr/>
          </p:nvSpPr>
          <p:spPr>
            <a:xfrm>
              <a:off x="732387" y="404732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7" name="pl107"/>
            <p:cNvSpPr/>
            <p:nvPr/>
          </p:nvSpPr>
          <p:spPr>
            <a:xfrm>
              <a:off x="732387" y="390123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8" name="pl108"/>
            <p:cNvSpPr/>
            <p:nvPr/>
          </p:nvSpPr>
          <p:spPr>
            <a:xfrm>
              <a:off x="732387" y="375514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9" name="pl109"/>
            <p:cNvSpPr/>
            <p:nvPr/>
          </p:nvSpPr>
          <p:spPr>
            <a:xfrm>
              <a:off x="732387" y="360905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10" name="pl110"/>
            <p:cNvSpPr/>
            <p:nvPr/>
          </p:nvSpPr>
          <p:spPr>
            <a:xfrm>
              <a:off x="79294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96598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13901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131204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48507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65810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183114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200417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792948"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119" name="pl119"/>
            <p:cNvSpPr/>
            <p:nvPr/>
          </p:nvSpPr>
          <p:spPr>
            <a:xfrm>
              <a:off x="792948" y="3714242"/>
              <a:ext cx="1211224" cy="105185"/>
            </a:xfrm>
            <a:custGeom>
              <a:avLst/>
              <a:pathLst>
                <a:path w="1211224" h="105185">
                  <a:moveTo>
                    <a:pt x="0" y="99341"/>
                  </a:moveTo>
                  <a:lnTo>
                    <a:pt x="173032" y="105185"/>
                  </a:lnTo>
                  <a:lnTo>
                    <a:pt x="346064" y="99341"/>
                  </a:lnTo>
                  <a:lnTo>
                    <a:pt x="519096" y="99341"/>
                  </a:lnTo>
                  <a:lnTo>
                    <a:pt x="692128" y="0"/>
                  </a:lnTo>
                  <a:lnTo>
                    <a:pt x="865160" y="99341"/>
                  </a:lnTo>
                  <a:lnTo>
                    <a:pt x="1038192" y="99341"/>
                  </a:lnTo>
                  <a:lnTo>
                    <a:pt x="1211224" y="105185"/>
                  </a:lnTo>
                </a:path>
              </a:pathLst>
            </a:custGeom>
            <a:ln w="40651" cap="flat">
              <a:solidFill>
                <a:srgbClr val="BEBEBE">
                  <a:alpha val="69803"/>
                </a:srgbClr>
              </a:solidFill>
              <a:prstDash val="solid"/>
              <a:round/>
            </a:ln>
          </p:spPr>
          <p:txBody>
            <a:bodyPr/>
            <a:lstStyle/>
            <a:p/>
          </p:txBody>
        </p:sp>
        <p:sp>
          <p:nvSpPr>
            <p:cNvPr id="120" name="pl120"/>
            <p:cNvSpPr/>
            <p:nvPr/>
          </p:nvSpPr>
          <p:spPr>
            <a:xfrm>
              <a:off x="792948" y="3714242"/>
              <a:ext cx="1211224" cy="105185"/>
            </a:xfrm>
            <a:custGeom>
              <a:avLst/>
              <a:pathLst>
                <a:path w="1211224" h="105185">
                  <a:moveTo>
                    <a:pt x="0" y="99341"/>
                  </a:moveTo>
                  <a:lnTo>
                    <a:pt x="173032" y="105185"/>
                  </a:lnTo>
                  <a:lnTo>
                    <a:pt x="346064" y="99341"/>
                  </a:lnTo>
                  <a:lnTo>
                    <a:pt x="519096" y="99341"/>
                  </a:lnTo>
                  <a:lnTo>
                    <a:pt x="692128" y="0"/>
                  </a:lnTo>
                  <a:lnTo>
                    <a:pt x="865160" y="99341"/>
                  </a:lnTo>
                  <a:lnTo>
                    <a:pt x="1038192" y="99341"/>
                  </a:lnTo>
                  <a:lnTo>
                    <a:pt x="1211224" y="105185"/>
                  </a:lnTo>
                </a:path>
              </a:pathLst>
            </a:custGeom>
            <a:ln w="35231" cap="flat">
              <a:solidFill>
                <a:srgbClr val="BEBEBE">
                  <a:alpha val="69803"/>
                </a:srgbClr>
              </a:solidFill>
              <a:prstDash val="solid"/>
              <a:round/>
            </a:ln>
          </p:spPr>
          <p:txBody>
            <a:bodyPr/>
            <a:lstStyle/>
            <a:p/>
          </p:txBody>
        </p:sp>
        <p:sp>
          <p:nvSpPr>
            <p:cNvPr id="121" name="pl121"/>
            <p:cNvSpPr/>
            <p:nvPr/>
          </p:nvSpPr>
          <p:spPr>
            <a:xfrm>
              <a:off x="792948"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122" name="pl122"/>
            <p:cNvSpPr/>
            <p:nvPr/>
          </p:nvSpPr>
          <p:spPr>
            <a:xfrm>
              <a:off x="792948" y="3714242"/>
              <a:ext cx="1211224" cy="105185"/>
            </a:xfrm>
            <a:custGeom>
              <a:avLst/>
              <a:pathLst>
                <a:path w="1211224" h="105185">
                  <a:moveTo>
                    <a:pt x="0" y="99341"/>
                  </a:moveTo>
                  <a:lnTo>
                    <a:pt x="173032" y="105185"/>
                  </a:lnTo>
                  <a:lnTo>
                    <a:pt x="346064" y="99341"/>
                  </a:lnTo>
                  <a:lnTo>
                    <a:pt x="519096" y="99341"/>
                  </a:lnTo>
                  <a:lnTo>
                    <a:pt x="692128" y="0"/>
                  </a:lnTo>
                  <a:lnTo>
                    <a:pt x="865160" y="99341"/>
                  </a:lnTo>
                  <a:lnTo>
                    <a:pt x="1038192" y="99341"/>
                  </a:lnTo>
                  <a:lnTo>
                    <a:pt x="1211224" y="105185"/>
                  </a:lnTo>
                </a:path>
              </a:pathLst>
            </a:custGeom>
            <a:ln w="40651" cap="flat">
              <a:solidFill>
                <a:srgbClr val="000000">
                  <a:alpha val="100000"/>
                </a:srgbClr>
              </a:solidFill>
              <a:prstDash val="solid"/>
              <a:round/>
            </a:ln>
          </p:spPr>
          <p:txBody>
            <a:bodyPr/>
            <a:lstStyle/>
            <a:p/>
          </p:txBody>
        </p:sp>
        <p:sp>
          <p:nvSpPr>
            <p:cNvPr id="123" name="pl123"/>
            <p:cNvSpPr/>
            <p:nvPr/>
          </p:nvSpPr>
          <p:spPr>
            <a:xfrm>
              <a:off x="792948" y="3714242"/>
              <a:ext cx="1211224" cy="105185"/>
            </a:xfrm>
            <a:custGeom>
              <a:avLst/>
              <a:pathLst>
                <a:path w="1211224" h="105185">
                  <a:moveTo>
                    <a:pt x="0" y="99341"/>
                  </a:moveTo>
                  <a:lnTo>
                    <a:pt x="173032" y="105185"/>
                  </a:lnTo>
                  <a:lnTo>
                    <a:pt x="346064" y="99341"/>
                  </a:lnTo>
                  <a:lnTo>
                    <a:pt x="519096" y="99341"/>
                  </a:lnTo>
                  <a:lnTo>
                    <a:pt x="692128" y="0"/>
                  </a:lnTo>
                  <a:lnTo>
                    <a:pt x="865160" y="99341"/>
                  </a:lnTo>
                  <a:lnTo>
                    <a:pt x="1038192" y="99341"/>
                  </a:lnTo>
                  <a:lnTo>
                    <a:pt x="1211224" y="105185"/>
                  </a:lnTo>
                </a:path>
              </a:pathLst>
            </a:custGeom>
            <a:ln w="35231" cap="flat">
              <a:solidFill>
                <a:srgbClr val="F26A21">
                  <a:alpha val="100000"/>
                </a:srgbClr>
              </a:solidFill>
              <a:prstDash val="solid"/>
              <a:round/>
            </a:ln>
          </p:spPr>
          <p:txBody>
            <a:bodyPr/>
            <a:lstStyle/>
            <a:p/>
          </p:txBody>
        </p:sp>
        <p:sp>
          <p:nvSpPr>
            <p:cNvPr id="124" name="pl124"/>
            <p:cNvSpPr/>
            <p:nvPr/>
          </p:nvSpPr>
          <p:spPr>
            <a:xfrm>
              <a:off x="732387" y="390123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25" name="tx125"/>
            <p:cNvSpPr/>
            <p:nvPr/>
          </p:nvSpPr>
          <p:spPr>
            <a:xfrm>
              <a:off x="732689" y="365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6" name="tx126"/>
            <p:cNvSpPr/>
            <p:nvPr/>
          </p:nvSpPr>
          <p:spPr>
            <a:xfrm>
              <a:off x="905721" y="3656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27" name="tx127"/>
            <p:cNvSpPr/>
            <p:nvPr/>
          </p:nvSpPr>
          <p:spPr>
            <a:xfrm>
              <a:off x="1078753" y="365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8" name="tx128"/>
            <p:cNvSpPr/>
            <p:nvPr/>
          </p:nvSpPr>
          <p:spPr>
            <a:xfrm>
              <a:off x="1251785" y="365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29" name="tx129"/>
            <p:cNvSpPr/>
            <p:nvPr/>
          </p:nvSpPr>
          <p:spPr>
            <a:xfrm>
              <a:off x="1424817" y="3551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30" name="tx130"/>
            <p:cNvSpPr/>
            <p:nvPr/>
          </p:nvSpPr>
          <p:spPr>
            <a:xfrm>
              <a:off x="1597849" y="365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1" name="tx131"/>
            <p:cNvSpPr/>
            <p:nvPr/>
          </p:nvSpPr>
          <p:spPr>
            <a:xfrm>
              <a:off x="1770881" y="365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32" name="tx132"/>
            <p:cNvSpPr/>
            <p:nvPr/>
          </p:nvSpPr>
          <p:spPr>
            <a:xfrm>
              <a:off x="1943913" y="3656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33" name="rc133"/>
            <p:cNvSpPr/>
            <p:nvPr/>
          </p:nvSpPr>
          <p:spPr>
            <a:xfrm>
              <a:off x="732387" y="4352515"/>
              <a:ext cx="1332346" cy="584946"/>
            </a:xfrm>
            <a:prstGeom prst="rect">
              <a:avLst/>
            </a:prstGeom>
            <a:solidFill>
              <a:srgbClr val="EBEBEB">
                <a:alpha val="100000"/>
              </a:srgbClr>
            </a:solidFill>
          </p:spPr>
          <p:txBody>
            <a:bodyPr/>
            <a:lstStyle/>
            <a:p/>
          </p:txBody>
        </p:sp>
        <p:sp>
          <p:nvSpPr>
            <p:cNvPr id="134" name="pl134"/>
            <p:cNvSpPr/>
            <p:nvPr/>
          </p:nvSpPr>
          <p:spPr>
            <a:xfrm>
              <a:off x="732387" y="4843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5" name="pl135"/>
            <p:cNvSpPr/>
            <p:nvPr/>
          </p:nvSpPr>
          <p:spPr>
            <a:xfrm>
              <a:off x="732387" y="469758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6" name="pl136"/>
            <p:cNvSpPr/>
            <p:nvPr/>
          </p:nvSpPr>
          <p:spPr>
            <a:xfrm>
              <a:off x="732387" y="455149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7" name="pl137"/>
            <p:cNvSpPr/>
            <p:nvPr/>
          </p:nvSpPr>
          <p:spPr>
            <a:xfrm>
              <a:off x="732387" y="440540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38" name="pl138"/>
            <p:cNvSpPr/>
            <p:nvPr/>
          </p:nvSpPr>
          <p:spPr>
            <a:xfrm>
              <a:off x="732387" y="491671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39" name="pl139"/>
            <p:cNvSpPr/>
            <p:nvPr/>
          </p:nvSpPr>
          <p:spPr>
            <a:xfrm>
              <a:off x="732387" y="477062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0" name="pl140"/>
            <p:cNvSpPr/>
            <p:nvPr/>
          </p:nvSpPr>
          <p:spPr>
            <a:xfrm>
              <a:off x="732387" y="462453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1" name="pl141"/>
            <p:cNvSpPr/>
            <p:nvPr/>
          </p:nvSpPr>
          <p:spPr>
            <a:xfrm>
              <a:off x="732387" y="447844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42" name="pl142"/>
            <p:cNvSpPr/>
            <p:nvPr/>
          </p:nvSpPr>
          <p:spPr>
            <a:xfrm>
              <a:off x="79294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96598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113901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131204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148507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165810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183114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200417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792948"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151" name="pl151"/>
            <p:cNvSpPr/>
            <p:nvPr/>
          </p:nvSpPr>
          <p:spPr>
            <a:xfrm>
              <a:off x="792948" y="4665441"/>
              <a:ext cx="1211224" cy="81810"/>
            </a:xfrm>
            <a:custGeom>
              <a:avLst/>
              <a:pathLst>
                <a:path w="1211224" h="81810">
                  <a:moveTo>
                    <a:pt x="0" y="40905"/>
                  </a:moveTo>
                  <a:lnTo>
                    <a:pt x="173032" y="52592"/>
                  </a:lnTo>
                  <a:lnTo>
                    <a:pt x="346064" y="35061"/>
                  </a:lnTo>
                  <a:lnTo>
                    <a:pt x="519096" y="29218"/>
                  </a:lnTo>
                  <a:lnTo>
                    <a:pt x="692128" y="23374"/>
                  </a:lnTo>
                  <a:lnTo>
                    <a:pt x="865160" y="40905"/>
                  </a:lnTo>
                  <a:lnTo>
                    <a:pt x="1038192" y="81810"/>
                  </a:lnTo>
                  <a:lnTo>
                    <a:pt x="1211224" y="0"/>
                  </a:lnTo>
                </a:path>
              </a:pathLst>
            </a:custGeom>
            <a:ln w="40651" cap="flat">
              <a:solidFill>
                <a:srgbClr val="BEBEBE">
                  <a:alpha val="69803"/>
                </a:srgbClr>
              </a:solidFill>
              <a:prstDash val="solid"/>
              <a:round/>
            </a:ln>
          </p:spPr>
          <p:txBody>
            <a:bodyPr/>
            <a:lstStyle/>
            <a:p/>
          </p:txBody>
        </p:sp>
        <p:sp>
          <p:nvSpPr>
            <p:cNvPr id="152" name="pl152"/>
            <p:cNvSpPr/>
            <p:nvPr/>
          </p:nvSpPr>
          <p:spPr>
            <a:xfrm>
              <a:off x="792948" y="4665441"/>
              <a:ext cx="1211224" cy="81810"/>
            </a:xfrm>
            <a:custGeom>
              <a:avLst/>
              <a:pathLst>
                <a:path w="1211224" h="81810">
                  <a:moveTo>
                    <a:pt x="0" y="40905"/>
                  </a:moveTo>
                  <a:lnTo>
                    <a:pt x="173032" y="52592"/>
                  </a:lnTo>
                  <a:lnTo>
                    <a:pt x="346064" y="35061"/>
                  </a:lnTo>
                  <a:lnTo>
                    <a:pt x="519096" y="29218"/>
                  </a:lnTo>
                  <a:lnTo>
                    <a:pt x="692128" y="23374"/>
                  </a:lnTo>
                  <a:lnTo>
                    <a:pt x="865160" y="40905"/>
                  </a:lnTo>
                  <a:lnTo>
                    <a:pt x="1038192" y="81810"/>
                  </a:lnTo>
                  <a:lnTo>
                    <a:pt x="1211224" y="0"/>
                  </a:lnTo>
                </a:path>
              </a:pathLst>
            </a:custGeom>
            <a:ln w="35231" cap="flat">
              <a:solidFill>
                <a:srgbClr val="BEBEBE">
                  <a:alpha val="69803"/>
                </a:srgbClr>
              </a:solidFill>
              <a:prstDash val="solid"/>
              <a:round/>
            </a:ln>
          </p:spPr>
          <p:txBody>
            <a:bodyPr/>
            <a:lstStyle/>
            <a:p/>
          </p:txBody>
        </p:sp>
        <p:sp>
          <p:nvSpPr>
            <p:cNvPr id="153" name="pl153"/>
            <p:cNvSpPr/>
            <p:nvPr/>
          </p:nvSpPr>
          <p:spPr>
            <a:xfrm>
              <a:off x="792948"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154" name="pl154"/>
            <p:cNvSpPr/>
            <p:nvPr/>
          </p:nvSpPr>
          <p:spPr>
            <a:xfrm>
              <a:off x="792948" y="4665441"/>
              <a:ext cx="1211224" cy="81810"/>
            </a:xfrm>
            <a:custGeom>
              <a:avLst/>
              <a:pathLst>
                <a:path w="1211224" h="81810">
                  <a:moveTo>
                    <a:pt x="0" y="40905"/>
                  </a:moveTo>
                  <a:lnTo>
                    <a:pt x="173032" y="52592"/>
                  </a:lnTo>
                  <a:lnTo>
                    <a:pt x="346064" y="35061"/>
                  </a:lnTo>
                  <a:lnTo>
                    <a:pt x="519096" y="29218"/>
                  </a:lnTo>
                  <a:lnTo>
                    <a:pt x="692128" y="23374"/>
                  </a:lnTo>
                  <a:lnTo>
                    <a:pt x="865160" y="40905"/>
                  </a:lnTo>
                  <a:lnTo>
                    <a:pt x="1038192" y="81810"/>
                  </a:lnTo>
                  <a:lnTo>
                    <a:pt x="1211224" y="0"/>
                  </a:lnTo>
                </a:path>
              </a:pathLst>
            </a:custGeom>
            <a:ln w="40651" cap="flat">
              <a:solidFill>
                <a:srgbClr val="000000">
                  <a:alpha val="100000"/>
                </a:srgbClr>
              </a:solidFill>
              <a:prstDash val="solid"/>
              <a:round/>
            </a:ln>
          </p:spPr>
          <p:txBody>
            <a:bodyPr/>
            <a:lstStyle/>
            <a:p/>
          </p:txBody>
        </p:sp>
        <p:sp>
          <p:nvSpPr>
            <p:cNvPr id="155" name="pl155"/>
            <p:cNvSpPr/>
            <p:nvPr/>
          </p:nvSpPr>
          <p:spPr>
            <a:xfrm>
              <a:off x="792948" y="4665441"/>
              <a:ext cx="1211224" cy="81810"/>
            </a:xfrm>
            <a:custGeom>
              <a:avLst/>
              <a:pathLst>
                <a:path w="1211224" h="81810">
                  <a:moveTo>
                    <a:pt x="0" y="40905"/>
                  </a:moveTo>
                  <a:lnTo>
                    <a:pt x="173032" y="52592"/>
                  </a:lnTo>
                  <a:lnTo>
                    <a:pt x="346064" y="35061"/>
                  </a:lnTo>
                  <a:lnTo>
                    <a:pt x="519096" y="29218"/>
                  </a:lnTo>
                  <a:lnTo>
                    <a:pt x="692128" y="23374"/>
                  </a:lnTo>
                  <a:lnTo>
                    <a:pt x="865160" y="40905"/>
                  </a:lnTo>
                  <a:lnTo>
                    <a:pt x="1038192" y="81810"/>
                  </a:lnTo>
                  <a:lnTo>
                    <a:pt x="1211224" y="0"/>
                  </a:lnTo>
                </a:path>
              </a:pathLst>
            </a:custGeom>
            <a:ln w="35231" cap="flat">
              <a:solidFill>
                <a:srgbClr val="F26A21">
                  <a:alpha val="100000"/>
                </a:srgbClr>
              </a:solidFill>
              <a:prstDash val="solid"/>
              <a:round/>
            </a:ln>
          </p:spPr>
          <p:txBody>
            <a:bodyPr/>
            <a:lstStyle/>
            <a:p/>
          </p:txBody>
        </p:sp>
        <p:sp>
          <p:nvSpPr>
            <p:cNvPr id="156" name="pl156"/>
            <p:cNvSpPr/>
            <p:nvPr/>
          </p:nvSpPr>
          <p:spPr>
            <a:xfrm>
              <a:off x="732387" y="4770626"/>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57" name="tx157"/>
            <p:cNvSpPr/>
            <p:nvPr/>
          </p:nvSpPr>
          <p:spPr>
            <a:xfrm>
              <a:off x="736712" y="454331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8" name="tx158"/>
            <p:cNvSpPr/>
            <p:nvPr/>
          </p:nvSpPr>
          <p:spPr>
            <a:xfrm>
              <a:off x="935850" y="45550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59" name="tx159"/>
            <p:cNvSpPr/>
            <p:nvPr/>
          </p:nvSpPr>
          <p:spPr>
            <a:xfrm>
              <a:off x="1078753" y="4537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60" name="tx160"/>
            <p:cNvSpPr/>
            <p:nvPr/>
          </p:nvSpPr>
          <p:spPr>
            <a:xfrm>
              <a:off x="1251785" y="4531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61" name="tx161"/>
            <p:cNvSpPr/>
            <p:nvPr/>
          </p:nvSpPr>
          <p:spPr>
            <a:xfrm>
              <a:off x="1424817" y="4525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62" name="tx162"/>
            <p:cNvSpPr/>
            <p:nvPr/>
          </p:nvSpPr>
          <p:spPr>
            <a:xfrm>
              <a:off x="1601872" y="454331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63" name="tx163"/>
            <p:cNvSpPr/>
            <p:nvPr/>
          </p:nvSpPr>
          <p:spPr>
            <a:xfrm>
              <a:off x="1801010" y="458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4" name="tx164"/>
            <p:cNvSpPr/>
            <p:nvPr/>
          </p:nvSpPr>
          <p:spPr>
            <a:xfrm>
              <a:off x="1943913" y="4502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65" name="rc165"/>
            <p:cNvSpPr/>
            <p:nvPr/>
          </p:nvSpPr>
          <p:spPr>
            <a:xfrm>
              <a:off x="732387" y="5221903"/>
              <a:ext cx="1332346" cy="584946"/>
            </a:xfrm>
            <a:prstGeom prst="rect">
              <a:avLst/>
            </a:prstGeom>
            <a:solidFill>
              <a:srgbClr val="EBEBEB">
                <a:alpha val="100000"/>
              </a:srgbClr>
            </a:solidFill>
          </p:spPr>
          <p:txBody>
            <a:bodyPr/>
            <a:lstStyle/>
            <a:p/>
          </p:txBody>
        </p:sp>
        <p:sp>
          <p:nvSpPr>
            <p:cNvPr id="166" name="pl166"/>
            <p:cNvSpPr/>
            <p:nvPr/>
          </p:nvSpPr>
          <p:spPr>
            <a:xfrm>
              <a:off x="732387" y="571305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7" name="pl167"/>
            <p:cNvSpPr/>
            <p:nvPr/>
          </p:nvSpPr>
          <p:spPr>
            <a:xfrm>
              <a:off x="732387" y="556696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8" name="pl168"/>
            <p:cNvSpPr/>
            <p:nvPr/>
          </p:nvSpPr>
          <p:spPr>
            <a:xfrm>
              <a:off x="732387" y="542087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69" name="pl169"/>
            <p:cNvSpPr/>
            <p:nvPr/>
          </p:nvSpPr>
          <p:spPr>
            <a:xfrm>
              <a:off x="732387" y="527478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70" name="pl170"/>
            <p:cNvSpPr/>
            <p:nvPr/>
          </p:nvSpPr>
          <p:spPr>
            <a:xfrm>
              <a:off x="732387" y="578610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1" name="pl171"/>
            <p:cNvSpPr/>
            <p:nvPr/>
          </p:nvSpPr>
          <p:spPr>
            <a:xfrm>
              <a:off x="732387" y="564001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2" name="pl172"/>
            <p:cNvSpPr/>
            <p:nvPr/>
          </p:nvSpPr>
          <p:spPr>
            <a:xfrm>
              <a:off x="732387" y="549392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3" name="pl173"/>
            <p:cNvSpPr/>
            <p:nvPr/>
          </p:nvSpPr>
          <p:spPr>
            <a:xfrm>
              <a:off x="732387" y="534783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74" name="pl174"/>
            <p:cNvSpPr/>
            <p:nvPr/>
          </p:nvSpPr>
          <p:spPr>
            <a:xfrm>
              <a:off x="792948"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965980"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1139012"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1312044"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1485076"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1658108"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1831140"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2004172"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792948" y="555236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183" name="pl183"/>
            <p:cNvSpPr/>
            <p:nvPr/>
          </p:nvSpPr>
          <p:spPr>
            <a:xfrm>
              <a:off x="792948" y="5581578"/>
              <a:ext cx="1211224" cy="111028"/>
            </a:xfrm>
            <a:custGeom>
              <a:avLst/>
              <a:pathLst>
                <a:path w="1211224" h="111028">
                  <a:moveTo>
                    <a:pt x="0" y="58436"/>
                  </a:moveTo>
                  <a:lnTo>
                    <a:pt x="173032" y="52592"/>
                  </a:lnTo>
                  <a:lnTo>
                    <a:pt x="346064" y="111028"/>
                  </a:lnTo>
                  <a:lnTo>
                    <a:pt x="519096" y="35061"/>
                  </a:lnTo>
                  <a:lnTo>
                    <a:pt x="692128" y="0"/>
                  </a:lnTo>
                  <a:lnTo>
                    <a:pt x="865160" y="5843"/>
                  </a:lnTo>
                  <a:lnTo>
                    <a:pt x="1038192" y="40905"/>
                  </a:lnTo>
                  <a:lnTo>
                    <a:pt x="1211224" y="35061"/>
                  </a:lnTo>
                </a:path>
              </a:pathLst>
            </a:custGeom>
            <a:ln w="40651" cap="flat">
              <a:solidFill>
                <a:srgbClr val="BEBEBE">
                  <a:alpha val="69803"/>
                </a:srgbClr>
              </a:solidFill>
              <a:prstDash val="solid"/>
              <a:round/>
            </a:ln>
          </p:spPr>
          <p:txBody>
            <a:bodyPr/>
            <a:lstStyle/>
            <a:p/>
          </p:txBody>
        </p:sp>
        <p:sp>
          <p:nvSpPr>
            <p:cNvPr id="184" name="pl184"/>
            <p:cNvSpPr/>
            <p:nvPr/>
          </p:nvSpPr>
          <p:spPr>
            <a:xfrm>
              <a:off x="792948" y="5581578"/>
              <a:ext cx="1211224" cy="111028"/>
            </a:xfrm>
            <a:custGeom>
              <a:avLst/>
              <a:pathLst>
                <a:path w="1211224" h="111028">
                  <a:moveTo>
                    <a:pt x="0" y="58436"/>
                  </a:moveTo>
                  <a:lnTo>
                    <a:pt x="173032" y="52592"/>
                  </a:lnTo>
                  <a:lnTo>
                    <a:pt x="346064" y="111028"/>
                  </a:lnTo>
                  <a:lnTo>
                    <a:pt x="519096" y="35061"/>
                  </a:lnTo>
                  <a:lnTo>
                    <a:pt x="692128" y="0"/>
                  </a:lnTo>
                  <a:lnTo>
                    <a:pt x="865160" y="5843"/>
                  </a:lnTo>
                  <a:lnTo>
                    <a:pt x="1038192" y="40905"/>
                  </a:lnTo>
                  <a:lnTo>
                    <a:pt x="1211224" y="35061"/>
                  </a:lnTo>
                </a:path>
              </a:pathLst>
            </a:custGeom>
            <a:ln w="35231" cap="flat">
              <a:solidFill>
                <a:srgbClr val="BEBEBE">
                  <a:alpha val="69803"/>
                </a:srgbClr>
              </a:solidFill>
              <a:prstDash val="solid"/>
              <a:round/>
            </a:ln>
          </p:spPr>
          <p:txBody>
            <a:bodyPr/>
            <a:lstStyle/>
            <a:p/>
          </p:txBody>
        </p:sp>
        <p:sp>
          <p:nvSpPr>
            <p:cNvPr id="185" name="pl185"/>
            <p:cNvSpPr/>
            <p:nvPr/>
          </p:nvSpPr>
          <p:spPr>
            <a:xfrm>
              <a:off x="792948" y="555236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186" name="pl186"/>
            <p:cNvSpPr/>
            <p:nvPr/>
          </p:nvSpPr>
          <p:spPr>
            <a:xfrm>
              <a:off x="792948" y="5581578"/>
              <a:ext cx="1211224" cy="111028"/>
            </a:xfrm>
            <a:custGeom>
              <a:avLst/>
              <a:pathLst>
                <a:path w="1211224" h="111028">
                  <a:moveTo>
                    <a:pt x="0" y="58436"/>
                  </a:moveTo>
                  <a:lnTo>
                    <a:pt x="173032" y="52592"/>
                  </a:lnTo>
                  <a:lnTo>
                    <a:pt x="346064" y="111028"/>
                  </a:lnTo>
                  <a:lnTo>
                    <a:pt x="519096" y="35061"/>
                  </a:lnTo>
                  <a:lnTo>
                    <a:pt x="692128" y="0"/>
                  </a:lnTo>
                  <a:lnTo>
                    <a:pt x="865160" y="5843"/>
                  </a:lnTo>
                  <a:lnTo>
                    <a:pt x="1038192" y="40905"/>
                  </a:lnTo>
                  <a:lnTo>
                    <a:pt x="1211224" y="35061"/>
                  </a:lnTo>
                </a:path>
              </a:pathLst>
            </a:custGeom>
            <a:ln w="40651" cap="flat">
              <a:solidFill>
                <a:srgbClr val="000000">
                  <a:alpha val="100000"/>
                </a:srgbClr>
              </a:solidFill>
              <a:prstDash val="solid"/>
              <a:round/>
            </a:ln>
          </p:spPr>
          <p:txBody>
            <a:bodyPr/>
            <a:lstStyle/>
            <a:p/>
          </p:txBody>
        </p:sp>
        <p:sp>
          <p:nvSpPr>
            <p:cNvPr id="187" name="pl187"/>
            <p:cNvSpPr/>
            <p:nvPr/>
          </p:nvSpPr>
          <p:spPr>
            <a:xfrm>
              <a:off x="792948" y="5581578"/>
              <a:ext cx="1211224" cy="111028"/>
            </a:xfrm>
            <a:custGeom>
              <a:avLst/>
              <a:pathLst>
                <a:path w="1211224" h="111028">
                  <a:moveTo>
                    <a:pt x="0" y="58436"/>
                  </a:moveTo>
                  <a:lnTo>
                    <a:pt x="173032" y="52592"/>
                  </a:lnTo>
                  <a:lnTo>
                    <a:pt x="346064" y="111028"/>
                  </a:lnTo>
                  <a:lnTo>
                    <a:pt x="519096" y="35061"/>
                  </a:lnTo>
                  <a:lnTo>
                    <a:pt x="692128" y="0"/>
                  </a:lnTo>
                  <a:lnTo>
                    <a:pt x="865160" y="5843"/>
                  </a:lnTo>
                  <a:lnTo>
                    <a:pt x="1038192" y="40905"/>
                  </a:lnTo>
                  <a:lnTo>
                    <a:pt x="1211224" y="35061"/>
                  </a:lnTo>
                </a:path>
              </a:pathLst>
            </a:custGeom>
            <a:ln w="35231" cap="flat">
              <a:solidFill>
                <a:srgbClr val="F26A21">
                  <a:alpha val="100000"/>
                </a:srgbClr>
              </a:solidFill>
              <a:prstDash val="solid"/>
              <a:round/>
            </a:ln>
          </p:spPr>
          <p:txBody>
            <a:bodyPr/>
            <a:lstStyle/>
            <a:p/>
          </p:txBody>
        </p:sp>
        <p:sp>
          <p:nvSpPr>
            <p:cNvPr id="188" name="pl188"/>
            <p:cNvSpPr/>
            <p:nvPr/>
          </p:nvSpPr>
          <p:spPr>
            <a:xfrm>
              <a:off x="732387" y="564001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89" name="tx189"/>
            <p:cNvSpPr/>
            <p:nvPr/>
          </p:nvSpPr>
          <p:spPr>
            <a:xfrm>
              <a:off x="762818" y="54769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935850" y="54711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1" name="tx191"/>
            <p:cNvSpPr/>
            <p:nvPr/>
          </p:nvSpPr>
          <p:spPr>
            <a:xfrm>
              <a:off x="1090823" y="5529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2" name="tx192"/>
            <p:cNvSpPr/>
            <p:nvPr/>
          </p:nvSpPr>
          <p:spPr>
            <a:xfrm>
              <a:off x="1281914" y="54536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3" name="tx193"/>
            <p:cNvSpPr/>
            <p:nvPr/>
          </p:nvSpPr>
          <p:spPr>
            <a:xfrm>
              <a:off x="1424817" y="5418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4" name="tx194"/>
            <p:cNvSpPr/>
            <p:nvPr/>
          </p:nvSpPr>
          <p:spPr>
            <a:xfrm>
              <a:off x="1627978" y="542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5" name="tx195"/>
            <p:cNvSpPr/>
            <p:nvPr/>
          </p:nvSpPr>
          <p:spPr>
            <a:xfrm>
              <a:off x="1801010" y="5459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6" name="tx196"/>
            <p:cNvSpPr/>
            <p:nvPr/>
          </p:nvSpPr>
          <p:spPr>
            <a:xfrm>
              <a:off x="1974042" y="54536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7" name="rc197"/>
            <p:cNvSpPr/>
            <p:nvPr/>
          </p:nvSpPr>
          <p:spPr>
            <a:xfrm>
              <a:off x="2134322" y="874964"/>
              <a:ext cx="1332346" cy="584946"/>
            </a:xfrm>
            <a:prstGeom prst="rect">
              <a:avLst/>
            </a:prstGeom>
            <a:solidFill>
              <a:srgbClr val="EBEBEB">
                <a:alpha val="100000"/>
              </a:srgbClr>
            </a:solidFill>
          </p:spPr>
          <p:txBody>
            <a:bodyPr/>
            <a:lstStyle/>
            <a:p/>
          </p:txBody>
        </p:sp>
        <p:sp>
          <p:nvSpPr>
            <p:cNvPr id="198" name="pl198"/>
            <p:cNvSpPr/>
            <p:nvPr/>
          </p:nvSpPr>
          <p:spPr>
            <a:xfrm>
              <a:off x="2134322" y="136612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99" name="pl199"/>
            <p:cNvSpPr/>
            <p:nvPr/>
          </p:nvSpPr>
          <p:spPr>
            <a:xfrm>
              <a:off x="2134322" y="122003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0" name="pl200"/>
            <p:cNvSpPr/>
            <p:nvPr/>
          </p:nvSpPr>
          <p:spPr>
            <a:xfrm>
              <a:off x="2134322" y="107393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1" name="pl201"/>
            <p:cNvSpPr/>
            <p:nvPr/>
          </p:nvSpPr>
          <p:spPr>
            <a:xfrm>
              <a:off x="2134322" y="9278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02" name="pl202"/>
            <p:cNvSpPr/>
            <p:nvPr/>
          </p:nvSpPr>
          <p:spPr>
            <a:xfrm>
              <a:off x="2134322" y="143916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3" name="pl203"/>
            <p:cNvSpPr/>
            <p:nvPr/>
          </p:nvSpPr>
          <p:spPr>
            <a:xfrm>
              <a:off x="2134322" y="129307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4" name="pl204"/>
            <p:cNvSpPr/>
            <p:nvPr/>
          </p:nvSpPr>
          <p:spPr>
            <a:xfrm>
              <a:off x="2134322" y="114698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5" name="pl205"/>
            <p:cNvSpPr/>
            <p:nvPr/>
          </p:nvSpPr>
          <p:spPr>
            <a:xfrm>
              <a:off x="2134322" y="10008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06" name="pl206"/>
            <p:cNvSpPr/>
            <p:nvPr/>
          </p:nvSpPr>
          <p:spPr>
            <a:xfrm>
              <a:off x="219488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36791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4094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271397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288701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06004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23307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40610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194883"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215" name="pl215"/>
            <p:cNvSpPr/>
            <p:nvPr/>
          </p:nvSpPr>
          <p:spPr>
            <a:xfrm>
              <a:off x="2194883" y="1275544"/>
              <a:ext cx="1211224" cy="5843"/>
            </a:xfrm>
            <a:custGeom>
              <a:avLst/>
              <a:pathLst>
                <a:path w="1211224" h="5843">
                  <a:moveTo>
                    <a:pt x="0" y="5843"/>
                  </a:moveTo>
                  <a:lnTo>
                    <a:pt x="173032" y="5843"/>
                  </a:lnTo>
                  <a:lnTo>
                    <a:pt x="346064" y="5843"/>
                  </a:lnTo>
                  <a:lnTo>
                    <a:pt x="519096" y="5843"/>
                  </a:lnTo>
                  <a:lnTo>
                    <a:pt x="692128" y="0"/>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216" name="pl216"/>
            <p:cNvSpPr/>
            <p:nvPr/>
          </p:nvSpPr>
          <p:spPr>
            <a:xfrm>
              <a:off x="2194883" y="1275544"/>
              <a:ext cx="1211224" cy="5843"/>
            </a:xfrm>
            <a:custGeom>
              <a:avLst/>
              <a:pathLst>
                <a:path w="1211224" h="5843">
                  <a:moveTo>
                    <a:pt x="0" y="5843"/>
                  </a:moveTo>
                  <a:lnTo>
                    <a:pt x="173032" y="5843"/>
                  </a:lnTo>
                  <a:lnTo>
                    <a:pt x="346064" y="5843"/>
                  </a:lnTo>
                  <a:lnTo>
                    <a:pt x="519096" y="5843"/>
                  </a:lnTo>
                  <a:lnTo>
                    <a:pt x="692128" y="0"/>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217" name="pl217"/>
            <p:cNvSpPr/>
            <p:nvPr/>
          </p:nvSpPr>
          <p:spPr>
            <a:xfrm>
              <a:off x="2194883"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218" name="pl218"/>
            <p:cNvSpPr/>
            <p:nvPr/>
          </p:nvSpPr>
          <p:spPr>
            <a:xfrm>
              <a:off x="2194883" y="1275544"/>
              <a:ext cx="1211224" cy="5843"/>
            </a:xfrm>
            <a:custGeom>
              <a:avLst/>
              <a:pathLst>
                <a:path w="1211224" h="5843">
                  <a:moveTo>
                    <a:pt x="0" y="5843"/>
                  </a:moveTo>
                  <a:lnTo>
                    <a:pt x="173032" y="5843"/>
                  </a:lnTo>
                  <a:lnTo>
                    <a:pt x="346064" y="5843"/>
                  </a:lnTo>
                  <a:lnTo>
                    <a:pt x="519096" y="5843"/>
                  </a:lnTo>
                  <a:lnTo>
                    <a:pt x="692128" y="0"/>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219" name="pl219"/>
            <p:cNvSpPr/>
            <p:nvPr/>
          </p:nvSpPr>
          <p:spPr>
            <a:xfrm>
              <a:off x="2194883" y="1275544"/>
              <a:ext cx="1211224" cy="5843"/>
            </a:xfrm>
            <a:custGeom>
              <a:avLst/>
              <a:pathLst>
                <a:path w="1211224" h="5843">
                  <a:moveTo>
                    <a:pt x="0" y="5843"/>
                  </a:moveTo>
                  <a:lnTo>
                    <a:pt x="173032" y="5843"/>
                  </a:lnTo>
                  <a:lnTo>
                    <a:pt x="346064" y="5843"/>
                  </a:lnTo>
                  <a:lnTo>
                    <a:pt x="519096" y="5843"/>
                  </a:lnTo>
                  <a:lnTo>
                    <a:pt x="692128" y="0"/>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220" name="pl220"/>
            <p:cNvSpPr/>
            <p:nvPr/>
          </p:nvSpPr>
          <p:spPr>
            <a:xfrm>
              <a:off x="2134322" y="1293075"/>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21" name="tx221"/>
            <p:cNvSpPr/>
            <p:nvPr/>
          </p:nvSpPr>
          <p:spPr>
            <a:xfrm>
              <a:off x="2164754" y="111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tx222"/>
            <p:cNvSpPr/>
            <p:nvPr/>
          </p:nvSpPr>
          <p:spPr>
            <a:xfrm>
              <a:off x="2337786" y="111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3" name="tx223"/>
            <p:cNvSpPr/>
            <p:nvPr/>
          </p:nvSpPr>
          <p:spPr>
            <a:xfrm>
              <a:off x="2510818" y="111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2683850" y="11183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2856882" y="11125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6" name="tx226"/>
            <p:cNvSpPr/>
            <p:nvPr/>
          </p:nvSpPr>
          <p:spPr>
            <a:xfrm>
              <a:off x="3029914" y="11125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7" name="tx227"/>
            <p:cNvSpPr/>
            <p:nvPr/>
          </p:nvSpPr>
          <p:spPr>
            <a:xfrm>
              <a:off x="3202946" y="11125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3375978" y="11125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9" name="rc229"/>
            <p:cNvSpPr/>
            <p:nvPr/>
          </p:nvSpPr>
          <p:spPr>
            <a:xfrm>
              <a:off x="2134322" y="1744352"/>
              <a:ext cx="1332346" cy="584946"/>
            </a:xfrm>
            <a:prstGeom prst="rect">
              <a:avLst/>
            </a:prstGeom>
            <a:solidFill>
              <a:srgbClr val="EBEBEB">
                <a:alpha val="100000"/>
              </a:srgbClr>
            </a:solidFill>
          </p:spPr>
          <p:txBody>
            <a:bodyPr/>
            <a:lstStyle/>
            <a:p/>
          </p:txBody>
        </p:sp>
        <p:sp>
          <p:nvSpPr>
            <p:cNvPr id="230" name="pl230"/>
            <p:cNvSpPr/>
            <p:nvPr/>
          </p:nvSpPr>
          <p:spPr>
            <a:xfrm>
              <a:off x="2134322" y="223550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1" name="pl231"/>
            <p:cNvSpPr/>
            <p:nvPr/>
          </p:nvSpPr>
          <p:spPr>
            <a:xfrm>
              <a:off x="2134322" y="208941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2" name="pl232"/>
            <p:cNvSpPr/>
            <p:nvPr/>
          </p:nvSpPr>
          <p:spPr>
            <a:xfrm>
              <a:off x="2134322" y="19433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3" name="pl233"/>
            <p:cNvSpPr/>
            <p:nvPr/>
          </p:nvSpPr>
          <p:spPr>
            <a:xfrm>
              <a:off x="2134322" y="179723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34" name="pl234"/>
            <p:cNvSpPr/>
            <p:nvPr/>
          </p:nvSpPr>
          <p:spPr>
            <a:xfrm>
              <a:off x="2134322" y="230855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5" name="pl235"/>
            <p:cNvSpPr/>
            <p:nvPr/>
          </p:nvSpPr>
          <p:spPr>
            <a:xfrm>
              <a:off x="2134322" y="216246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6" name="pl236"/>
            <p:cNvSpPr/>
            <p:nvPr/>
          </p:nvSpPr>
          <p:spPr>
            <a:xfrm>
              <a:off x="2134322" y="201637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7" name="pl237"/>
            <p:cNvSpPr/>
            <p:nvPr/>
          </p:nvSpPr>
          <p:spPr>
            <a:xfrm>
              <a:off x="2134322" y="187028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38" name="pl238"/>
            <p:cNvSpPr/>
            <p:nvPr/>
          </p:nvSpPr>
          <p:spPr>
            <a:xfrm>
              <a:off x="219488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36791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254094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271397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288701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306004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323307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340610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194883"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247" name="pl247"/>
            <p:cNvSpPr/>
            <p:nvPr/>
          </p:nvSpPr>
          <p:spPr>
            <a:xfrm>
              <a:off x="2194883" y="2156619"/>
              <a:ext cx="1211224" cy="5843"/>
            </a:xfrm>
            <a:custGeom>
              <a:avLst/>
              <a:pathLst>
                <a:path w="1211224" h="5843">
                  <a:moveTo>
                    <a:pt x="0" y="5843"/>
                  </a:moveTo>
                  <a:lnTo>
                    <a:pt x="173032" y="5843"/>
                  </a:lnTo>
                  <a:lnTo>
                    <a:pt x="346064" y="0"/>
                  </a:lnTo>
                  <a:lnTo>
                    <a:pt x="519096" y="5843"/>
                  </a:lnTo>
                  <a:lnTo>
                    <a:pt x="692128" y="5843"/>
                  </a:lnTo>
                  <a:lnTo>
                    <a:pt x="865160" y="5843"/>
                  </a:lnTo>
                  <a:lnTo>
                    <a:pt x="1038192" y="5843"/>
                  </a:lnTo>
                  <a:lnTo>
                    <a:pt x="1211224" y="5843"/>
                  </a:lnTo>
                </a:path>
              </a:pathLst>
            </a:custGeom>
            <a:ln w="40651" cap="flat">
              <a:solidFill>
                <a:srgbClr val="BEBEBE">
                  <a:alpha val="69803"/>
                </a:srgbClr>
              </a:solidFill>
              <a:prstDash val="solid"/>
              <a:round/>
            </a:ln>
          </p:spPr>
          <p:txBody>
            <a:bodyPr/>
            <a:lstStyle/>
            <a:p/>
          </p:txBody>
        </p:sp>
        <p:sp>
          <p:nvSpPr>
            <p:cNvPr id="248" name="pl248"/>
            <p:cNvSpPr/>
            <p:nvPr/>
          </p:nvSpPr>
          <p:spPr>
            <a:xfrm>
              <a:off x="2194883" y="2156619"/>
              <a:ext cx="1211224" cy="5843"/>
            </a:xfrm>
            <a:custGeom>
              <a:avLst/>
              <a:pathLst>
                <a:path w="1211224" h="5843">
                  <a:moveTo>
                    <a:pt x="0" y="5843"/>
                  </a:moveTo>
                  <a:lnTo>
                    <a:pt x="173032" y="5843"/>
                  </a:lnTo>
                  <a:lnTo>
                    <a:pt x="346064" y="0"/>
                  </a:lnTo>
                  <a:lnTo>
                    <a:pt x="519096" y="5843"/>
                  </a:lnTo>
                  <a:lnTo>
                    <a:pt x="692128" y="5843"/>
                  </a:lnTo>
                  <a:lnTo>
                    <a:pt x="865160" y="5843"/>
                  </a:lnTo>
                  <a:lnTo>
                    <a:pt x="1038192" y="5843"/>
                  </a:lnTo>
                  <a:lnTo>
                    <a:pt x="1211224" y="5843"/>
                  </a:lnTo>
                </a:path>
              </a:pathLst>
            </a:custGeom>
            <a:ln w="35231" cap="flat">
              <a:solidFill>
                <a:srgbClr val="BEBEBE">
                  <a:alpha val="69803"/>
                </a:srgbClr>
              </a:solidFill>
              <a:prstDash val="solid"/>
              <a:round/>
            </a:ln>
          </p:spPr>
          <p:txBody>
            <a:bodyPr/>
            <a:lstStyle/>
            <a:p/>
          </p:txBody>
        </p:sp>
        <p:sp>
          <p:nvSpPr>
            <p:cNvPr id="249" name="pl249"/>
            <p:cNvSpPr/>
            <p:nvPr/>
          </p:nvSpPr>
          <p:spPr>
            <a:xfrm>
              <a:off x="2194883"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250" name="pl250"/>
            <p:cNvSpPr/>
            <p:nvPr/>
          </p:nvSpPr>
          <p:spPr>
            <a:xfrm>
              <a:off x="2194883" y="2156619"/>
              <a:ext cx="1211224" cy="5843"/>
            </a:xfrm>
            <a:custGeom>
              <a:avLst/>
              <a:pathLst>
                <a:path w="1211224" h="5843">
                  <a:moveTo>
                    <a:pt x="0" y="5843"/>
                  </a:moveTo>
                  <a:lnTo>
                    <a:pt x="173032" y="5843"/>
                  </a:lnTo>
                  <a:lnTo>
                    <a:pt x="346064" y="0"/>
                  </a:lnTo>
                  <a:lnTo>
                    <a:pt x="519096" y="5843"/>
                  </a:lnTo>
                  <a:lnTo>
                    <a:pt x="692128" y="5843"/>
                  </a:lnTo>
                  <a:lnTo>
                    <a:pt x="865160" y="5843"/>
                  </a:lnTo>
                  <a:lnTo>
                    <a:pt x="1038192" y="5843"/>
                  </a:lnTo>
                  <a:lnTo>
                    <a:pt x="1211224" y="5843"/>
                  </a:lnTo>
                </a:path>
              </a:pathLst>
            </a:custGeom>
            <a:ln w="40651" cap="flat">
              <a:solidFill>
                <a:srgbClr val="000000">
                  <a:alpha val="100000"/>
                </a:srgbClr>
              </a:solidFill>
              <a:prstDash val="solid"/>
              <a:round/>
            </a:ln>
          </p:spPr>
          <p:txBody>
            <a:bodyPr/>
            <a:lstStyle/>
            <a:p/>
          </p:txBody>
        </p:sp>
        <p:sp>
          <p:nvSpPr>
            <p:cNvPr id="251" name="pl251"/>
            <p:cNvSpPr/>
            <p:nvPr/>
          </p:nvSpPr>
          <p:spPr>
            <a:xfrm>
              <a:off x="2194883" y="2156619"/>
              <a:ext cx="1211224" cy="5843"/>
            </a:xfrm>
            <a:custGeom>
              <a:avLst/>
              <a:pathLst>
                <a:path w="1211224" h="5843">
                  <a:moveTo>
                    <a:pt x="0" y="5843"/>
                  </a:moveTo>
                  <a:lnTo>
                    <a:pt x="173032" y="5843"/>
                  </a:lnTo>
                  <a:lnTo>
                    <a:pt x="346064" y="0"/>
                  </a:lnTo>
                  <a:lnTo>
                    <a:pt x="519096" y="5843"/>
                  </a:lnTo>
                  <a:lnTo>
                    <a:pt x="692128" y="5843"/>
                  </a:lnTo>
                  <a:lnTo>
                    <a:pt x="865160" y="5843"/>
                  </a:lnTo>
                  <a:lnTo>
                    <a:pt x="1038192" y="5843"/>
                  </a:lnTo>
                  <a:lnTo>
                    <a:pt x="1211224" y="5843"/>
                  </a:lnTo>
                </a:path>
              </a:pathLst>
            </a:custGeom>
            <a:ln w="35231" cap="flat">
              <a:solidFill>
                <a:srgbClr val="F26A21">
                  <a:alpha val="100000"/>
                </a:srgbClr>
              </a:solidFill>
              <a:prstDash val="solid"/>
              <a:round/>
            </a:ln>
          </p:spPr>
          <p:txBody>
            <a:bodyPr/>
            <a:lstStyle/>
            <a:p/>
          </p:txBody>
        </p:sp>
        <p:sp>
          <p:nvSpPr>
            <p:cNvPr id="252" name="pl252"/>
            <p:cNvSpPr/>
            <p:nvPr/>
          </p:nvSpPr>
          <p:spPr>
            <a:xfrm>
              <a:off x="2134322" y="216246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53" name="tx253"/>
            <p:cNvSpPr/>
            <p:nvPr/>
          </p:nvSpPr>
          <p:spPr>
            <a:xfrm>
              <a:off x="2164754"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2337786"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2510818" y="19935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6" name="tx256"/>
            <p:cNvSpPr/>
            <p:nvPr/>
          </p:nvSpPr>
          <p:spPr>
            <a:xfrm>
              <a:off x="2683850"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7" name="tx257"/>
            <p:cNvSpPr/>
            <p:nvPr/>
          </p:nvSpPr>
          <p:spPr>
            <a:xfrm>
              <a:off x="2856882"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8" name="tx258"/>
            <p:cNvSpPr/>
            <p:nvPr/>
          </p:nvSpPr>
          <p:spPr>
            <a:xfrm>
              <a:off x="3029914"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9" name="tx259"/>
            <p:cNvSpPr/>
            <p:nvPr/>
          </p:nvSpPr>
          <p:spPr>
            <a:xfrm>
              <a:off x="3202946"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3375978"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rc261"/>
            <p:cNvSpPr/>
            <p:nvPr/>
          </p:nvSpPr>
          <p:spPr>
            <a:xfrm>
              <a:off x="2134322" y="2613739"/>
              <a:ext cx="1332346" cy="584946"/>
            </a:xfrm>
            <a:prstGeom prst="rect">
              <a:avLst/>
            </a:prstGeom>
            <a:solidFill>
              <a:srgbClr val="EBEBEB">
                <a:alpha val="100000"/>
              </a:srgbClr>
            </a:solidFill>
          </p:spPr>
          <p:txBody>
            <a:bodyPr/>
            <a:lstStyle/>
            <a:p/>
          </p:txBody>
        </p:sp>
        <p:sp>
          <p:nvSpPr>
            <p:cNvPr id="262" name="pl262"/>
            <p:cNvSpPr/>
            <p:nvPr/>
          </p:nvSpPr>
          <p:spPr>
            <a:xfrm>
              <a:off x="2134322" y="31048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3" name="pl263"/>
            <p:cNvSpPr/>
            <p:nvPr/>
          </p:nvSpPr>
          <p:spPr>
            <a:xfrm>
              <a:off x="2134322" y="29588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4" name="pl264"/>
            <p:cNvSpPr/>
            <p:nvPr/>
          </p:nvSpPr>
          <p:spPr>
            <a:xfrm>
              <a:off x="2134322" y="281271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5" name="pl265"/>
            <p:cNvSpPr/>
            <p:nvPr/>
          </p:nvSpPr>
          <p:spPr>
            <a:xfrm>
              <a:off x="2134322" y="266662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66" name="pl266"/>
            <p:cNvSpPr/>
            <p:nvPr/>
          </p:nvSpPr>
          <p:spPr>
            <a:xfrm>
              <a:off x="2134322" y="317794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7" name="pl267"/>
            <p:cNvSpPr/>
            <p:nvPr/>
          </p:nvSpPr>
          <p:spPr>
            <a:xfrm>
              <a:off x="2134322" y="303185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8" name="pl268"/>
            <p:cNvSpPr/>
            <p:nvPr/>
          </p:nvSpPr>
          <p:spPr>
            <a:xfrm>
              <a:off x="2134322" y="288576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69" name="pl269"/>
            <p:cNvSpPr/>
            <p:nvPr/>
          </p:nvSpPr>
          <p:spPr>
            <a:xfrm>
              <a:off x="2134322" y="273966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70" name="pl270"/>
            <p:cNvSpPr/>
            <p:nvPr/>
          </p:nvSpPr>
          <p:spPr>
            <a:xfrm>
              <a:off x="219488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236791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254094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71397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288701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306004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323307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340610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2194883"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279" name="pl279"/>
            <p:cNvSpPr/>
            <p:nvPr/>
          </p:nvSpPr>
          <p:spPr>
            <a:xfrm>
              <a:off x="2194883" y="2891604"/>
              <a:ext cx="1211224" cy="52592"/>
            </a:xfrm>
            <a:custGeom>
              <a:avLst/>
              <a:pathLst>
                <a:path w="1211224" h="52592">
                  <a:moveTo>
                    <a:pt x="0" y="52592"/>
                  </a:moveTo>
                  <a:lnTo>
                    <a:pt x="173032" y="52592"/>
                  </a:lnTo>
                  <a:lnTo>
                    <a:pt x="346064" y="52592"/>
                  </a:lnTo>
                  <a:lnTo>
                    <a:pt x="519096" y="0"/>
                  </a:lnTo>
                  <a:lnTo>
                    <a:pt x="692128" y="5843"/>
                  </a:lnTo>
                  <a:lnTo>
                    <a:pt x="865160" y="11687"/>
                  </a:lnTo>
                  <a:lnTo>
                    <a:pt x="1038192" y="11687"/>
                  </a:lnTo>
                  <a:lnTo>
                    <a:pt x="1211224" y="0"/>
                  </a:lnTo>
                </a:path>
              </a:pathLst>
            </a:custGeom>
            <a:ln w="40651" cap="flat">
              <a:solidFill>
                <a:srgbClr val="BEBEBE">
                  <a:alpha val="69803"/>
                </a:srgbClr>
              </a:solidFill>
              <a:prstDash val="solid"/>
              <a:round/>
            </a:ln>
          </p:spPr>
          <p:txBody>
            <a:bodyPr/>
            <a:lstStyle/>
            <a:p/>
          </p:txBody>
        </p:sp>
        <p:sp>
          <p:nvSpPr>
            <p:cNvPr id="280" name="pl280"/>
            <p:cNvSpPr/>
            <p:nvPr/>
          </p:nvSpPr>
          <p:spPr>
            <a:xfrm>
              <a:off x="2194883" y="2891604"/>
              <a:ext cx="1211224" cy="52592"/>
            </a:xfrm>
            <a:custGeom>
              <a:avLst/>
              <a:pathLst>
                <a:path w="1211224" h="52592">
                  <a:moveTo>
                    <a:pt x="0" y="52592"/>
                  </a:moveTo>
                  <a:lnTo>
                    <a:pt x="173032" y="52592"/>
                  </a:lnTo>
                  <a:lnTo>
                    <a:pt x="346064" y="52592"/>
                  </a:lnTo>
                  <a:lnTo>
                    <a:pt x="519096" y="0"/>
                  </a:lnTo>
                  <a:lnTo>
                    <a:pt x="692128" y="5843"/>
                  </a:lnTo>
                  <a:lnTo>
                    <a:pt x="865160" y="11687"/>
                  </a:lnTo>
                  <a:lnTo>
                    <a:pt x="1038192" y="11687"/>
                  </a:lnTo>
                  <a:lnTo>
                    <a:pt x="1211224" y="0"/>
                  </a:lnTo>
                </a:path>
              </a:pathLst>
            </a:custGeom>
            <a:ln w="35231" cap="flat">
              <a:solidFill>
                <a:srgbClr val="BEBEBE">
                  <a:alpha val="69803"/>
                </a:srgbClr>
              </a:solidFill>
              <a:prstDash val="solid"/>
              <a:round/>
            </a:ln>
          </p:spPr>
          <p:txBody>
            <a:bodyPr/>
            <a:lstStyle/>
            <a:p/>
          </p:txBody>
        </p:sp>
        <p:sp>
          <p:nvSpPr>
            <p:cNvPr id="281" name="pl281"/>
            <p:cNvSpPr/>
            <p:nvPr/>
          </p:nvSpPr>
          <p:spPr>
            <a:xfrm>
              <a:off x="2194883"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282" name="pl282"/>
            <p:cNvSpPr/>
            <p:nvPr/>
          </p:nvSpPr>
          <p:spPr>
            <a:xfrm>
              <a:off x="2194883" y="2891604"/>
              <a:ext cx="1211224" cy="52592"/>
            </a:xfrm>
            <a:custGeom>
              <a:avLst/>
              <a:pathLst>
                <a:path w="1211224" h="52592">
                  <a:moveTo>
                    <a:pt x="0" y="52592"/>
                  </a:moveTo>
                  <a:lnTo>
                    <a:pt x="173032" y="52592"/>
                  </a:lnTo>
                  <a:lnTo>
                    <a:pt x="346064" y="52592"/>
                  </a:lnTo>
                  <a:lnTo>
                    <a:pt x="519096" y="0"/>
                  </a:lnTo>
                  <a:lnTo>
                    <a:pt x="692128" y="5843"/>
                  </a:lnTo>
                  <a:lnTo>
                    <a:pt x="865160" y="11687"/>
                  </a:lnTo>
                  <a:lnTo>
                    <a:pt x="1038192" y="11687"/>
                  </a:lnTo>
                  <a:lnTo>
                    <a:pt x="1211224" y="0"/>
                  </a:lnTo>
                </a:path>
              </a:pathLst>
            </a:custGeom>
            <a:ln w="40651" cap="flat">
              <a:solidFill>
                <a:srgbClr val="000000">
                  <a:alpha val="100000"/>
                </a:srgbClr>
              </a:solidFill>
              <a:prstDash val="solid"/>
              <a:round/>
            </a:ln>
          </p:spPr>
          <p:txBody>
            <a:bodyPr/>
            <a:lstStyle/>
            <a:p/>
          </p:txBody>
        </p:sp>
        <p:sp>
          <p:nvSpPr>
            <p:cNvPr id="283" name="pl283"/>
            <p:cNvSpPr/>
            <p:nvPr/>
          </p:nvSpPr>
          <p:spPr>
            <a:xfrm>
              <a:off x="2194883" y="2891604"/>
              <a:ext cx="1211224" cy="52592"/>
            </a:xfrm>
            <a:custGeom>
              <a:avLst/>
              <a:pathLst>
                <a:path w="1211224" h="52592">
                  <a:moveTo>
                    <a:pt x="0" y="52592"/>
                  </a:moveTo>
                  <a:lnTo>
                    <a:pt x="173032" y="52592"/>
                  </a:lnTo>
                  <a:lnTo>
                    <a:pt x="346064" y="52592"/>
                  </a:lnTo>
                  <a:lnTo>
                    <a:pt x="519096" y="0"/>
                  </a:lnTo>
                  <a:lnTo>
                    <a:pt x="692128" y="5843"/>
                  </a:lnTo>
                  <a:lnTo>
                    <a:pt x="865160" y="11687"/>
                  </a:lnTo>
                  <a:lnTo>
                    <a:pt x="1038192" y="11687"/>
                  </a:lnTo>
                  <a:lnTo>
                    <a:pt x="1211224" y="0"/>
                  </a:lnTo>
                </a:path>
              </a:pathLst>
            </a:custGeom>
            <a:ln w="35231" cap="flat">
              <a:solidFill>
                <a:srgbClr val="F26A21">
                  <a:alpha val="100000"/>
                </a:srgbClr>
              </a:solidFill>
              <a:prstDash val="solid"/>
              <a:round/>
            </a:ln>
          </p:spPr>
          <p:txBody>
            <a:bodyPr/>
            <a:lstStyle/>
            <a:p/>
          </p:txBody>
        </p:sp>
        <p:sp>
          <p:nvSpPr>
            <p:cNvPr id="284" name="pl284"/>
            <p:cNvSpPr/>
            <p:nvPr/>
          </p:nvSpPr>
          <p:spPr>
            <a:xfrm>
              <a:off x="2134322" y="3031850"/>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285" name="tx285"/>
            <p:cNvSpPr/>
            <p:nvPr/>
          </p:nvSpPr>
          <p:spPr>
            <a:xfrm>
              <a:off x="2134624" y="2781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6" name="tx286"/>
            <p:cNvSpPr/>
            <p:nvPr/>
          </p:nvSpPr>
          <p:spPr>
            <a:xfrm>
              <a:off x="2307656" y="2781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7" name="tx287"/>
            <p:cNvSpPr/>
            <p:nvPr/>
          </p:nvSpPr>
          <p:spPr>
            <a:xfrm>
              <a:off x="2480688" y="2781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8" name="tx288"/>
            <p:cNvSpPr/>
            <p:nvPr/>
          </p:nvSpPr>
          <p:spPr>
            <a:xfrm>
              <a:off x="2653720" y="2728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89" name="tx289"/>
            <p:cNvSpPr/>
            <p:nvPr/>
          </p:nvSpPr>
          <p:spPr>
            <a:xfrm>
              <a:off x="2826752" y="2734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90" name="tx290"/>
            <p:cNvSpPr/>
            <p:nvPr/>
          </p:nvSpPr>
          <p:spPr>
            <a:xfrm>
              <a:off x="2999784" y="2740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91" name="tx291"/>
            <p:cNvSpPr/>
            <p:nvPr/>
          </p:nvSpPr>
          <p:spPr>
            <a:xfrm>
              <a:off x="3172816" y="2740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92" name="tx292"/>
            <p:cNvSpPr/>
            <p:nvPr/>
          </p:nvSpPr>
          <p:spPr>
            <a:xfrm>
              <a:off x="3345848" y="2728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93" name="rc293"/>
            <p:cNvSpPr/>
            <p:nvPr/>
          </p:nvSpPr>
          <p:spPr>
            <a:xfrm>
              <a:off x="2134322" y="3483127"/>
              <a:ext cx="1332346" cy="584946"/>
            </a:xfrm>
            <a:prstGeom prst="rect">
              <a:avLst/>
            </a:prstGeom>
            <a:solidFill>
              <a:srgbClr val="EBEBEB">
                <a:alpha val="100000"/>
              </a:srgbClr>
            </a:solidFill>
          </p:spPr>
          <p:txBody>
            <a:bodyPr/>
            <a:lstStyle/>
            <a:p/>
          </p:txBody>
        </p:sp>
        <p:sp>
          <p:nvSpPr>
            <p:cNvPr id="294" name="pl294"/>
            <p:cNvSpPr/>
            <p:nvPr/>
          </p:nvSpPr>
          <p:spPr>
            <a:xfrm>
              <a:off x="2134322" y="397428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5" name="pl295"/>
            <p:cNvSpPr/>
            <p:nvPr/>
          </p:nvSpPr>
          <p:spPr>
            <a:xfrm>
              <a:off x="2134322" y="382819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6" name="pl296"/>
            <p:cNvSpPr/>
            <p:nvPr/>
          </p:nvSpPr>
          <p:spPr>
            <a:xfrm>
              <a:off x="2134322" y="368210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7" name="pl297"/>
            <p:cNvSpPr/>
            <p:nvPr/>
          </p:nvSpPr>
          <p:spPr>
            <a:xfrm>
              <a:off x="2134322" y="353601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298" name="pl298"/>
            <p:cNvSpPr/>
            <p:nvPr/>
          </p:nvSpPr>
          <p:spPr>
            <a:xfrm>
              <a:off x="2134322" y="404732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299" name="pl299"/>
            <p:cNvSpPr/>
            <p:nvPr/>
          </p:nvSpPr>
          <p:spPr>
            <a:xfrm>
              <a:off x="2134322" y="390123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0" name="pl300"/>
            <p:cNvSpPr/>
            <p:nvPr/>
          </p:nvSpPr>
          <p:spPr>
            <a:xfrm>
              <a:off x="2134322" y="375514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1" name="pl301"/>
            <p:cNvSpPr/>
            <p:nvPr/>
          </p:nvSpPr>
          <p:spPr>
            <a:xfrm>
              <a:off x="2134322" y="360905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02" name="pl302"/>
            <p:cNvSpPr/>
            <p:nvPr/>
          </p:nvSpPr>
          <p:spPr>
            <a:xfrm>
              <a:off x="219488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236791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254094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271397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288701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306004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323307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340610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2194883"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311" name="pl311"/>
            <p:cNvSpPr/>
            <p:nvPr/>
          </p:nvSpPr>
          <p:spPr>
            <a:xfrm>
              <a:off x="2194883" y="3760991"/>
              <a:ext cx="1211224" cy="58436"/>
            </a:xfrm>
            <a:custGeom>
              <a:avLst/>
              <a:pathLst>
                <a:path w="1211224" h="58436">
                  <a:moveTo>
                    <a:pt x="0" y="29218"/>
                  </a:moveTo>
                  <a:lnTo>
                    <a:pt x="173032" y="29218"/>
                  </a:lnTo>
                  <a:lnTo>
                    <a:pt x="346064" y="58436"/>
                  </a:lnTo>
                  <a:lnTo>
                    <a:pt x="519096" y="46748"/>
                  </a:lnTo>
                  <a:lnTo>
                    <a:pt x="692128" y="29218"/>
                  </a:lnTo>
                  <a:lnTo>
                    <a:pt x="865160" y="0"/>
                  </a:lnTo>
                  <a:lnTo>
                    <a:pt x="1038192" y="23374"/>
                  </a:lnTo>
                  <a:lnTo>
                    <a:pt x="1211224" y="23374"/>
                  </a:lnTo>
                </a:path>
              </a:pathLst>
            </a:custGeom>
            <a:ln w="40651" cap="flat">
              <a:solidFill>
                <a:srgbClr val="BEBEBE">
                  <a:alpha val="69803"/>
                </a:srgbClr>
              </a:solidFill>
              <a:prstDash val="solid"/>
              <a:round/>
            </a:ln>
          </p:spPr>
          <p:txBody>
            <a:bodyPr/>
            <a:lstStyle/>
            <a:p/>
          </p:txBody>
        </p:sp>
        <p:sp>
          <p:nvSpPr>
            <p:cNvPr id="312" name="pl312"/>
            <p:cNvSpPr/>
            <p:nvPr/>
          </p:nvSpPr>
          <p:spPr>
            <a:xfrm>
              <a:off x="2194883" y="3760991"/>
              <a:ext cx="1211224" cy="58436"/>
            </a:xfrm>
            <a:custGeom>
              <a:avLst/>
              <a:pathLst>
                <a:path w="1211224" h="58436">
                  <a:moveTo>
                    <a:pt x="0" y="29218"/>
                  </a:moveTo>
                  <a:lnTo>
                    <a:pt x="173032" y="29218"/>
                  </a:lnTo>
                  <a:lnTo>
                    <a:pt x="346064" y="58436"/>
                  </a:lnTo>
                  <a:lnTo>
                    <a:pt x="519096" y="46748"/>
                  </a:lnTo>
                  <a:lnTo>
                    <a:pt x="692128" y="29218"/>
                  </a:lnTo>
                  <a:lnTo>
                    <a:pt x="865160" y="0"/>
                  </a:lnTo>
                  <a:lnTo>
                    <a:pt x="1038192" y="23374"/>
                  </a:lnTo>
                  <a:lnTo>
                    <a:pt x="1211224" y="23374"/>
                  </a:lnTo>
                </a:path>
              </a:pathLst>
            </a:custGeom>
            <a:ln w="35231" cap="flat">
              <a:solidFill>
                <a:srgbClr val="BEBEBE">
                  <a:alpha val="69803"/>
                </a:srgbClr>
              </a:solidFill>
              <a:prstDash val="solid"/>
              <a:round/>
            </a:ln>
          </p:spPr>
          <p:txBody>
            <a:bodyPr/>
            <a:lstStyle/>
            <a:p/>
          </p:txBody>
        </p:sp>
        <p:sp>
          <p:nvSpPr>
            <p:cNvPr id="313" name="pl313"/>
            <p:cNvSpPr/>
            <p:nvPr/>
          </p:nvSpPr>
          <p:spPr>
            <a:xfrm>
              <a:off x="2194883"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314" name="pl314"/>
            <p:cNvSpPr/>
            <p:nvPr/>
          </p:nvSpPr>
          <p:spPr>
            <a:xfrm>
              <a:off x="2194883" y="3760991"/>
              <a:ext cx="1211224" cy="58436"/>
            </a:xfrm>
            <a:custGeom>
              <a:avLst/>
              <a:pathLst>
                <a:path w="1211224" h="58436">
                  <a:moveTo>
                    <a:pt x="0" y="29218"/>
                  </a:moveTo>
                  <a:lnTo>
                    <a:pt x="173032" y="29218"/>
                  </a:lnTo>
                  <a:lnTo>
                    <a:pt x="346064" y="58436"/>
                  </a:lnTo>
                  <a:lnTo>
                    <a:pt x="519096" y="46748"/>
                  </a:lnTo>
                  <a:lnTo>
                    <a:pt x="692128" y="29218"/>
                  </a:lnTo>
                  <a:lnTo>
                    <a:pt x="865160" y="0"/>
                  </a:lnTo>
                  <a:lnTo>
                    <a:pt x="1038192" y="23374"/>
                  </a:lnTo>
                  <a:lnTo>
                    <a:pt x="1211224" y="23374"/>
                  </a:lnTo>
                </a:path>
              </a:pathLst>
            </a:custGeom>
            <a:ln w="40651" cap="flat">
              <a:solidFill>
                <a:srgbClr val="000000">
                  <a:alpha val="100000"/>
                </a:srgbClr>
              </a:solidFill>
              <a:prstDash val="solid"/>
              <a:round/>
            </a:ln>
          </p:spPr>
          <p:txBody>
            <a:bodyPr/>
            <a:lstStyle/>
            <a:p/>
          </p:txBody>
        </p:sp>
        <p:sp>
          <p:nvSpPr>
            <p:cNvPr id="315" name="pl315"/>
            <p:cNvSpPr/>
            <p:nvPr/>
          </p:nvSpPr>
          <p:spPr>
            <a:xfrm>
              <a:off x="2194883" y="3760991"/>
              <a:ext cx="1211224" cy="58436"/>
            </a:xfrm>
            <a:custGeom>
              <a:avLst/>
              <a:pathLst>
                <a:path w="1211224" h="58436">
                  <a:moveTo>
                    <a:pt x="0" y="29218"/>
                  </a:moveTo>
                  <a:lnTo>
                    <a:pt x="173032" y="29218"/>
                  </a:lnTo>
                  <a:lnTo>
                    <a:pt x="346064" y="58436"/>
                  </a:lnTo>
                  <a:lnTo>
                    <a:pt x="519096" y="46748"/>
                  </a:lnTo>
                  <a:lnTo>
                    <a:pt x="692128" y="29218"/>
                  </a:lnTo>
                  <a:lnTo>
                    <a:pt x="865160" y="0"/>
                  </a:lnTo>
                  <a:lnTo>
                    <a:pt x="1038192" y="23374"/>
                  </a:lnTo>
                  <a:lnTo>
                    <a:pt x="1211224" y="23374"/>
                  </a:lnTo>
                </a:path>
              </a:pathLst>
            </a:custGeom>
            <a:ln w="35231" cap="flat">
              <a:solidFill>
                <a:srgbClr val="F26A21">
                  <a:alpha val="100000"/>
                </a:srgbClr>
              </a:solidFill>
              <a:prstDash val="solid"/>
              <a:round/>
            </a:ln>
          </p:spPr>
          <p:txBody>
            <a:bodyPr/>
            <a:lstStyle/>
            <a:p/>
          </p:txBody>
        </p:sp>
        <p:sp>
          <p:nvSpPr>
            <p:cNvPr id="316" name="pl316"/>
            <p:cNvSpPr/>
            <p:nvPr/>
          </p:nvSpPr>
          <p:spPr>
            <a:xfrm>
              <a:off x="2134322" y="390123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17" name="tx317"/>
            <p:cNvSpPr/>
            <p:nvPr/>
          </p:nvSpPr>
          <p:spPr>
            <a:xfrm>
              <a:off x="2134624" y="36271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18" name="tx318"/>
            <p:cNvSpPr/>
            <p:nvPr/>
          </p:nvSpPr>
          <p:spPr>
            <a:xfrm>
              <a:off x="2307656" y="36271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19" name="tx319"/>
            <p:cNvSpPr/>
            <p:nvPr/>
          </p:nvSpPr>
          <p:spPr>
            <a:xfrm>
              <a:off x="2480688" y="36563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0" name="tx320"/>
            <p:cNvSpPr/>
            <p:nvPr/>
          </p:nvSpPr>
          <p:spPr>
            <a:xfrm>
              <a:off x="2653720" y="36447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21" name="tx321"/>
            <p:cNvSpPr/>
            <p:nvPr/>
          </p:nvSpPr>
          <p:spPr>
            <a:xfrm>
              <a:off x="2826752" y="36271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22" name="tx322"/>
            <p:cNvSpPr/>
            <p:nvPr/>
          </p:nvSpPr>
          <p:spPr>
            <a:xfrm>
              <a:off x="2999784" y="3597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3" name="tx323"/>
            <p:cNvSpPr/>
            <p:nvPr/>
          </p:nvSpPr>
          <p:spPr>
            <a:xfrm>
              <a:off x="3172816" y="3621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24" name="tx324"/>
            <p:cNvSpPr/>
            <p:nvPr/>
          </p:nvSpPr>
          <p:spPr>
            <a:xfrm>
              <a:off x="3345848" y="3621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25" name="rc325"/>
            <p:cNvSpPr/>
            <p:nvPr/>
          </p:nvSpPr>
          <p:spPr>
            <a:xfrm>
              <a:off x="2134322" y="4352515"/>
              <a:ext cx="1332346" cy="584946"/>
            </a:xfrm>
            <a:prstGeom prst="rect">
              <a:avLst/>
            </a:prstGeom>
            <a:solidFill>
              <a:srgbClr val="EBEBEB">
                <a:alpha val="100000"/>
              </a:srgbClr>
            </a:solidFill>
          </p:spPr>
          <p:txBody>
            <a:bodyPr/>
            <a:lstStyle/>
            <a:p/>
          </p:txBody>
        </p:sp>
        <p:sp>
          <p:nvSpPr>
            <p:cNvPr id="326" name="pl326"/>
            <p:cNvSpPr/>
            <p:nvPr/>
          </p:nvSpPr>
          <p:spPr>
            <a:xfrm>
              <a:off x="2134322" y="4843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7" name="pl327"/>
            <p:cNvSpPr/>
            <p:nvPr/>
          </p:nvSpPr>
          <p:spPr>
            <a:xfrm>
              <a:off x="2134322" y="469758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8" name="pl328"/>
            <p:cNvSpPr/>
            <p:nvPr/>
          </p:nvSpPr>
          <p:spPr>
            <a:xfrm>
              <a:off x="2134322" y="455149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29" name="pl329"/>
            <p:cNvSpPr/>
            <p:nvPr/>
          </p:nvSpPr>
          <p:spPr>
            <a:xfrm>
              <a:off x="2134322" y="440540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30" name="pl330"/>
            <p:cNvSpPr/>
            <p:nvPr/>
          </p:nvSpPr>
          <p:spPr>
            <a:xfrm>
              <a:off x="2134322" y="491671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1" name="pl331"/>
            <p:cNvSpPr/>
            <p:nvPr/>
          </p:nvSpPr>
          <p:spPr>
            <a:xfrm>
              <a:off x="2134322" y="477062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2" name="pl332"/>
            <p:cNvSpPr/>
            <p:nvPr/>
          </p:nvSpPr>
          <p:spPr>
            <a:xfrm>
              <a:off x="2134322" y="462453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3" name="pl333"/>
            <p:cNvSpPr/>
            <p:nvPr/>
          </p:nvSpPr>
          <p:spPr>
            <a:xfrm>
              <a:off x="2134322" y="447844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34" name="pl334"/>
            <p:cNvSpPr/>
            <p:nvPr/>
          </p:nvSpPr>
          <p:spPr>
            <a:xfrm>
              <a:off x="219488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236791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254094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271397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288701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306004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323307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340610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2194883"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343" name="pl343"/>
            <p:cNvSpPr/>
            <p:nvPr/>
          </p:nvSpPr>
          <p:spPr>
            <a:xfrm>
              <a:off x="2194883" y="4624536"/>
              <a:ext cx="1211224" cy="163621"/>
            </a:xfrm>
            <a:custGeom>
              <a:avLst/>
              <a:pathLst>
                <a:path w="1211224" h="163621">
                  <a:moveTo>
                    <a:pt x="0" y="163621"/>
                  </a:moveTo>
                  <a:lnTo>
                    <a:pt x="173032" y="140246"/>
                  </a:lnTo>
                  <a:lnTo>
                    <a:pt x="346064" y="146090"/>
                  </a:lnTo>
                  <a:lnTo>
                    <a:pt x="519096" y="146090"/>
                  </a:lnTo>
                  <a:lnTo>
                    <a:pt x="692128" y="0"/>
                  </a:lnTo>
                  <a:lnTo>
                    <a:pt x="865160" y="163621"/>
                  </a:lnTo>
                  <a:lnTo>
                    <a:pt x="1038192" y="146090"/>
                  </a:lnTo>
                  <a:lnTo>
                    <a:pt x="1211224" y="99341"/>
                  </a:lnTo>
                </a:path>
              </a:pathLst>
            </a:custGeom>
            <a:ln w="40651" cap="flat">
              <a:solidFill>
                <a:srgbClr val="BEBEBE">
                  <a:alpha val="69803"/>
                </a:srgbClr>
              </a:solidFill>
              <a:prstDash val="solid"/>
              <a:round/>
            </a:ln>
          </p:spPr>
          <p:txBody>
            <a:bodyPr/>
            <a:lstStyle/>
            <a:p/>
          </p:txBody>
        </p:sp>
        <p:sp>
          <p:nvSpPr>
            <p:cNvPr id="344" name="pl344"/>
            <p:cNvSpPr/>
            <p:nvPr/>
          </p:nvSpPr>
          <p:spPr>
            <a:xfrm>
              <a:off x="2194883" y="4624536"/>
              <a:ext cx="1211224" cy="163621"/>
            </a:xfrm>
            <a:custGeom>
              <a:avLst/>
              <a:pathLst>
                <a:path w="1211224" h="163621">
                  <a:moveTo>
                    <a:pt x="0" y="163621"/>
                  </a:moveTo>
                  <a:lnTo>
                    <a:pt x="173032" y="140246"/>
                  </a:lnTo>
                  <a:lnTo>
                    <a:pt x="346064" y="146090"/>
                  </a:lnTo>
                  <a:lnTo>
                    <a:pt x="519096" y="146090"/>
                  </a:lnTo>
                  <a:lnTo>
                    <a:pt x="692128" y="0"/>
                  </a:lnTo>
                  <a:lnTo>
                    <a:pt x="865160" y="163621"/>
                  </a:lnTo>
                  <a:lnTo>
                    <a:pt x="1038192" y="146090"/>
                  </a:lnTo>
                  <a:lnTo>
                    <a:pt x="1211224" y="99341"/>
                  </a:lnTo>
                </a:path>
              </a:pathLst>
            </a:custGeom>
            <a:ln w="35231" cap="flat">
              <a:solidFill>
                <a:srgbClr val="BEBEBE">
                  <a:alpha val="69803"/>
                </a:srgbClr>
              </a:solidFill>
              <a:prstDash val="solid"/>
              <a:round/>
            </a:ln>
          </p:spPr>
          <p:txBody>
            <a:bodyPr/>
            <a:lstStyle/>
            <a:p/>
          </p:txBody>
        </p:sp>
        <p:sp>
          <p:nvSpPr>
            <p:cNvPr id="345" name="pl345"/>
            <p:cNvSpPr/>
            <p:nvPr/>
          </p:nvSpPr>
          <p:spPr>
            <a:xfrm>
              <a:off x="2194883"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346" name="pl346"/>
            <p:cNvSpPr/>
            <p:nvPr/>
          </p:nvSpPr>
          <p:spPr>
            <a:xfrm>
              <a:off x="2194883" y="4624536"/>
              <a:ext cx="1211224" cy="163621"/>
            </a:xfrm>
            <a:custGeom>
              <a:avLst/>
              <a:pathLst>
                <a:path w="1211224" h="163621">
                  <a:moveTo>
                    <a:pt x="0" y="163621"/>
                  </a:moveTo>
                  <a:lnTo>
                    <a:pt x="173032" y="140246"/>
                  </a:lnTo>
                  <a:lnTo>
                    <a:pt x="346064" y="146090"/>
                  </a:lnTo>
                  <a:lnTo>
                    <a:pt x="519096" y="146090"/>
                  </a:lnTo>
                  <a:lnTo>
                    <a:pt x="692128" y="0"/>
                  </a:lnTo>
                  <a:lnTo>
                    <a:pt x="865160" y="163621"/>
                  </a:lnTo>
                  <a:lnTo>
                    <a:pt x="1038192" y="146090"/>
                  </a:lnTo>
                  <a:lnTo>
                    <a:pt x="1211224" y="99341"/>
                  </a:lnTo>
                </a:path>
              </a:pathLst>
            </a:custGeom>
            <a:ln w="40651" cap="flat">
              <a:solidFill>
                <a:srgbClr val="000000">
                  <a:alpha val="100000"/>
                </a:srgbClr>
              </a:solidFill>
              <a:prstDash val="solid"/>
              <a:round/>
            </a:ln>
          </p:spPr>
          <p:txBody>
            <a:bodyPr/>
            <a:lstStyle/>
            <a:p/>
          </p:txBody>
        </p:sp>
        <p:sp>
          <p:nvSpPr>
            <p:cNvPr id="347" name="pl347"/>
            <p:cNvSpPr/>
            <p:nvPr/>
          </p:nvSpPr>
          <p:spPr>
            <a:xfrm>
              <a:off x="2194883" y="4624536"/>
              <a:ext cx="1211224" cy="163621"/>
            </a:xfrm>
            <a:custGeom>
              <a:avLst/>
              <a:pathLst>
                <a:path w="1211224" h="163621">
                  <a:moveTo>
                    <a:pt x="0" y="163621"/>
                  </a:moveTo>
                  <a:lnTo>
                    <a:pt x="173032" y="140246"/>
                  </a:lnTo>
                  <a:lnTo>
                    <a:pt x="346064" y="146090"/>
                  </a:lnTo>
                  <a:lnTo>
                    <a:pt x="519096" y="146090"/>
                  </a:lnTo>
                  <a:lnTo>
                    <a:pt x="692128" y="0"/>
                  </a:lnTo>
                  <a:lnTo>
                    <a:pt x="865160" y="163621"/>
                  </a:lnTo>
                  <a:lnTo>
                    <a:pt x="1038192" y="146090"/>
                  </a:lnTo>
                  <a:lnTo>
                    <a:pt x="1211224" y="99341"/>
                  </a:lnTo>
                </a:path>
              </a:pathLst>
            </a:custGeom>
            <a:ln w="35231" cap="flat">
              <a:solidFill>
                <a:srgbClr val="F26A21">
                  <a:alpha val="100000"/>
                </a:srgbClr>
              </a:solidFill>
              <a:prstDash val="solid"/>
              <a:round/>
            </a:ln>
          </p:spPr>
          <p:txBody>
            <a:bodyPr/>
            <a:lstStyle/>
            <a:p/>
          </p:txBody>
        </p:sp>
        <p:sp>
          <p:nvSpPr>
            <p:cNvPr id="348" name="pl348"/>
            <p:cNvSpPr/>
            <p:nvPr/>
          </p:nvSpPr>
          <p:spPr>
            <a:xfrm>
              <a:off x="2134322" y="4770626"/>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49" name="tx349"/>
            <p:cNvSpPr/>
            <p:nvPr/>
          </p:nvSpPr>
          <p:spPr>
            <a:xfrm>
              <a:off x="2146695" y="4625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0" name="tx350"/>
            <p:cNvSpPr/>
            <p:nvPr/>
          </p:nvSpPr>
          <p:spPr>
            <a:xfrm>
              <a:off x="2337786" y="46017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1" name="tx351"/>
            <p:cNvSpPr/>
            <p:nvPr/>
          </p:nvSpPr>
          <p:spPr>
            <a:xfrm>
              <a:off x="2510818" y="46075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2" name="tx352"/>
            <p:cNvSpPr/>
            <p:nvPr/>
          </p:nvSpPr>
          <p:spPr>
            <a:xfrm>
              <a:off x="2683850" y="46075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2826752" y="4461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354" name="tx354"/>
            <p:cNvSpPr/>
            <p:nvPr/>
          </p:nvSpPr>
          <p:spPr>
            <a:xfrm>
              <a:off x="3011855" y="4625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5" name="tx355"/>
            <p:cNvSpPr/>
            <p:nvPr/>
          </p:nvSpPr>
          <p:spPr>
            <a:xfrm>
              <a:off x="3202946" y="46075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6" name="tx356"/>
            <p:cNvSpPr/>
            <p:nvPr/>
          </p:nvSpPr>
          <p:spPr>
            <a:xfrm>
              <a:off x="3375978" y="45608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57" name="rc357"/>
            <p:cNvSpPr/>
            <p:nvPr/>
          </p:nvSpPr>
          <p:spPr>
            <a:xfrm>
              <a:off x="2134322" y="5221903"/>
              <a:ext cx="1332346" cy="584946"/>
            </a:xfrm>
            <a:prstGeom prst="rect">
              <a:avLst/>
            </a:prstGeom>
            <a:solidFill>
              <a:srgbClr val="EBEBEB">
                <a:alpha val="100000"/>
              </a:srgbClr>
            </a:solidFill>
          </p:spPr>
          <p:txBody>
            <a:bodyPr/>
            <a:lstStyle/>
            <a:p/>
          </p:txBody>
        </p:sp>
        <p:sp>
          <p:nvSpPr>
            <p:cNvPr id="358" name="pl358"/>
            <p:cNvSpPr/>
            <p:nvPr/>
          </p:nvSpPr>
          <p:spPr>
            <a:xfrm>
              <a:off x="2134322" y="571305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59" name="pl359"/>
            <p:cNvSpPr/>
            <p:nvPr/>
          </p:nvSpPr>
          <p:spPr>
            <a:xfrm>
              <a:off x="2134322" y="556696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0" name="pl360"/>
            <p:cNvSpPr/>
            <p:nvPr/>
          </p:nvSpPr>
          <p:spPr>
            <a:xfrm>
              <a:off x="2134322" y="542087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1" name="pl361"/>
            <p:cNvSpPr/>
            <p:nvPr/>
          </p:nvSpPr>
          <p:spPr>
            <a:xfrm>
              <a:off x="2134322" y="527478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62" name="pl362"/>
            <p:cNvSpPr/>
            <p:nvPr/>
          </p:nvSpPr>
          <p:spPr>
            <a:xfrm>
              <a:off x="2134322" y="578610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3" name="pl363"/>
            <p:cNvSpPr/>
            <p:nvPr/>
          </p:nvSpPr>
          <p:spPr>
            <a:xfrm>
              <a:off x="2134322" y="564001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4" name="pl364"/>
            <p:cNvSpPr/>
            <p:nvPr/>
          </p:nvSpPr>
          <p:spPr>
            <a:xfrm>
              <a:off x="2134322" y="549392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5" name="pl365"/>
            <p:cNvSpPr/>
            <p:nvPr/>
          </p:nvSpPr>
          <p:spPr>
            <a:xfrm>
              <a:off x="2134322" y="534783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66" name="pl366"/>
            <p:cNvSpPr/>
            <p:nvPr/>
          </p:nvSpPr>
          <p:spPr>
            <a:xfrm>
              <a:off x="2194883"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2367915"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2540947"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2713979"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2887011"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3060043"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3233075"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3406107" y="5221903"/>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2194883" y="555236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375" name="pl375"/>
            <p:cNvSpPr/>
            <p:nvPr/>
          </p:nvSpPr>
          <p:spPr>
            <a:xfrm>
              <a:off x="2194883" y="5581578"/>
              <a:ext cx="1211224" cy="40905"/>
            </a:xfrm>
            <a:custGeom>
              <a:avLst/>
              <a:pathLst>
                <a:path w="1211224" h="40905">
                  <a:moveTo>
                    <a:pt x="0" y="23374"/>
                  </a:moveTo>
                  <a:lnTo>
                    <a:pt x="173032" y="0"/>
                  </a:lnTo>
                  <a:lnTo>
                    <a:pt x="346064" y="5843"/>
                  </a:lnTo>
                  <a:lnTo>
                    <a:pt x="519096" y="29218"/>
                  </a:lnTo>
                  <a:lnTo>
                    <a:pt x="692128" y="40905"/>
                  </a:lnTo>
                  <a:lnTo>
                    <a:pt x="865160" y="40905"/>
                  </a:lnTo>
                  <a:lnTo>
                    <a:pt x="1038192" y="40905"/>
                  </a:lnTo>
                  <a:lnTo>
                    <a:pt x="1211224" y="40905"/>
                  </a:lnTo>
                </a:path>
              </a:pathLst>
            </a:custGeom>
            <a:ln w="40651" cap="flat">
              <a:solidFill>
                <a:srgbClr val="BEBEBE">
                  <a:alpha val="69803"/>
                </a:srgbClr>
              </a:solidFill>
              <a:prstDash val="solid"/>
              <a:round/>
            </a:ln>
          </p:spPr>
          <p:txBody>
            <a:bodyPr/>
            <a:lstStyle/>
            <a:p/>
          </p:txBody>
        </p:sp>
        <p:sp>
          <p:nvSpPr>
            <p:cNvPr id="376" name="pl376"/>
            <p:cNvSpPr/>
            <p:nvPr/>
          </p:nvSpPr>
          <p:spPr>
            <a:xfrm>
              <a:off x="2194883" y="5581578"/>
              <a:ext cx="1211224" cy="40905"/>
            </a:xfrm>
            <a:custGeom>
              <a:avLst/>
              <a:pathLst>
                <a:path w="1211224" h="40905">
                  <a:moveTo>
                    <a:pt x="0" y="23374"/>
                  </a:moveTo>
                  <a:lnTo>
                    <a:pt x="173032" y="0"/>
                  </a:lnTo>
                  <a:lnTo>
                    <a:pt x="346064" y="5843"/>
                  </a:lnTo>
                  <a:lnTo>
                    <a:pt x="519096" y="29218"/>
                  </a:lnTo>
                  <a:lnTo>
                    <a:pt x="692128" y="40905"/>
                  </a:lnTo>
                  <a:lnTo>
                    <a:pt x="865160" y="40905"/>
                  </a:lnTo>
                  <a:lnTo>
                    <a:pt x="1038192" y="40905"/>
                  </a:lnTo>
                  <a:lnTo>
                    <a:pt x="1211224" y="40905"/>
                  </a:lnTo>
                </a:path>
              </a:pathLst>
            </a:custGeom>
            <a:ln w="35231" cap="flat">
              <a:solidFill>
                <a:srgbClr val="BEBEBE">
                  <a:alpha val="69803"/>
                </a:srgbClr>
              </a:solidFill>
              <a:prstDash val="solid"/>
              <a:round/>
            </a:ln>
          </p:spPr>
          <p:txBody>
            <a:bodyPr/>
            <a:lstStyle/>
            <a:p/>
          </p:txBody>
        </p:sp>
        <p:sp>
          <p:nvSpPr>
            <p:cNvPr id="377" name="pl377"/>
            <p:cNvSpPr/>
            <p:nvPr/>
          </p:nvSpPr>
          <p:spPr>
            <a:xfrm>
              <a:off x="2194883" y="555236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378" name="pl378"/>
            <p:cNvSpPr/>
            <p:nvPr/>
          </p:nvSpPr>
          <p:spPr>
            <a:xfrm>
              <a:off x="2194883" y="5581578"/>
              <a:ext cx="1211224" cy="40905"/>
            </a:xfrm>
            <a:custGeom>
              <a:avLst/>
              <a:pathLst>
                <a:path w="1211224" h="40905">
                  <a:moveTo>
                    <a:pt x="0" y="23374"/>
                  </a:moveTo>
                  <a:lnTo>
                    <a:pt x="173032" y="0"/>
                  </a:lnTo>
                  <a:lnTo>
                    <a:pt x="346064" y="5843"/>
                  </a:lnTo>
                  <a:lnTo>
                    <a:pt x="519096" y="29218"/>
                  </a:lnTo>
                  <a:lnTo>
                    <a:pt x="692128" y="40905"/>
                  </a:lnTo>
                  <a:lnTo>
                    <a:pt x="865160" y="40905"/>
                  </a:lnTo>
                  <a:lnTo>
                    <a:pt x="1038192" y="40905"/>
                  </a:lnTo>
                  <a:lnTo>
                    <a:pt x="1211224" y="40905"/>
                  </a:lnTo>
                </a:path>
              </a:pathLst>
            </a:custGeom>
            <a:ln w="40651" cap="flat">
              <a:solidFill>
                <a:srgbClr val="000000">
                  <a:alpha val="100000"/>
                </a:srgbClr>
              </a:solidFill>
              <a:prstDash val="solid"/>
              <a:round/>
            </a:ln>
          </p:spPr>
          <p:txBody>
            <a:bodyPr/>
            <a:lstStyle/>
            <a:p/>
          </p:txBody>
        </p:sp>
        <p:sp>
          <p:nvSpPr>
            <p:cNvPr id="379" name="pl379"/>
            <p:cNvSpPr/>
            <p:nvPr/>
          </p:nvSpPr>
          <p:spPr>
            <a:xfrm>
              <a:off x="2194883" y="5581578"/>
              <a:ext cx="1211224" cy="40905"/>
            </a:xfrm>
            <a:custGeom>
              <a:avLst/>
              <a:pathLst>
                <a:path w="1211224" h="40905">
                  <a:moveTo>
                    <a:pt x="0" y="23374"/>
                  </a:moveTo>
                  <a:lnTo>
                    <a:pt x="173032" y="0"/>
                  </a:lnTo>
                  <a:lnTo>
                    <a:pt x="346064" y="5843"/>
                  </a:lnTo>
                  <a:lnTo>
                    <a:pt x="519096" y="29218"/>
                  </a:lnTo>
                  <a:lnTo>
                    <a:pt x="692128" y="40905"/>
                  </a:lnTo>
                  <a:lnTo>
                    <a:pt x="865160" y="40905"/>
                  </a:lnTo>
                  <a:lnTo>
                    <a:pt x="1038192" y="40905"/>
                  </a:lnTo>
                  <a:lnTo>
                    <a:pt x="1211224" y="40905"/>
                  </a:lnTo>
                </a:path>
              </a:pathLst>
            </a:custGeom>
            <a:ln w="35231" cap="flat">
              <a:solidFill>
                <a:srgbClr val="F26A21">
                  <a:alpha val="100000"/>
                </a:srgbClr>
              </a:solidFill>
              <a:prstDash val="solid"/>
              <a:round/>
            </a:ln>
          </p:spPr>
          <p:txBody>
            <a:bodyPr/>
            <a:lstStyle/>
            <a:p/>
          </p:txBody>
        </p:sp>
        <p:sp>
          <p:nvSpPr>
            <p:cNvPr id="380" name="pl380"/>
            <p:cNvSpPr/>
            <p:nvPr/>
          </p:nvSpPr>
          <p:spPr>
            <a:xfrm>
              <a:off x="2134322" y="5640014"/>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381" name="tx381"/>
            <p:cNvSpPr/>
            <p:nvPr/>
          </p:nvSpPr>
          <p:spPr>
            <a:xfrm>
              <a:off x="2164754" y="54419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82" name="tx382"/>
            <p:cNvSpPr/>
            <p:nvPr/>
          </p:nvSpPr>
          <p:spPr>
            <a:xfrm>
              <a:off x="2307656" y="54185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83" name="tx383"/>
            <p:cNvSpPr/>
            <p:nvPr/>
          </p:nvSpPr>
          <p:spPr>
            <a:xfrm>
              <a:off x="2510818" y="542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84" name="tx384"/>
            <p:cNvSpPr/>
            <p:nvPr/>
          </p:nvSpPr>
          <p:spPr>
            <a:xfrm>
              <a:off x="2683850" y="54477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5" name="tx385"/>
            <p:cNvSpPr/>
            <p:nvPr/>
          </p:nvSpPr>
          <p:spPr>
            <a:xfrm>
              <a:off x="2856882" y="5459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6" name="tx386"/>
            <p:cNvSpPr/>
            <p:nvPr/>
          </p:nvSpPr>
          <p:spPr>
            <a:xfrm>
              <a:off x="3029914" y="5459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7" name="tx387"/>
            <p:cNvSpPr/>
            <p:nvPr/>
          </p:nvSpPr>
          <p:spPr>
            <a:xfrm>
              <a:off x="3202946" y="5459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8" name="tx388"/>
            <p:cNvSpPr/>
            <p:nvPr/>
          </p:nvSpPr>
          <p:spPr>
            <a:xfrm>
              <a:off x="3375978" y="54594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9" name="rc389"/>
            <p:cNvSpPr/>
            <p:nvPr/>
          </p:nvSpPr>
          <p:spPr>
            <a:xfrm>
              <a:off x="3536258" y="874964"/>
              <a:ext cx="1332346" cy="584946"/>
            </a:xfrm>
            <a:prstGeom prst="rect">
              <a:avLst/>
            </a:prstGeom>
            <a:solidFill>
              <a:srgbClr val="EBEBEB">
                <a:alpha val="100000"/>
              </a:srgbClr>
            </a:solidFill>
          </p:spPr>
          <p:txBody>
            <a:bodyPr/>
            <a:lstStyle/>
            <a:p/>
          </p:txBody>
        </p:sp>
        <p:sp>
          <p:nvSpPr>
            <p:cNvPr id="390" name="pl390"/>
            <p:cNvSpPr/>
            <p:nvPr/>
          </p:nvSpPr>
          <p:spPr>
            <a:xfrm>
              <a:off x="3536258" y="136612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1" name="pl391"/>
            <p:cNvSpPr/>
            <p:nvPr/>
          </p:nvSpPr>
          <p:spPr>
            <a:xfrm>
              <a:off x="3536258" y="122003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2" name="pl392"/>
            <p:cNvSpPr/>
            <p:nvPr/>
          </p:nvSpPr>
          <p:spPr>
            <a:xfrm>
              <a:off x="3536258" y="107393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3" name="pl393"/>
            <p:cNvSpPr/>
            <p:nvPr/>
          </p:nvSpPr>
          <p:spPr>
            <a:xfrm>
              <a:off x="3536258" y="9278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394" name="pl394"/>
            <p:cNvSpPr/>
            <p:nvPr/>
          </p:nvSpPr>
          <p:spPr>
            <a:xfrm>
              <a:off x="3536258" y="143916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5" name="pl395"/>
            <p:cNvSpPr/>
            <p:nvPr/>
          </p:nvSpPr>
          <p:spPr>
            <a:xfrm>
              <a:off x="3536258" y="129307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6" name="pl396"/>
            <p:cNvSpPr/>
            <p:nvPr/>
          </p:nvSpPr>
          <p:spPr>
            <a:xfrm>
              <a:off x="3536258" y="114698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7" name="pl397"/>
            <p:cNvSpPr/>
            <p:nvPr/>
          </p:nvSpPr>
          <p:spPr>
            <a:xfrm>
              <a:off x="3536258" y="10008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398" name="pl398"/>
            <p:cNvSpPr/>
            <p:nvPr/>
          </p:nvSpPr>
          <p:spPr>
            <a:xfrm>
              <a:off x="359681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376985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394288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411591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2" name="pl402"/>
            <p:cNvSpPr/>
            <p:nvPr/>
          </p:nvSpPr>
          <p:spPr>
            <a:xfrm>
              <a:off x="428894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46197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63501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80804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3596819"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407" name="pl407"/>
            <p:cNvSpPr/>
            <p:nvPr/>
          </p:nvSpPr>
          <p:spPr>
            <a:xfrm>
              <a:off x="3596819" y="1252169"/>
              <a:ext cx="1211224" cy="0"/>
            </a:xfrm>
            <a:custGeom>
              <a:avLst/>
              <a:pathLst>
                <a:path w="1211224" h="0">
                  <a:moveTo>
                    <a:pt x="0" y="0"/>
                  </a:moveTo>
                  <a:lnTo>
                    <a:pt x="173032" y="0"/>
                  </a:lnTo>
                  <a:lnTo>
                    <a:pt x="346064" y="0"/>
                  </a:lnTo>
                  <a:lnTo>
                    <a:pt x="519096" y="0"/>
                  </a:lnTo>
                  <a:lnTo>
                    <a:pt x="692128" y="0"/>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408" name="pl408"/>
            <p:cNvSpPr/>
            <p:nvPr/>
          </p:nvSpPr>
          <p:spPr>
            <a:xfrm>
              <a:off x="3596819" y="1252169"/>
              <a:ext cx="1211224" cy="0"/>
            </a:xfrm>
            <a:custGeom>
              <a:avLst/>
              <a:pathLst>
                <a:path w="1211224" h="0">
                  <a:moveTo>
                    <a:pt x="0" y="0"/>
                  </a:moveTo>
                  <a:lnTo>
                    <a:pt x="173032" y="0"/>
                  </a:lnTo>
                  <a:lnTo>
                    <a:pt x="346064" y="0"/>
                  </a:lnTo>
                  <a:lnTo>
                    <a:pt x="519096" y="0"/>
                  </a:lnTo>
                  <a:lnTo>
                    <a:pt x="692128" y="0"/>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409" name="pl409"/>
            <p:cNvSpPr/>
            <p:nvPr/>
          </p:nvSpPr>
          <p:spPr>
            <a:xfrm>
              <a:off x="3596819"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410" name="pl410"/>
            <p:cNvSpPr/>
            <p:nvPr/>
          </p:nvSpPr>
          <p:spPr>
            <a:xfrm>
              <a:off x="3596819" y="1252169"/>
              <a:ext cx="1211224" cy="0"/>
            </a:xfrm>
            <a:custGeom>
              <a:avLst/>
              <a:pathLst>
                <a:path w="1211224" h="0">
                  <a:moveTo>
                    <a:pt x="0" y="0"/>
                  </a:moveTo>
                  <a:lnTo>
                    <a:pt x="173032" y="0"/>
                  </a:lnTo>
                  <a:lnTo>
                    <a:pt x="346064" y="0"/>
                  </a:lnTo>
                  <a:lnTo>
                    <a:pt x="519096" y="0"/>
                  </a:lnTo>
                  <a:lnTo>
                    <a:pt x="692128" y="0"/>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411" name="pl411"/>
            <p:cNvSpPr/>
            <p:nvPr/>
          </p:nvSpPr>
          <p:spPr>
            <a:xfrm>
              <a:off x="3596819" y="1252169"/>
              <a:ext cx="1211224" cy="0"/>
            </a:xfrm>
            <a:custGeom>
              <a:avLst/>
              <a:pathLst>
                <a:path w="1211224" h="0">
                  <a:moveTo>
                    <a:pt x="0" y="0"/>
                  </a:moveTo>
                  <a:lnTo>
                    <a:pt x="173032" y="0"/>
                  </a:lnTo>
                  <a:lnTo>
                    <a:pt x="346064" y="0"/>
                  </a:lnTo>
                  <a:lnTo>
                    <a:pt x="519096" y="0"/>
                  </a:lnTo>
                  <a:lnTo>
                    <a:pt x="692128" y="0"/>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412" name="pl412"/>
            <p:cNvSpPr/>
            <p:nvPr/>
          </p:nvSpPr>
          <p:spPr>
            <a:xfrm>
              <a:off x="3536258" y="1293075"/>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13" name="tx413"/>
            <p:cNvSpPr/>
            <p:nvPr/>
          </p:nvSpPr>
          <p:spPr>
            <a:xfrm>
              <a:off x="3566689"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4" name="tx414"/>
            <p:cNvSpPr/>
            <p:nvPr/>
          </p:nvSpPr>
          <p:spPr>
            <a:xfrm>
              <a:off x="3739721"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5" name="tx415"/>
            <p:cNvSpPr/>
            <p:nvPr/>
          </p:nvSpPr>
          <p:spPr>
            <a:xfrm>
              <a:off x="3912753"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6" name="tx416"/>
            <p:cNvSpPr/>
            <p:nvPr/>
          </p:nvSpPr>
          <p:spPr>
            <a:xfrm>
              <a:off x="4085785"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7" name="tx417"/>
            <p:cNvSpPr/>
            <p:nvPr/>
          </p:nvSpPr>
          <p:spPr>
            <a:xfrm>
              <a:off x="4258817"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8" name="tx418"/>
            <p:cNvSpPr/>
            <p:nvPr/>
          </p:nvSpPr>
          <p:spPr>
            <a:xfrm>
              <a:off x="4431849"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19" name="tx419"/>
            <p:cNvSpPr/>
            <p:nvPr/>
          </p:nvSpPr>
          <p:spPr>
            <a:xfrm>
              <a:off x="4604881"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0" name="tx420"/>
            <p:cNvSpPr/>
            <p:nvPr/>
          </p:nvSpPr>
          <p:spPr>
            <a:xfrm>
              <a:off x="4777913" y="1089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1" name="rc421"/>
            <p:cNvSpPr/>
            <p:nvPr/>
          </p:nvSpPr>
          <p:spPr>
            <a:xfrm>
              <a:off x="3536258" y="1744352"/>
              <a:ext cx="1332346" cy="584946"/>
            </a:xfrm>
            <a:prstGeom prst="rect">
              <a:avLst/>
            </a:prstGeom>
            <a:solidFill>
              <a:srgbClr val="EBEBEB">
                <a:alpha val="100000"/>
              </a:srgbClr>
            </a:solidFill>
          </p:spPr>
          <p:txBody>
            <a:bodyPr/>
            <a:lstStyle/>
            <a:p/>
          </p:txBody>
        </p:sp>
        <p:sp>
          <p:nvSpPr>
            <p:cNvPr id="422" name="pl422"/>
            <p:cNvSpPr/>
            <p:nvPr/>
          </p:nvSpPr>
          <p:spPr>
            <a:xfrm>
              <a:off x="3536258" y="223550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3" name="pl423"/>
            <p:cNvSpPr/>
            <p:nvPr/>
          </p:nvSpPr>
          <p:spPr>
            <a:xfrm>
              <a:off x="3536258" y="208941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4" name="pl424"/>
            <p:cNvSpPr/>
            <p:nvPr/>
          </p:nvSpPr>
          <p:spPr>
            <a:xfrm>
              <a:off x="3536258" y="19433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5" name="pl425"/>
            <p:cNvSpPr/>
            <p:nvPr/>
          </p:nvSpPr>
          <p:spPr>
            <a:xfrm>
              <a:off x="3536258" y="179723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26" name="pl426"/>
            <p:cNvSpPr/>
            <p:nvPr/>
          </p:nvSpPr>
          <p:spPr>
            <a:xfrm>
              <a:off x="3536258" y="230855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7" name="pl427"/>
            <p:cNvSpPr/>
            <p:nvPr/>
          </p:nvSpPr>
          <p:spPr>
            <a:xfrm>
              <a:off x="3536258" y="216246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8" name="pl428"/>
            <p:cNvSpPr/>
            <p:nvPr/>
          </p:nvSpPr>
          <p:spPr>
            <a:xfrm>
              <a:off x="3536258" y="201637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29" name="pl429"/>
            <p:cNvSpPr/>
            <p:nvPr/>
          </p:nvSpPr>
          <p:spPr>
            <a:xfrm>
              <a:off x="3536258" y="187028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30" name="pl430"/>
            <p:cNvSpPr/>
            <p:nvPr/>
          </p:nvSpPr>
          <p:spPr>
            <a:xfrm>
              <a:off x="359681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376985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394288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11591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28894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46197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63501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480804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3596819"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439" name="pl439"/>
            <p:cNvSpPr/>
            <p:nvPr/>
          </p:nvSpPr>
          <p:spPr>
            <a:xfrm>
              <a:off x="3596819" y="1957936"/>
              <a:ext cx="1211224" cy="75967"/>
            </a:xfrm>
            <a:custGeom>
              <a:avLst/>
              <a:pathLst>
                <a:path w="1211224" h="75967">
                  <a:moveTo>
                    <a:pt x="0" y="75967"/>
                  </a:moveTo>
                  <a:lnTo>
                    <a:pt x="173032" y="70123"/>
                  </a:lnTo>
                  <a:lnTo>
                    <a:pt x="346064" y="58436"/>
                  </a:lnTo>
                  <a:lnTo>
                    <a:pt x="519096" y="17530"/>
                  </a:lnTo>
                  <a:lnTo>
                    <a:pt x="692128" y="23374"/>
                  </a:lnTo>
                  <a:lnTo>
                    <a:pt x="865160" y="0"/>
                  </a:lnTo>
                  <a:lnTo>
                    <a:pt x="1038192" y="11687"/>
                  </a:lnTo>
                  <a:lnTo>
                    <a:pt x="1211224" y="11687"/>
                  </a:lnTo>
                </a:path>
              </a:pathLst>
            </a:custGeom>
            <a:ln w="40651" cap="flat">
              <a:solidFill>
                <a:srgbClr val="BEBEBE">
                  <a:alpha val="69803"/>
                </a:srgbClr>
              </a:solidFill>
              <a:prstDash val="solid"/>
              <a:round/>
            </a:ln>
          </p:spPr>
          <p:txBody>
            <a:bodyPr/>
            <a:lstStyle/>
            <a:p/>
          </p:txBody>
        </p:sp>
        <p:sp>
          <p:nvSpPr>
            <p:cNvPr id="440" name="pl440"/>
            <p:cNvSpPr/>
            <p:nvPr/>
          </p:nvSpPr>
          <p:spPr>
            <a:xfrm>
              <a:off x="3596819" y="1957936"/>
              <a:ext cx="1211224" cy="75967"/>
            </a:xfrm>
            <a:custGeom>
              <a:avLst/>
              <a:pathLst>
                <a:path w="1211224" h="75967">
                  <a:moveTo>
                    <a:pt x="0" y="75967"/>
                  </a:moveTo>
                  <a:lnTo>
                    <a:pt x="173032" y="70123"/>
                  </a:lnTo>
                  <a:lnTo>
                    <a:pt x="346064" y="58436"/>
                  </a:lnTo>
                  <a:lnTo>
                    <a:pt x="519096" y="17530"/>
                  </a:lnTo>
                  <a:lnTo>
                    <a:pt x="692128" y="23374"/>
                  </a:lnTo>
                  <a:lnTo>
                    <a:pt x="865160" y="0"/>
                  </a:lnTo>
                  <a:lnTo>
                    <a:pt x="1038192" y="11687"/>
                  </a:lnTo>
                  <a:lnTo>
                    <a:pt x="1211224" y="11687"/>
                  </a:lnTo>
                </a:path>
              </a:pathLst>
            </a:custGeom>
            <a:ln w="35231" cap="flat">
              <a:solidFill>
                <a:srgbClr val="BEBEBE">
                  <a:alpha val="69803"/>
                </a:srgbClr>
              </a:solidFill>
              <a:prstDash val="solid"/>
              <a:round/>
            </a:ln>
          </p:spPr>
          <p:txBody>
            <a:bodyPr/>
            <a:lstStyle/>
            <a:p/>
          </p:txBody>
        </p:sp>
        <p:sp>
          <p:nvSpPr>
            <p:cNvPr id="441" name="pl441"/>
            <p:cNvSpPr/>
            <p:nvPr/>
          </p:nvSpPr>
          <p:spPr>
            <a:xfrm>
              <a:off x="3596819"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442" name="pl442"/>
            <p:cNvSpPr/>
            <p:nvPr/>
          </p:nvSpPr>
          <p:spPr>
            <a:xfrm>
              <a:off x="3596819" y="1957936"/>
              <a:ext cx="1211224" cy="75967"/>
            </a:xfrm>
            <a:custGeom>
              <a:avLst/>
              <a:pathLst>
                <a:path w="1211224" h="75967">
                  <a:moveTo>
                    <a:pt x="0" y="75967"/>
                  </a:moveTo>
                  <a:lnTo>
                    <a:pt x="173032" y="70123"/>
                  </a:lnTo>
                  <a:lnTo>
                    <a:pt x="346064" y="58436"/>
                  </a:lnTo>
                  <a:lnTo>
                    <a:pt x="519096" y="17530"/>
                  </a:lnTo>
                  <a:lnTo>
                    <a:pt x="692128" y="23374"/>
                  </a:lnTo>
                  <a:lnTo>
                    <a:pt x="865160" y="0"/>
                  </a:lnTo>
                  <a:lnTo>
                    <a:pt x="1038192" y="11687"/>
                  </a:lnTo>
                  <a:lnTo>
                    <a:pt x="1211224" y="11687"/>
                  </a:lnTo>
                </a:path>
              </a:pathLst>
            </a:custGeom>
            <a:ln w="40651" cap="flat">
              <a:solidFill>
                <a:srgbClr val="000000">
                  <a:alpha val="100000"/>
                </a:srgbClr>
              </a:solidFill>
              <a:prstDash val="solid"/>
              <a:round/>
            </a:ln>
          </p:spPr>
          <p:txBody>
            <a:bodyPr/>
            <a:lstStyle/>
            <a:p/>
          </p:txBody>
        </p:sp>
        <p:sp>
          <p:nvSpPr>
            <p:cNvPr id="443" name="pl443"/>
            <p:cNvSpPr/>
            <p:nvPr/>
          </p:nvSpPr>
          <p:spPr>
            <a:xfrm>
              <a:off x="3596819" y="1957936"/>
              <a:ext cx="1211224" cy="75967"/>
            </a:xfrm>
            <a:custGeom>
              <a:avLst/>
              <a:pathLst>
                <a:path w="1211224" h="75967">
                  <a:moveTo>
                    <a:pt x="0" y="75967"/>
                  </a:moveTo>
                  <a:lnTo>
                    <a:pt x="173032" y="70123"/>
                  </a:lnTo>
                  <a:lnTo>
                    <a:pt x="346064" y="58436"/>
                  </a:lnTo>
                  <a:lnTo>
                    <a:pt x="519096" y="17530"/>
                  </a:lnTo>
                  <a:lnTo>
                    <a:pt x="692128" y="23374"/>
                  </a:lnTo>
                  <a:lnTo>
                    <a:pt x="865160" y="0"/>
                  </a:lnTo>
                  <a:lnTo>
                    <a:pt x="1038192" y="11687"/>
                  </a:lnTo>
                  <a:lnTo>
                    <a:pt x="1211224" y="11687"/>
                  </a:lnTo>
                </a:path>
              </a:pathLst>
            </a:custGeom>
            <a:ln w="35231" cap="flat">
              <a:solidFill>
                <a:srgbClr val="F26A21">
                  <a:alpha val="100000"/>
                </a:srgbClr>
              </a:solidFill>
              <a:prstDash val="solid"/>
              <a:round/>
            </a:ln>
          </p:spPr>
          <p:txBody>
            <a:bodyPr/>
            <a:lstStyle/>
            <a:p/>
          </p:txBody>
        </p:sp>
        <p:sp>
          <p:nvSpPr>
            <p:cNvPr id="444" name="pl444"/>
            <p:cNvSpPr/>
            <p:nvPr/>
          </p:nvSpPr>
          <p:spPr>
            <a:xfrm>
              <a:off x="3536258" y="216246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45" name="tx445"/>
            <p:cNvSpPr/>
            <p:nvPr/>
          </p:nvSpPr>
          <p:spPr>
            <a:xfrm>
              <a:off x="3536560" y="18708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46" name="tx446"/>
            <p:cNvSpPr/>
            <p:nvPr/>
          </p:nvSpPr>
          <p:spPr>
            <a:xfrm>
              <a:off x="3709592" y="18650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47" name="tx447"/>
            <p:cNvSpPr/>
            <p:nvPr/>
          </p:nvSpPr>
          <p:spPr>
            <a:xfrm>
              <a:off x="3882624" y="1853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48" name="tx448"/>
            <p:cNvSpPr/>
            <p:nvPr/>
          </p:nvSpPr>
          <p:spPr>
            <a:xfrm>
              <a:off x="4055656" y="1812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449" name="tx449"/>
            <p:cNvSpPr/>
            <p:nvPr/>
          </p:nvSpPr>
          <p:spPr>
            <a:xfrm>
              <a:off x="4228688" y="1818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50" name="tx450"/>
            <p:cNvSpPr/>
            <p:nvPr/>
          </p:nvSpPr>
          <p:spPr>
            <a:xfrm>
              <a:off x="4401720" y="179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51" name="tx451"/>
            <p:cNvSpPr/>
            <p:nvPr/>
          </p:nvSpPr>
          <p:spPr>
            <a:xfrm>
              <a:off x="4574752" y="1806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52" name="tx452"/>
            <p:cNvSpPr/>
            <p:nvPr/>
          </p:nvSpPr>
          <p:spPr>
            <a:xfrm>
              <a:off x="4747784" y="1806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53" name="rc453"/>
            <p:cNvSpPr/>
            <p:nvPr/>
          </p:nvSpPr>
          <p:spPr>
            <a:xfrm>
              <a:off x="3536258" y="2613739"/>
              <a:ext cx="1332346" cy="584946"/>
            </a:xfrm>
            <a:prstGeom prst="rect">
              <a:avLst/>
            </a:prstGeom>
            <a:solidFill>
              <a:srgbClr val="EBEBEB">
                <a:alpha val="100000"/>
              </a:srgbClr>
            </a:solidFill>
          </p:spPr>
          <p:txBody>
            <a:bodyPr/>
            <a:lstStyle/>
            <a:p/>
          </p:txBody>
        </p:sp>
        <p:sp>
          <p:nvSpPr>
            <p:cNvPr id="454" name="pl454"/>
            <p:cNvSpPr/>
            <p:nvPr/>
          </p:nvSpPr>
          <p:spPr>
            <a:xfrm>
              <a:off x="3536258" y="31048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5" name="pl455"/>
            <p:cNvSpPr/>
            <p:nvPr/>
          </p:nvSpPr>
          <p:spPr>
            <a:xfrm>
              <a:off x="3536258" y="29588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6" name="pl456"/>
            <p:cNvSpPr/>
            <p:nvPr/>
          </p:nvSpPr>
          <p:spPr>
            <a:xfrm>
              <a:off x="3536258" y="281271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7" name="pl457"/>
            <p:cNvSpPr/>
            <p:nvPr/>
          </p:nvSpPr>
          <p:spPr>
            <a:xfrm>
              <a:off x="3536258" y="266662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58" name="pl458"/>
            <p:cNvSpPr/>
            <p:nvPr/>
          </p:nvSpPr>
          <p:spPr>
            <a:xfrm>
              <a:off x="3536258" y="317794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59" name="pl459"/>
            <p:cNvSpPr/>
            <p:nvPr/>
          </p:nvSpPr>
          <p:spPr>
            <a:xfrm>
              <a:off x="3536258" y="303185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0" name="pl460"/>
            <p:cNvSpPr/>
            <p:nvPr/>
          </p:nvSpPr>
          <p:spPr>
            <a:xfrm>
              <a:off x="3536258" y="288576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1" name="pl461"/>
            <p:cNvSpPr/>
            <p:nvPr/>
          </p:nvSpPr>
          <p:spPr>
            <a:xfrm>
              <a:off x="3536258" y="273966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62" name="pl462"/>
            <p:cNvSpPr/>
            <p:nvPr/>
          </p:nvSpPr>
          <p:spPr>
            <a:xfrm>
              <a:off x="359681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376985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394288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411591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428894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446197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63501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480804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3596819"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471" name="pl471"/>
            <p:cNvSpPr/>
            <p:nvPr/>
          </p:nvSpPr>
          <p:spPr>
            <a:xfrm>
              <a:off x="3596819" y="2979258"/>
              <a:ext cx="1211224" cy="23374"/>
            </a:xfrm>
            <a:custGeom>
              <a:avLst/>
              <a:pathLst>
                <a:path w="1211224" h="23374">
                  <a:moveTo>
                    <a:pt x="0" y="0"/>
                  </a:moveTo>
                  <a:lnTo>
                    <a:pt x="173032" y="23374"/>
                  </a:lnTo>
                  <a:lnTo>
                    <a:pt x="346064" y="23374"/>
                  </a:lnTo>
                  <a:lnTo>
                    <a:pt x="519096" y="23374"/>
                  </a:lnTo>
                  <a:lnTo>
                    <a:pt x="692128" y="5843"/>
                  </a:lnTo>
                  <a:lnTo>
                    <a:pt x="865160" y="5843"/>
                  </a:lnTo>
                  <a:lnTo>
                    <a:pt x="1038192" y="23374"/>
                  </a:lnTo>
                  <a:lnTo>
                    <a:pt x="1211224" y="17530"/>
                  </a:lnTo>
                </a:path>
              </a:pathLst>
            </a:custGeom>
            <a:ln w="40651" cap="flat">
              <a:solidFill>
                <a:srgbClr val="BEBEBE">
                  <a:alpha val="69803"/>
                </a:srgbClr>
              </a:solidFill>
              <a:prstDash val="solid"/>
              <a:round/>
            </a:ln>
          </p:spPr>
          <p:txBody>
            <a:bodyPr/>
            <a:lstStyle/>
            <a:p/>
          </p:txBody>
        </p:sp>
        <p:sp>
          <p:nvSpPr>
            <p:cNvPr id="472" name="pl472"/>
            <p:cNvSpPr/>
            <p:nvPr/>
          </p:nvSpPr>
          <p:spPr>
            <a:xfrm>
              <a:off x="3596819" y="2979258"/>
              <a:ext cx="1211224" cy="23374"/>
            </a:xfrm>
            <a:custGeom>
              <a:avLst/>
              <a:pathLst>
                <a:path w="1211224" h="23374">
                  <a:moveTo>
                    <a:pt x="0" y="0"/>
                  </a:moveTo>
                  <a:lnTo>
                    <a:pt x="173032" y="23374"/>
                  </a:lnTo>
                  <a:lnTo>
                    <a:pt x="346064" y="23374"/>
                  </a:lnTo>
                  <a:lnTo>
                    <a:pt x="519096" y="23374"/>
                  </a:lnTo>
                  <a:lnTo>
                    <a:pt x="692128" y="5843"/>
                  </a:lnTo>
                  <a:lnTo>
                    <a:pt x="865160" y="5843"/>
                  </a:lnTo>
                  <a:lnTo>
                    <a:pt x="1038192" y="23374"/>
                  </a:lnTo>
                  <a:lnTo>
                    <a:pt x="1211224" y="17530"/>
                  </a:lnTo>
                </a:path>
              </a:pathLst>
            </a:custGeom>
            <a:ln w="35231" cap="flat">
              <a:solidFill>
                <a:srgbClr val="BEBEBE">
                  <a:alpha val="69803"/>
                </a:srgbClr>
              </a:solidFill>
              <a:prstDash val="solid"/>
              <a:round/>
            </a:ln>
          </p:spPr>
          <p:txBody>
            <a:bodyPr/>
            <a:lstStyle/>
            <a:p/>
          </p:txBody>
        </p:sp>
        <p:sp>
          <p:nvSpPr>
            <p:cNvPr id="473" name="pl473"/>
            <p:cNvSpPr/>
            <p:nvPr/>
          </p:nvSpPr>
          <p:spPr>
            <a:xfrm>
              <a:off x="3596819"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474" name="pl474"/>
            <p:cNvSpPr/>
            <p:nvPr/>
          </p:nvSpPr>
          <p:spPr>
            <a:xfrm>
              <a:off x="3596819" y="2979258"/>
              <a:ext cx="1211224" cy="23374"/>
            </a:xfrm>
            <a:custGeom>
              <a:avLst/>
              <a:pathLst>
                <a:path w="1211224" h="23374">
                  <a:moveTo>
                    <a:pt x="0" y="0"/>
                  </a:moveTo>
                  <a:lnTo>
                    <a:pt x="173032" y="23374"/>
                  </a:lnTo>
                  <a:lnTo>
                    <a:pt x="346064" y="23374"/>
                  </a:lnTo>
                  <a:lnTo>
                    <a:pt x="519096" y="23374"/>
                  </a:lnTo>
                  <a:lnTo>
                    <a:pt x="692128" y="5843"/>
                  </a:lnTo>
                  <a:lnTo>
                    <a:pt x="865160" y="5843"/>
                  </a:lnTo>
                  <a:lnTo>
                    <a:pt x="1038192" y="23374"/>
                  </a:lnTo>
                  <a:lnTo>
                    <a:pt x="1211224" y="17530"/>
                  </a:lnTo>
                </a:path>
              </a:pathLst>
            </a:custGeom>
            <a:ln w="40651" cap="flat">
              <a:solidFill>
                <a:srgbClr val="000000">
                  <a:alpha val="100000"/>
                </a:srgbClr>
              </a:solidFill>
              <a:prstDash val="solid"/>
              <a:round/>
            </a:ln>
          </p:spPr>
          <p:txBody>
            <a:bodyPr/>
            <a:lstStyle/>
            <a:p/>
          </p:txBody>
        </p:sp>
        <p:sp>
          <p:nvSpPr>
            <p:cNvPr id="475" name="pl475"/>
            <p:cNvSpPr/>
            <p:nvPr/>
          </p:nvSpPr>
          <p:spPr>
            <a:xfrm>
              <a:off x="3596819" y="2979258"/>
              <a:ext cx="1211224" cy="23374"/>
            </a:xfrm>
            <a:custGeom>
              <a:avLst/>
              <a:pathLst>
                <a:path w="1211224" h="23374">
                  <a:moveTo>
                    <a:pt x="0" y="0"/>
                  </a:moveTo>
                  <a:lnTo>
                    <a:pt x="173032" y="23374"/>
                  </a:lnTo>
                  <a:lnTo>
                    <a:pt x="346064" y="23374"/>
                  </a:lnTo>
                  <a:lnTo>
                    <a:pt x="519096" y="23374"/>
                  </a:lnTo>
                  <a:lnTo>
                    <a:pt x="692128" y="5843"/>
                  </a:lnTo>
                  <a:lnTo>
                    <a:pt x="865160" y="5843"/>
                  </a:lnTo>
                  <a:lnTo>
                    <a:pt x="1038192" y="23374"/>
                  </a:lnTo>
                  <a:lnTo>
                    <a:pt x="1211224" y="17530"/>
                  </a:lnTo>
                </a:path>
              </a:pathLst>
            </a:custGeom>
            <a:ln w="35231" cap="flat">
              <a:solidFill>
                <a:srgbClr val="F26A21">
                  <a:alpha val="100000"/>
                </a:srgbClr>
              </a:solidFill>
              <a:prstDash val="solid"/>
              <a:round/>
            </a:ln>
          </p:spPr>
          <p:txBody>
            <a:bodyPr/>
            <a:lstStyle/>
            <a:p/>
          </p:txBody>
        </p:sp>
        <p:sp>
          <p:nvSpPr>
            <p:cNvPr id="476" name="pl476"/>
            <p:cNvSpPr/>
            <p:nvPr/>
          </p:nvSpPr>
          <p:spPr>
            <a:xfrm>
              <a:off x="3536258" y="3031850"/>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477" name="tx477"/>
            <p:cNvSpPr/>
            <p:nvPr/>
          </p:nvSpPr>
          <p:spPr>
            <a:xfrm>
              <a:off x="3566689" y="281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78" name="tx478"/>
            <p:cNvSpPr/>
            <p:nvPr/>
          </p:nvSpPr>
          <p:spPr>
            <a:xfrm>
              <a:off x="3739721" y="2839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79" name="tx479"/>
            <p:cNvSpPr/>
            <p:nvPr/>
          </p:nvSpPr>
          <p:spPr>
            <a:xfrm>
              <a:off x="3912753" y="2839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80" name="tx480"/>
            <p:cNvSpPr/>
            <p:nvPr/>
          </p:nvSpPr>
          <p:spPr>
            <a:xfrm>
              <a:off x="4085785" y="2839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81" name="tx481"/>
            <p:cNvSpPr/>
            <p:nvPr/>
          </p:nvSpPr>
          <p:spPr>
            <a:xfrm>
              <a:off x="4258817" y="2822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82" name="tx482"/>
            <p:cNvSpPr/>
            <p:nvPr/>
          </p:nvSpPr>
          <p:spPr>
            <a:xfrm>
              <a:off x="4431849" y="2822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83" name="tx483"/>
            <p:cNvSpPr/>
            <p:nvPr/>
          </p:nvSpPr>
          <p:spPr>
            <a:xfrm>
              <a:off x="4604881" y="2839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84" name="tx484"/>
            <p:cNvSpPr/>
            <p:nvPr/>
          </p:nvSpPr>
          <p:spPr>
            <a:xfrm>
              <a:off x="4777913" y="2833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85" name="rc485"/>
            <p:cNvSpPr/>
            <p:nvPr/>
          </p:nvSpPr>
          <p:spPr>
            <a:xfrm>
              <a:off x="3536258" y="3483127"/>
              <a:ext cx="1332346" cy="584946"/>
            </a:xfrm>
            <a:prstGeom prst="rect">
              <a:avLst/>
            </a:prstGeom>
            <a:solidFill>
              <a:srgbClr val="EBEBEB">
                <a:alpha val="100000"/>
              </a:srgbClr>
            </a:solidFill>
          </p:spPr>
          <p:txBody>
            <a:bodyPr/>
            <a:lstStyle/>
            <a:p/>
          </p:txBody>
        </p:sp>
        <p:sp>
          <p:nvSpPr>
            <p:cNvPr id="486" name="pl486"/>
            <p:cNvSpPr/>
            <p:nvPr/>
          </p:nvSpPr>
          <p:spPr>
            <a:xfrm>
              <a:off x="3536258" y="397428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7" name="pl487"/>
            <p:cNvSpPr/>
            <p:nvPr/>
          </p:nvSpPr>
          <p:spPr>
            <a:xfrm>
              <a:off x="3536258" y="382819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8" name="pl488"/>
            <p:cNvSpPr/>
            <p:nvPr/>
          </p:nvSpPr>
          <p:spPr>
            <a:xfrm>
              <a:off x="3536258" y="368210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89" name="pl489"/>
            <p:cNvSpPr/>
            <p:nvPr/>
          </p:nvSpPr>
          <p:spPr>
            <a:xfrm>
              <a:off x="3536258" y="353601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490" name="pl490"/>
            <p:cNvSpPr/>
            <p:nvPr/>
          </p:nvSpPr>
          <p:spPr>
            <a:xfrm>
              <a:off x="3536258" y="404732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1" name="pl491"/>
            <p:cNvSpPr/>
            <p:nvPr/>
          </p:nvSpPr>
          <p:spPr>
            <a:xfrm>
              <a:off x="3536258" y="390123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2" name="pl492"/>
            <p:cNvSpPr/>
            <p:nvPr/>
          </p:nvSpPr>
          <p:spPr>
            <a:xfrm>
              <a:off x="3536258" y="375514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3" name="pl493"/>
            <p:cNvSpPr/>
            <p:nvPr/>
          </p:nvSpPr>
          <p:spPr>
            <a:xfrm>
              <a:off x="3536258" y="360905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494" name="pl494"/>
            <p:cNvSpPr/>
            <p:nvPr/>
          </p:nvSpPr>
          <p:spPr>
            <a:xfrm>
              <a:off x="359681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376985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394288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411591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428894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446197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463501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480804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3596819"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503" name="pl503"/>
            <p:cNvSpPr/>
            <p:nvPr/>
          </p:nvSpPr>
          <p:spPr>
            <a:xfrm>
              <a:off x="3596819" y="3831115"/>
              <a:ext cx="1211224" cy="40905"/>
            </a:xfrm>
            <a:custGeom>
              <a:avLst/>
              <a:pathLst>
                <a:path w="1211224" h="40905">
                  <a:moveTo>
                    <a:pt x="0" y="17530"/>
                  </a:moveTo>
                  <a:lnTo>
                    <a:pt x="173032" y="5843"/>
                  </a:lnTo>
                  <a:lnTo>
                    <a:pt x="346064" y="40905"/>
                  </a:lnTo>
                  <a:lnTo>
                    <a:pt x="519096" y="11687"/>
                  </a:lnTo>
                  <a:lnTo>
                    <a:pt x="692128" y="0"/>
                  </a:lnTo>
                  <a:lnTo>
                    <a:pt x="865160" y="5843"/>
                  </a:lnTo>
                  <a:lnTo>
                    <a:pt x="1038192" y="17530"/>
                  </a:lnTo>
                  <a:lnTo>
                    <a:pt x="1211224" y="11687"/>
                  </a:lnTo>
                </a:path>
              </a:pathLst>
            </a:custGeom>
            <a:ln w="40651" cap="flat">
              <a:solidFill>
                <a:srgbClr val="BEBEBE">
                  <a:alpha val="69803"/>
                </a:srgbClr>
              </a:solidFill>
              <a:prstDash val="solid"/>
              <a:round/>
            </a:ln>
          </p:spPr>
          <p:txBody>
            <a:bodyPr/>
            <a:lstStyle/>
            <a:p/>
          </p:txBody>
        </p:sp>
        <p:sp>
          <p:nvSpPr>
            <p:cNvPr id="504" name="pl504"/>
            <p:cNvSpPr/>
            <p:nvPr/>
          </p:nvSpPr>
          <p:spPr>
            <a:xfrm>
              <a:off x="3596819" y="3831115"/>
              <a:ext cx="1211224" cy="40905"/>
            </a:xfrm>
            <a:custGeom>
              <a:avLst/>
              <a:pathLst>
                <a:path w="1211224" h="40905">
                  <a:moveTo>
                    <a:pt x="0" y="17530"/>
                  </a:moveTo>
                  <a:lnTo>
                    <a:pt x="173032" y="5843"/>
                  </a:lnTo>
                  <a:lnTo>
                    <a:pt x="346064" y="40905"/>
                  </a:lnTo>
                  <a:lnTo>
                    <a:pt x="519096" y="11687"/>
                  </a:lnTo>
                  <a:lnTo>
                    <a:pt x="692128" y="0"/>
                  </a:lnTo>
                  <a:lnTo>
                    <a:pt x="865160" y="5843"/>
                  </a:lnTo>
                  <a:lnTo>
                    <a:pt x="1038192" y="17530"/>
                  </a:lnTo>
                  <a:lnTo>
                    <a:pt x="1211224" y="11687"/>
                  </a:lnTo>
                </a:path>
              </a:pathLst>
            </a:custGeom>
            <a:ln w="35231" cap="flat">
              <a:solidFill>
                <a:srgbClr val="BEBEBE">
                  <a:alpha val="69803"/>
                </a:srgbClr>
              </a:solidFill>
              <a:prstDash val="solid"/>
              <a:round/>
            </a:ln>
          </p:spPr>
          <p:txBody>
            <a:bodyPr/>
            <a:lstStyle/>
            <a:p/>
          </p:txBody>
        </p:sp>
        <p:sp>
          <p:nvSpPr>
            <p:cNvPr id="505" name="pl505"/>
            <p:cNvSpPr/>
            <p:nvPr/>
          </p:nvSpPr>
          <p:spPr>
            <a:xfrm>
              <a:off x="3596819"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506" name="pl506"/>
            <p:cNvSpPr/>
            <p:nvPr/>
          </p:nvSpPr>
          <p:spPr>
            <a:xfrm>
              <a:off x="3596819" y="3831115"/>
              <a:ext cx="1211224" cy="40905"/>
            </a:xfrm>
            <a:custGeom>
              <a:avLst/>
              <a:pathLst>
                <a:path w="1211224" h="40905">
                  <a:moveTo>
                    <a:pt x="0" y="17530"/>
                  </a:moveTo>
                  <a:lnTo>
                    <a:pt x="173032" y="5843"/>
                  </a:lnTo>
                  <a:lnTo>
                    <a:pt x="346064" y="40905"/>
                  </a:lnTo>
                  <a:lnTo>
                    <a:pt x="519096" y="11687"/>
                  </a:lnTo>
                  <a:lnTo>
                    <a:pt x="692128" y="0"/>
                  </a:lnTo>
                  <a:lnTo>
                    <a:pt x="865160" y="5843"/>
                  </a:lnTo>
                  <a:lnTo>
                    <a:pt x="1038192" y="17530"/>
                  </a:lnTo>
                  <a:lnTo>
                    <a:pt x="1211224" y="11687"/>
                  </a:lnTo>
                </a:path>
              </a:pathLst>
            </a:custGeom>
            <a:ln w="40651" cap="flat">
              <a:solidFill>
                <a:srgbClr val="000000">
                  <a:alpha val="100000"/>
                </a:srgbClr>
              </a:solidFill>
              <a:prstDash val="solid"/>
              <a:round/>
            </a:ln>
          </p:spPr>
          <p:txBody>
            <a:bodyPr/>
            <a:lstStyle/>
            <a:p/>
          </p:txBody>
        </p:sp>
        <p:sp>
          <p:nvSpPr>
            <p:cNvPr id="507" name="pl507"/>
            <p:cNvSpPr/>
            <p:nvPr/>
          </p:nvSpPr>
          <p:spPr>
            <a:xfrm>
              <a:off x="3596819" y="3831115"/>
              <a:ext cx="1211224" cy="40905"/>
            </a:xfrm>
            <a:custGeom>
              <a:avLst/>
              <a:pathLst>
                <a:path w="1211224" h="40905">
                  <a:moveTo>
                    <a:pt x="0" y="17530"/>
                  </a:moveTo>
                  <a:lnTo>
                    <a:pt x="173032" y="5843"/>
                  </a:lnTo>
                  <a:lnTo>
                    <a:pt x="346064" y="40905"/>
                  </a:lnTo>
                  <a:lnTo>
                    <a:pt x="519096" y="11687"/>
                  </a:lnTo>
                  <a:lnTo>
                    <a:pt x="692128" y="0"/>
                  </a:lnTo>
                  <a:lnTo>
                    <a:pt x="865160" y="5843"/>
                  </a:lnTo>
                  <a:lnTo>
                    <a:pt x="1038192" y="17530"/>
                  </a:lnTo>
                  <a:lnTo>
                    <a:pt x="1211224" y="11687"/>
                  </a:lnTo>
                </a:path>
              </a:pathLst>
            </a:custGeom>
            <a:ln w="35231" cap="flat">
              <a:solidFill>
                <a:srgbClr val="F26A21">
                  <a:alpha val="100000"/>
                </a:srgbClr>
              </a:solidFill>
              <a:prstDash val="solid"/>
              <a:round/>
            </a:ln>
          </p:spPr>
          <p:txBody>
            <a:bodyPr/>
            <a:lstStyle/>
            <a:p/>
          </p:txBody>
        </p:sp>
        <p:sp>
          <p:nvSpPr>
            <p:cNvPr id="508" name="pl508"/>
            <p:cNvSpPr/>
            <p:nvPr/>
          </p:nvSpPr>
          <p:spPr>
            <a:xfrm>
              <a:off x="3536258" y="390123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09" name="tx509"/>
            <p:cNvSpPr/>
            <p:nvPr/>
          </p:nvSpPr>
          <p:spPr>
            <a:xfrm>
              <a:off x="3566689" y="368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0" name="tx510"/>
            <p:cNvSpPr/>
            <p:nvPr/>
          </p:nvSpPr>
          <p:spPr>
            <a:xfrm>
              <a:off x="3713615" y="367393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11" name="tx511"/>
            <p:cNvSpPr/>
            <p:nvPr/>
          </p:nvSpPr>
          <p:spPr>
            <a:xfrm>
              <a:off x="3912753" y="3708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12" name="tx512"/>
            <p:cNvSpPr/>
            <p:nvPr/>
          </p:nvSpPr>
          <p:spPr>
            <a:xfrm>
              <a:off x="4055656" y="367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13" name="tx513"/>
            <p:cNvSpPr/>
            <p:nvPr/>
          </p:nvSpPr>
          <p:spPr>
            <a:xfrm>
              <a:off x="4228688" y="3668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14" name="tx514"/>
            <p:cNvSpPr/>
            <p:nvPr/>
          </p:nvSpPr>
          <p:spPr>
            <a:xfrm>
              <a:off x="4405743" y="367393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15" name="tx515"/>
            <p:cNvSpPr/>
            <p:nvPr/>
          </p:nvSpPr>
          <p:spPr>
            <a:xfrm>
              <a:off x="4604881" y="368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6" name="tx516"/>
            <p:cNvSpPr/>
            <p:nvPr/>
          </p:nvSpPr>
          <p:spPr>
            <a:xfrm>
              <a:off x="4747784" y="3679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17" name="rc517"/>
            <p:cNvSpPr/>
            <p:nvPr/>
          </p:nvSpPr>
          <p:spPr>
            <a:xfrm>
              <a:off x="3536258" y="4352515"/>
              <a:ext cx="1332346" cy="584946"/>
            </a:xfrm>
            <a:prstGeom prst="rect">
              <a:avLst/>
            </a:prstGeom>
            <a:solidFill>
              <a:srgbClr val="EBEBEB">
                <a:alpha val="100000"/>
              </a:srgbClr>
            </a:solidFill>
          </p:spPr>
          <p:txBody>
            <a:bodyPr/>
            <a:lstStyle/>
            <a:p/>
          </p:txBody>
        </p:sp>
        <p:sp>
          <p:nvSpPr>
            <p:cNvPr id="518" name="pl518"/>
            <p:cNvSpPr/>
            <p:nvPr/>
          </p:nvSpPr>
          <p:spPr>
            <a:xfrm>
              <a:off x="3536258" y="4843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19" name="pl519"/>
            <p:cNvSpPr/>
            <p:nvPr/>
          </p:nvSpPr>
          <p:spPr>
            <a:xfrm>
              <a:off x="3536258" y="469758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0" name="pl520"/>
            <p:cNvSpPr/>
            <p:nvPr/>
          </p:nvSpPr>
          <p:spPr>
            <a:xfrm>
              <a:off x="3536258" y="455149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1" name="pl521"/>
            <p:cNvSpPr/>
            <p:nvPr/>
          </p:nvSpPr>
          <p:spPr>
            <a:xfrm>
              <a:off x="3536258" y="440540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22" name="pl522"/>
            <p:cNvSpPr/>
            <p:nvPr/>
          </p:nvSpPr>
          <p:spPr>
            <a:xfrm>
              <a:off x="3536258" y="491671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3" name="pl523"/>
            <p:cNvSpPr/>
            <p:nvPr/>
          </p:nvSpPr>
          <p:spPr>
            <a:xfrm>
              <a:off x="3536258" y="477062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4" name="pl524"/>
            <p:cNvSpPr/>
            <p:nvPr/>
          </p:nvSpPr>
          <p:spPr>
            <a:xfrm>
              <a:off x="3536258" y="462453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5" name="pl525"/>
            <p:cNvSpPr/>
            <p:nvPr/>
          </p:nvSpPr>
          <p:spPr>
            <a:xfrm>
              <a:off x="3536258" y="447844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26" name="pl526"/>
            <p:cNvSpPr/>
            <p:nvPr/>
          </p:nvSpPr>
          <p:spPr>
            <a:xfrm>
              <a:off x="359681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376985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394288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411591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428894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446197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463501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480804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3596819"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535" name="pl535"/>
            <p:cNvSpPr/>
            <p:nvPr/>
          </p:nvSpPr>
          <p:spPr>
            <a:xfrm>
              <a:off x="3596819" y="4718034"/>
              <a:ext cx="1211224" cy="93497"/>
            </a:xfrm>
            <a:custGeom>
              <a:avLst/>
              <a:pathLst>
                <a:path w="1211224" h="93497">
                  <a:moveTo>
                    <a:pt x="0" y="93497"/>
                  </a:moveTo>
                  <a:lnTo>
                    <a:pt x="173032" y="75967"/>
                  </a:lnTo>
                  <a:lnTo>
                    <a:pt x="346064" y="0"/>
                  </a:lnTo>
                  <a:lnTo>
                    <a:pt x="519096" y="40905"/>
                  </a:lnTo>
                  <a:lnTo>
                    <a:pt x="692128" y="23374"/>
                  </a:lnTo>
                  <a:lnTo>
                    <a:pt x="865160" y="46748"/>
                  </a:lnTo>
                  <a:lnTo>
                    <a:pt x="1038192" y="29218"/>
                  </a:lnTo>
                  <a:lnTo>
                    <a:pt x="1211224" y="58436"/>
                  </a:lnTo>
                </a:path>
              </a:pathLst>
            </a:custGeom>
            <a:ln w="40651" cap="flat">
              <a:solidFill>
                <a:srgbClr val="BEBEBE">
                  <a:alpha val="69803"/>
                </a:srgbClr>
              </a:solidFill>
              <a:prstDash val="solid"/>
              <a:round/>
            </a:ln>
          </p:spPr>
          <p:txBody>
            <a:bodyPr/>
            <a:lstStyle/>
            <a:p/>
          </p:txBody>
        </p:sp>
        <p:sp>
          <p:nvSpPr>
            <p:cNvPr id="536" name="pl536"/>
            <p:cNvSpPr/>
            <p:nvPr/>
          </p:nvSpPr>
          <p:spPr>
            <a:xfrm>
              <a:off x="3596819" y="4718034"/>
              <a:ext cx="1211224" cy="93497"/>
            </a:xfrm>
            <a:custGeom>
              <a:avLst/>
              <a:pathLst>
                <a:path w="1211224" h="93497">
                  <a:moveTo>
                    <a:pt x="0" y="93497"/>
                  </a:moveTo>
                  <a:lnTo>
                    <a:pt x="173032" y="75967"/>
                  </a:lnTo>
                  <a:lnTo>
                    <a:pt x="346064" y="0"/>
                  </a:lnTo>
                  <a:lnTo>
                    <a:pt x="519096" y="40905"/>
                  </a:lnTo>
                  <a:lnTo>
                    <a:pt x="692128" y="23374"/>
                  </a:lnTo>
                  <a:lnTo>
                    <a:pt x="865160" y="46748"/>
                  </a:lnTo>
                  <a:lnTo>
                    <a:pt x="1038192" y="29218"/>
                  </a:lnTo>
                  <a:lnTo>
                    <a:pt x="1211224" y="58436"/>
                  </a:lnTo>
                </a:path>
              </a:pathLst>
            </a:custGeom>
            <a:ln w="35231" cap="flat">
              <a:solidFill>
                <a:srgbClr val="BEBEBE">
                  <a:alpha val="69803"/>
                </a:srgbClr>
              </a:solidFill>
              <a:prstDash val="solid"/>
              <a:round/>
            </a:ln>
          </p:spPr>
          <p:txBody>
            <a:bodyPr/>
            <a:lstStyle/>
            <a:p/>
          </p:txBody>
        </p:sp>
        <p:sp>
          <p:nvSpPr>
            <p:cNvPr id="537" name="pl537"/>
            <p:cNvSpPr/>
            <p:nvPr/>
          </p:nvSpPr>
          <p:spPr>
            <a:xfrm>
              <a:off x="3596819"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538" name="pl538"/>
            <p:cNvSpPr/>
            <p:nvPr/>
          </p:nvSpPr>
          <p:spPr>
            <a:xfrm>
              <a:off x="3596819" y="4718034"/>
              <a:ext cx="1211224" cy="93497"/>
            </a:xfrm>
            <a:custGeom>
              <a:avLst/>
              <a:pathLst>
                <a:path w="1211224" h="93497">
                  <a:moveTo>
                    <a:pt x="0" y="93497"/>
                  </a:moveTo>
                  <a:lnTo>
                    <a:pt x="173032" y="75967"/>
                  </a:lnTo>
                  <a:lnTo>
                    <a:pt x="346064" y="0"/>
                  </a:lnTo>
                  <a:lnTo>
                    <a:pt x="519096" y="40905"/>
                  </a:lnTo>
                  <a:lnTo>
                    <a:pt x="692128" y="23374"/>
                  </a:lnTo>
                  <a:lnTo>
                    <a:pt x="865160" y="46748"/>
                  </a:lnTo>
                  <a:lnTo>
                    <a:pt x="1038192" y="29218"/>
                  </a:lnTo>
                  <a:lnTo>
                    <a:pt x="1211224" y="58436"/>
                  </a:lnTo>
                </a:path>
              </a:pathLst>
            </a:custGeom>
            <a:ln w="40651" cap="flat">
              <a:solidFill>
                <a:srgbClr val="000000">
                  <a:alpha val="100000"/>
                </a:srgbClr>
              </a:solidFill>
              <a:prstDash val="solid"/>
              <a:round/>
            </a:ln>
          </p:spPr>
          <p:txBody>
            <a:bodyPr/>
            <a:lstStyle/>
            <a:p/>
          </p:txBody>
        </p:sp>
        <p:sp>
          <p:nvSpPr>
            <p:cNvPr id="539" name="pl539"/>
            <p:cNvSpPr/>
            <p:nvPr/>
          </p:nvSpPr>
          <p:spPr>
            <a:xfrm>
              <a:off x="3596819" y="4718034"/>
              <a:ext cx="1211224" cy="93497"/>
            </a:xfrm>
            <a:custGeom>
              <a:avLst/>
              <a:pathLst>
                <a:path w="1211224" h="93497">
                  <a:moveTo>
                    <a:pt x="0" y="93497"/>
                  </a:moveTo>
                  <a:lnTo>
                    <a:pt x="173032" y="75967"/>
                  </a:lnTo>
                  <a:lnTo>
                    <a:pt x="346064" y="0"/>
                  </a:lnTo>
                  <a:lnTo>
                    <a:pt x="519096" y="40905"/>
                  </a:lnTo>
                  <a:lnTo>
                    <a:pt x="692128" y="23374"/>
                  </a:lnTo>
                  <a:lnTo>
                    <a:pt x="865160" y="46748"/>
                  </a:lnTo>
                  <a:lnTo>
                    <a:pt x="1038192" y="29218"/>
                  </a:lnTo>
                  <a:lnTo>
                    <a:pt x="1211224" y="58436"/>
                  </a:lnTo>
                </a:path>
              </a:pathLst>
            </a:custGeom>
            <a:ln w="35231" cap="flat">
              <a:solidFill>
                <a:srgbClr val="F26A21">
                  <a:alpha val="100000"/>
                </a:srgbClr>
              </a:solidFill>
              <a:prstDash val="solid"/>
              <a:round/>
            </a:ln>
          </p:spPr>
          <p:txBody>
            <a:bodyPr/>
            <a:lstStyle/>
            <a:p/>
          </p:txBody>
        </p:sp>
        <p:sp>
          <p:nvSpPr>
            <p:cNvPr id="540" name="pl540"/>
            <p:cNvSpPr/>
            <p:nvPr/>
          </p:nvSpPr>
          <p:spPr>
            <a:xfrm>
              <a:off x="3536258" y="4770626"/>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41" name="tx541"/>
            <p:cNvSpPr/>
            <p:nvPr/>
          </p:nvSpPr>
          <p:spPr>
            <a:xfrm>
              <a:off x="3548630" y="46485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42" name="tx542"/>
            <p:cNvSpPr/>
            <p:nvPr/>
          </p:nvSpPr>
          <p:spPr>
            <a:xfrm>
              <a:off x="3721662" y="46309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3" name="tx543"/>
            <p:cNvSpPr/>
            <p:nvPr/>
          </p:nvSpPr>
          <p:spPr>
            <a:xfrm>
              <a:off x="3912753" y="45550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44" name="tx544"/>
            <p:cNvSpPr/>
            <p:nvPr/>
          </p:nvSpPr>
          <p:spPr>
            <a:xfrm>
              <a:off x="4085785" y="45959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5" name="tx545"/>
            <p:cNvSpPr/>
            <p:nvPr/>
          </p:nvSpPr>
          <p:spPr>
            <a:xfrm>
              <a:off x="4258817" y="4578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6" name="tx546"/>
            <p:cNvSpPr/>
            <p:nvPr/>
          </p:nvSpPr>
          <p:spPr>
            <a:xfrm>
              <a:off x="4431849" y="46017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7" name="tx547"/>
            <p:cNvSpPr/>
            <p:nvPr/>
          </p:nvSpPr>
          <p:spPr>
            <a:xfrm>
              <a:off x="4604881" y="458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8" name="tx548"/>
            <p:cNvSpPr/>
            <p:nvPr/>
          </p:nvSpPr>
          <p:spPr>
            <a:xfrm>
              <a:off x="4759854" y="46134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9" name="rc549"/>
            <p:cNvSpPr/>
            <p:nvPr/>
          </p:nvSpPr>
          <p:spPr>
            <a:xfrm>
              <a:off x="4938193" y="874964"/>
              <a:ext cx="1332346" cy="584946"/>
            </a:xfrm>
            <a:prstGeom prst="rect">
              <a:avLst/>
            </a:prstGeom>
            <a:solidFill>
              <a:srgbClr val="EBEBEB">
                <a:alpha val="100000"/>
              </a:srgbClr>
            </a:solidFill>
          </p:spPr>
          <p:txBody>
            <a:bodyPr/>
            <a:lstStyle/>
            <a:p/>
          </p:txBody>
        </p:sp>
        <p:sp>
          <p:nvSpPr>
            <p:cNvPr id="550" name="pl550"/>
            <p:cNvSpPr/>
            <p:nvPr/>
          </p:nvSpPr>
          <p:spPr>
            <a:xfrm>
              <a:off x="4938193" y="136612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1" name="pl551"/>
            <p:cNvSpPr/>
            <p:nvPr/>
          </p:nvSpPr>
          <p:spPr>
            <a:xfrm>
              <a:off x="4938193" y="122003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2" name="pl552"/>
            <p:cNvSpPr/>
            <p:nvPr/>
          </p:nvSpPr>
          <p:spPr>
            <a:xfrm>
              <a:off x="4938193" y="107393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3" name="pl553"/>
            <p:cNvSpPr/>
            <p:nvPr/>
          </p:nvSpPr>
          <p:spPr>
            <a:xfrm>
              <a:off x="4938193" y="9278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54" name="pl554"/>
            <p:cNvSpPr/>
            <p:nvPr/>
          </p:nvSpPr>
          <p:spPr>
            <a:xfrm>
              <a:off x="4938193" y="143916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5" name="pl555"/>
            <p:cNvSpPr/>
            <p:nvPr/>
          </p:nvSpPr>
          <p:spPr>
            <a:xfrm>
              <a:off x="4938193" y="129307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6" name="pl556"/>
            <p:cNvSpPr/>
            <p:nvPr/>
          </p:nvSpPr>
          <p:spPr>
            <a:xfrm>
              <a:off x="4938193" y="114698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7" name="pl557"/>
            <p:cNvSpPr/>
            <p:nvPr/>
          </p:nvSpPr>
          <p:spPr>
            <a:xfrm>
              <a:off x="4938193" y="10008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58" name="pl558"/>
            <p:cNvSpPr/>
            <p:nvPr/>
          </p:nvSpPr>
          <p:spPr>
            <a:xfrm>
              <a:off x="499875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517178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34481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551785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569088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586391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603694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620997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4998754"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567" name="pl567"/>
            <p:cNvSpPr/>
            <p:nvPr/>
          </p:nvSpPr>
          <p:spPr>
            <a:xfrm>
              <a:off x="4998754" y="1187890"/>
              <a:ext cx="1211224" cy="40905"/>
            </a:xfrm>
            <a:custGeom>
              <a:avLst/>
              <a:pathLst>
                <a:path w="1211224" h="40905">
                  <a:moveTo>
                    <a:pt x="0" y="0"/>
                  </a:moveTo>
                  <a:lnTo>
                    <a:pt x="173032" y="17530"/>
                  </a:lnTo>
                  <a:lnTo>
                    <a:pt x="346064" y="17530"/>
                  </a:lnTo>
                  <a:lnTo>
                    <a:pt x="519096" y="23374"/>
                  </a:lnTo>
                  <a:lnTo>
                    <a:pt x="692128" y="40905"/>
                  </a:lnTo>
                  <a:lnTo>
                    <a:pt x="865160" y="35061"/>
                  </a:lnTo>
                  <a:lnTo>
                    <a:pt x="1038192" y="29218"/>
                  </a:lnTo>
                  <a:lnTo>
                    <a:pt x="1211224" y="29218"/>
                  </a:lnTo>
                </a:path>
              </a:pathLst>
            </a:custGeom>
            <a:ln w="40651" cap="flat">
              <a:solidFill>
                <a:srgbClr val="BEBEBE">
                  <a:alpha val="69803"/>
                </a:srgbClr>
              </a:solidFill>
              <a:prstDash val="solid"/>
              <a:round/>
            </a:ln>
          </p:spPr>
          <p:txBody>
            <a:bodyPr/>
            <a:lstStyle/>
            <a:p/>
          </p:txBody>
        </p:sp>
        <p:sp>
          <p:nvSpPr>
            <p:cNvPr id="568" name="pl568"/>
            <p:cNvSpPr/>
            <p:nvPr/>
          </p:nvSpPr>
          <p:spPr>
            <a:xfrm>
              <a:off x="4998754" y="1187890"/>
              <a:ext cx="1211224" cy="40905"/>
            </a:xfrm>
            <a:custGeom>
              <a:avLst/>
              <a:pathLst>
                <a:path w="1211224" h="40905">
                  <a:moveTo>
                    <a:pt x="0" y="0"/>
                  </a:moveTo>
                  <a:lnTo>
                    <a:pt x="173032" y="17530"/>
                  </a:lnTo>
                  <a:lnTo>
                    <a:pt x="346064" y="17530"/>
                  </a:lnTo>
                  <a:lnTo>
                    <a:pt x="519096" y="23374"/>
                  </a:lnTo>
                  <a:lnTo>
                    <a:pt x="692128" y="40905"/>
                  </a:lnTo>
                  <a:lnTo>
                    <a:pt x="865160" y="35061"/>
                  </a:lnTo>
                  <a:lnTo>
                    <a:pt x="1038192" y="29218"/>
                  </a:lnTo>
                  <a:lnTo>
                    <a:pt x="1211224" y="29218"/>
                  </a:lnTo>
                </a:path>
              </a:pathLst>
            </a:custGeom>
            <a:ln w="35231" cap="flat">
              <a:solidFill>
                <a:srgbClr val="BEBEBE">
                  <a:alpha val="69803"/>
                </a:srgbClr>
              </a:solidFill>
              <a:prstDash val="solid"/>
              <a:round/>
            </a:ln>
          </p:spPr>
          <p:txBody>
            <a:bodyPr/>
            <a:lstStyle/>
            <a:p/>
          </p:txBody>
        </p:sp>
        <p:sp>
          <p:nvSpPr>
            <p:cNvPr id="569" name="pl569"/>
            <p:cNvSpPr/>
            <p:nvPr/>
          </p:nvSpPr>
          <p:spPr>
            <a:xfrm>
              <a:off x="4998754"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570" name="pl570"/>
            <p:cNvSpPr/>
            <p:nvPr/>
          </p:nvSpPr>
          <p:spPr>
            <a:xfrm>
              <a:off x="4998754" y="1187890"/>
              <a:ext cx="1211224" cy="40905"/>
            </a:xfrm>
            <a:custGeom>
              <a:avLst/>
              <a:pathLst>
                <a:path w="1211224" h="40905">
                  <a:moveTo>
                    <a:pt x="0" y="0"/>
                  </a:moveTo>
                  <a:lnTo>
                    <a:pt x="173032" y="17530"/>
                  </a:lnTo>
                  <a:lnTo>
                    <a:pt x="346064" y="17530"/>
                  </a:lnTo>
                  <a:lnTo>
                    <a:pt x="519096" y="23374"/>
                  </a:lnTo>
                  <a:lnTo>
                    <a:pt x="692128" y="40905"/>
                  </a:lnTo>
                  <a:lnTo>
                    <a:pt x="865160" y="35061"/>
                  </a:lnTo>
                  <a:lnTo>
                    <a:pt x="1038192" y="29218"/>
                  </a:lnTo>
                  <a:lnTo>
                    <a:pt x="1211224" y="29218"/>
                  </a:lnTo>
                </a:path>
              </a:pathLst>
            </a:custGeom>
            <a:ln w="40651" cap="flat">
              <a:solidFill>
                <a:srgbClr val="000000">
                  <a:alpha val="100000"/>
                </a:srgbClr>
              </a:solidFill>
              <a:prstDash val="solid"/>
              <a:round/>
            </a:ln>
          </p:spPr>
          <p:txBody>
            <a:bodyPr/>
            <a:lstStyle/>
            <a:p/>
          </p:txBody>
        </p:sp>
        <p:sp>
          <p:nvSpPr>
            <p:cNvPr id="571" name="pl571"/>
            <p:cNvSpPr/>
            <p:nvPr/>
          </p:nvSpPr>
          <p:spPr>
            <a:xfrm>
              <a:off x="4998754" y="1187890"/>
              <a:ext cx="1211224" cy="40905"/>
            </a:xfrm>
            <a:custGeom>
              <a:avLst/>
              <a:pathLst>
                <a:path w="1211224" h="40905">
                  <a:moveTo>
                    <a:pt x="0" y="0"/>
                  </a:moveTo>
                  <a:lnTo>
                    <a:pt x="173032" y="17530"/>
                  </a:lnTo>
                  <a:lnTo>
                    <a:pt x="346064" y="17530"/>
                  </a:lnTo>
                  <a:lnTo>
                    <a:pt x="519096" y="23374"/>
                  </a:lnTo>
                  <a:lnTo>
                    <a:pt x="692128" y="40905"/>
                  </a:lnTo>
                  <a:lnTo>
                    <a:pt x="865160" y="35061"/>
                  </a:lnTo>
                  <a:lnTo>
                    <a:pt x="1038192" y="29218"/>
                  </a:lnTo>
                  <a:lnTo>
                    <a:pt x="1211224" y="29218"/>
                  </a:lnTo>
                </a:path>
              </a:pathLst>
            </a:custGeom>
            <a:ln w="35231" cap="flat">
              <a:solidFill>
                <a:srgbClr val="F26A21">
                  <a:alpha val="100000"/>
                </a:srgbClr>
              </a:solidFill>
              <a:prstDash val="solid"/>
              <a:round/>
            </a:ln>
          </p:spPr>
          <p:txBody>
            <a:bodyPr/>
            <a:lstStyle/>
            <a:p/>
          </p:txBody>
        </p:sp>
        <p:sp>
          <p:nvSpPr>
            <p:cNvPr id="572" name="pl572"/>
            <p:cNvSpPr/>
            <p:nvPr/>
          </p:nvSpPr>
          <p:spPr>
            <a:xfrm>
              <a:off x="4938193" y="1293075"/>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573" name="tx573"/>
            <p:cNvSpPr/>
            <p:nvPr/>
          </p:nvSpPr>
          <p:spPr>
            <a:xfrm>
              <a:off x="4938495" y="1024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74" name="tx574"/>
            <p:cNvSpPr/>
            <p:nvPr/>
          </p:nvSpPr>
          <p:spPr>
            <a:xfrm>
              <a:off x="5111527" y="1042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5" name="tx575"/>
            <p:cNvSpPr/>
            <p:nvPr/>
          </p:nvSpPr>
          <p:spPr>
            <a:xfrm>
              <a:off x="5284559" y="10423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76" name="tx576"/>
            <p:cNvSpPr/>
            <p:nvPr/>
          </p:nvSpPr>
          <p:spPr>
            <a:xfrm>
              <a:off x="5457591" y="1048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77" name="tx577"/>
            <p:cNvSpPr/>
            <p:nvPr/>
          </p:nvSpPr>
          <p:spPr>
            <a:xfrm>
              <a:off x="5634647" y="106576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78" name="tx578"/>
            <p:cNvSpPr/>
            <p:nvPr/>
          </p:nvSpPr>
          <p:spPr>
            <a:xfrm>
              <a:off x="5803655" y="1059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79" name="tx579"/>
            <p:cNvSpPr/>
            <p:nvPr/>
          </p:nvSpPr>
          <p:spPr>
            <a:xfrm>
              <a:off x="5976687" y="1054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0" name="tx580"/>
            <p:cNvSpPr/>
            <p:nvPr/>
          </p:nvSpPr>
          <p:spPr>
            <a:xfrm>
              <a:off x="6149719" y="10540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81" name="rc581"/>
            <p:cNvSpPr/>
            <p:nvPr/>
          </p:nvSpPr>
          <p:spPr>
            <a:xfrm>
              <a:off x="4938193" y="1744352"/>
              <a:ext cx="1332346" cy="584946"/>
            </a:xfrm>
            <a:prstGeom prst="rect">
              <a:avLst/>
            </a:prstGeom>
            <a:solidFill>
              <a:srgbClr val="EBEBEB">
                <a:alpha val="100000"/>
              </a:srgbClr>
            </a:solidFill>
          </p:spPr>
          <p:txBody>
            <a:bodyPr/>
            <a:lstStyle/>
            <a:p/>
          </p:txBody>
        </p:sp>
        <p:sp>
          <p:nvSpPr>
            <p:cNvPr id="582" name="pl582"/>
            <p:cNvSpPr/>
            <p:nvPr/>
          </p:nvSpPr>
          <p:spPr>
            <a:xfrm>
              <a:off x="4938193" y="223550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3" name="pl583"/>
            <p:cNvSpPr/>
            <p:nvPr/>
          </p:nvSpPr>
          <p:spPr>
            <a:xfrm>
              <a:off x="4938193" y="208941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4" name="pl584"/>
            <p:cNvSpPr/>
            <p:nvPr/>
          </p:nvSpPr>
          <p:spPr>
            <a:xfrm>
              <a:off x="4938193" y="19433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5" name="pl585"/>
            <p:cNvSpPr/>
            <p:nvPr/>
          </p:nvSpPr>
          <p:spPr>
            <a:xfrm>
              <a:off x="4938193" y="179723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586" name="pl586"/>
            <p:cNvSpPr/>
            <p:nvPr/>
          </p:nvSpPr>
          <p:spPr>
            <a:xfrm>
              <a:off x="4938193" y="230855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7" name="pl587"/>
            <p:cNvSpPr/>
            <p:nvPr/>
          </p:nvSpPr>
          <p:spPr>
            <a:xfrm>
              <a:off x="4938193" y="216246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8" name="pl588"/>
            <p:cNvSpPr/>
            <p:nvPr/>
          </p:nvSpPr>
          <p:spPr>
            <a:xfrm>
              <a:off x="4938193" y="201637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89" name="pl589"/>
            <p:cNvSpPr/>
            <p:nvPr/>
          </p:nvSpPr>
          <p:spPr>
            <a:xfrm>
              <a:off x="4938193" y="187028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590" name="pl590"/>
            <p:cNvSpPr/>
            <p:nvPr/>
          </p:nvSpPr>
          <p:spPr>
            <a:xfrm>
              <a:off x="499875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517178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534481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551785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569088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586391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603694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620997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4998754"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599" name="pl599"/>
            <p:cNvSpPr/>
            <p:nvPr/>
          </p:nvSpPr>
          <p:spPr>
            <a:xfrm>
              <a:off x="4998754" y="2063121"/>
              <a:ext cx="1211224" cy="116872"/>
            </a:xfrm>
            <a:custGeom>
              <a:avLst/>
              <a:pathLst>
                <a:path w="1211224" h="116872">
                  <a:moveTo>
                    <a:pt x="0" y="75967"/>
                  </a:moveTo>
                  <a:lnTo>
                    <a:pt x="173032" y="99341"/>
                  </a:lnTo>
                  <a:lnTo>
                    <a:pt x="346064" y="17530"/>
                  </a:lnTo>
                  <a:lnTo>
                    <a:pt x="519096" y="99341"/>
                  </a:lnTo>
                  <a:lnTo>
                    <a:pt x="692128" y="0"/>
                  </a:lnTo>
                  <a:lnTo>
                    <a:pt x="865160" y="116872"/>
                  </a:lnTo>
                  <a:lnTo>
                    <a:pt x="1038192" y="87654"/>
                  </a:lnTo>
                  <a:lnTo>
                    <a:pt x="1211224" y="93497"/>
                  </a:lnTo>
                </a:path>
              </a:pathLst>
            </a:custGeom>
            <a:ln w="40651" cap="flat">
              <a:solidFill>
                <a:srgbClr val="BEBEBE">
                  <a:alpha val="69803"/>
                </a:srgbClr>
              </a:solidFill>
              <a:prstDash val="solid"/>
              <a:round/>
            </a:ln>
          </p:spPr>
          <p:txBody>
            <a:bodyPr/>
            <a:lstStyle/>
            <a:p/>
          </p:txBody>
        </p:sp>
        <p:sp>
          <p:nvSpPr>
            <p:cNvPr id="600" name="pl600"/>
            <p:cNvSpPr/>
            <p:nvPr/>
          </p:nvSpPr>
          <p:spPr>
            <a:xfrm>
              <a:off x="4998754" y="2063121"/>
              <a:ext cx="1211224" cy="116872"/>
            </a:xfrm>
            <a:custGeom>
              <a:avLst/>
              <a:pathLst>
                <a:path w="1211224" h="116872">
                  <a:moveTo>
                    <a:pt x="0" y="75967"/>
                  </a:moveTo>
                  <a:lnTo>
                    <a:pt x="173032" y="99341"/>
                  </a:lnTo>
                  <a:lnTo>
                    <a:pt x="346064" y="17530"/>
                  </a:lnTo>
                  <a:lnTo>
                    <a:pt x="519096" y="99341"/>
                  </a:lnTo>
                  <a:lnTo>
                    <a:pt x="692128" y="0"/>
                  </a:lnTo>
                  <a:lnTo>
                    <a:pt x="865160" y="116872"/>
                  </a:lnTo>
                  <a:lnTo>
                    <a:pt x="1038192" y="87654"/>
                  </a:lnTo>
                  <a:lnTo>
                    <a:pt x="1211224" y="93497"/>
                  </a:lnTo>
                </a:path>
              </a:pathLst>
            </a:custGeom>
            <a:ln w="35231" cap="flat">
              <a:solidFill>
                <a:srgbClr val="BEBEBE">
                  <a:alpha val="69803"/>
                </a:srgbClr>
              </a:solidFill>
              <a:prstDash val="solid"/>
              <a:round/>
            </a:ln>
          </p:spPr>
          <p:txBody>
            <a:bodyPr/>
            <a:lstStyle/>
            <a:p/>
          </p:txBody>
        </p:sp>
        <p:sp>
          <p:nvSpPr>
            <p:cNvPr id="601" name="pl601"/>
            <p:cNvSpPr/>
            <p:nvPr/>
          </p:nvSpPr>
          <p:spPr>
            <a:xfrm>
              <a:off x="4998754"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602" name="pl602"/>
            <p:cNvSpPr/>
            <p:nvPr/>
          </p:nvSpPr>
          <p:spPr>
            <a:xfrm>
              <a:off x="4998754" y="2063121"/>
              <a:ext cx="1211224" cy="116872"/>
            </a:xfrm>
            <a:custGeom>
              <a:avLst/>
              <a:pathLst>
                <a:path w="1211224" h="116872">
                  <a:moveTo>
                    <a:pt x="0" y="75967"/>
                  </a:moveTo>
                  <a:lnTo>
                    <a:pt x="173032" y="99341"/>
                  </a:lnTo>
                  <a:lnTo>
                    <a:pt x="346064" y="17530"/>
                  </a:lnTo>
                  <a:lnTo>
                    <a:pt x="519096" y="99341"/>
                  </a:lnTo>
                  <a:lnTo>
                    <a:pt x="692128" y="0"/>
                  </a:lnTo>
                  <a:lnTo>
                    <a:pt x="865160" y="116872"/>
                  </a:lnTo>
                  <a:lnTo>
                    <a:pt x="1038192" y="87654"/>
                  </a:lnTo>
                  <a:lnTo>
                    <a:pt x="1211224" y="93497"/>
                  </a:lnTo>
                </a:path>
              </a:pathLst>
            </a:custGeom>
            <a:ln w="40651" cap="flat">
              <a:solidFill>
                <a:srgbClr val="000000">
                  <a:alpha val="100000"/>
                </a:srgbClr>
              </a:solidFill>
              <a:prstDash val="solid"/>
              <a:round/>
            </a:ln>
          </p:spPr>
          <p:txBody>
            <a:bodyPr/>
            <a:lstStyle/>
            <a:p/>
          </p:txBody>
        </p:sp>
        <p:sp>
          <p:nvSpPr>
            <p:cNvPr id="603" name="pl603"/>
            <p:cNvSpPr/>
            <p:nvPr/>
          </p:nvSpPr>
          <p:spPr>
            <a:xfrm>
              <a:off x="4998754" y="2063121"/>
              <a:ext cx="1211224" cy="116872"/>
            </a:xfrm>
            <a:custGeom>
              <a:avLst/>
              <a:pathLst>
                <a:path w="1211224" h="116872">
                  <a:moveTo>
                    <a:pt x="0" y="75967"/>
                  </a:moveTo>
                  <a:lnTo>
                    <a:pt x="173032" y="99341"/>
                  </a:lnTo>
                  <a:lnTo>
                    <a:pt x="346064" y="17530"/>
                  </a:lnTo>
                  <a:lnTo>
                    <a:pt x="519096" y="99341"/>
                  </a:lnTo>
                  <a:lnTo>
                    <a:pt x="692128" y="0"/>
                  </a:lnTo>
                  <a:lnTo>
                    <a:pt x="865160" y="116872"/>
                  </a:lnTo>
                  <a:lnTo>
                    <a:pt x="1038192" y="87654"/>
                  </a:lnTo>
                  <a:lnTo>
                    <a:pt x="1211224" y="93497"/>
                  </a:lnTo>
                </a:path>
              </a:pathLst>
            </a:custGeom>
            <a:ln w="35231" cap="flat">
              <a:solidFill>
                <a:srgbClr val="F26A21">
                  <a:alpha val="100000"/>
                </a:srgbClr>
              </a:solidFill>
              <a:prstDash val="solid"/>
              <a:round/>
            </a:ln>
          </p:spPr>
          <p:txBody>
            <a:bodyPr/>
            <a:lstStyle/>
            <a:p/>
          </p:txBody>
        </p:sp>
        <p:sp>
          <p:nvSpPr>
            <p:cNvPr id="604" name="pl604"/>
            <p:cNvSpPr/>
            <p:nvPr/>
          </p:nvSpPr>
          <p:spPr>
            <a:xfrm>
              <a:off x="4938193" y="216246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05" name="tx605"/>
            <p:cNvSpPr/>
            <p:nvPr/>
          </p:nvSpPr>
          <p:spPr>
            <a:xfrm>
              <a:off x="4968625" y="19760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6" name="tx606"/>
            <p:cNvSpPr/>
            <p:nvPr/>
          </p:nvSpPr>
          <p:spPr>
            <a:xfrm>
              <a:off x="5141657"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7" name="tx607"/>
            <p:cNvSpPr/>
            <p:nvPr/>
          </p:nvSpPr>
          <p:spPr>
            <a:xfrm>
              <a:off x="5284559" y="1917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08" name="tx608"/>
            <p:cNvSpPr/>
            <p:nvPr/>
          </p:nvSpPr>
          <p:spPr>
            <a:xfrm>
              <a:off x="5487721" y="19994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9" name="tx609"/>
            <p:cNvSpPr/>
            <p:nvPr/>
          </p:nvSpPr>
          <p:spPr>
            <a:xfrm>
              <a:off x="5630623" y="190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10" name="tx610"/>
            <p:cNvSpPr/>
            <p:nvPr/>
          </p:nvSpPr>
          <p:spPr>
            <a:xfrm>
              <a:off x="5815725" y="2016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1" name="tx611"/>
            <p:cNvSpPr/>
            <p:nvPr/>
          </p:nvSpPr>
          <p:spPr>
            <a:xfrm>
              <a:off x="6006817" y="19877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2" name="tx612"/>
            <p:cNvSpPr/>
            <p:nvPr/>
          </p:nvSpPr>
          <p:spPr>
            <a:xfrm>
              <a:off x="6179849" y="19935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3" name="rc613"/>
            <p:cNvSpPr/>
            <p:nvPr/>
          </p:nvSpPr>
          <p:spPr>
            <a:xfrm>
              <a:off x="4938193" y="2613739"/>
              <a:ext cx="1332346" cy="584946"/>
            </a:xfrm>
            <a:prstGeom prst="rect">
              <a:avLst/>
            </a:prstGeom>
            <a:solidFill>
              <a:srgbClr val="EBEBEB">
                <a:alpha val="100000"/>
              </a:srgbClr>
            </a:solidFill>
          </p:spPr>
          <p:txBody>
            <a:bodyPr/>
            <a:lstStyle/>
            <a:p/>
          </p:txBody>
        </p:sp>
        <p:sp>
          <p:nvSpPr>
            <p:cNvPr id="614" name="pl614"/>
            <p:cNvSpPr/>
            <p:nvPr/>
          </p:nvSpPr>
          <p:spPr>
            <a:xfrm>
              <a:off x="4938193" y="31048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5" name="pl615"/>
            <p:cNvSpPr/>
            <p:nvPr/>
          </p:nvSpPr>
          <p:spPr>
            <a:xfrm>
              <a:off x="4938193" y="29588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6" name="pl616"/>
            <p:cNvSpPr/>
            <p:nvPr/>
          </p:nvSpPr>
          <p:spPr>
            <a:xfrm>
              <a:off x="4938193" y="281271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7" name="pl617"/>
            <p:cNvSpPr/>
            <p:nvPr/>
          </p:nvSpPr>
          <p:spPr>
            <a:xfrm>
              <a:off x="4938193" y="266662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18" name="pl618"/>
            <p:cNvSpPr/>
            <p:nvPr/>
          </p:nvSpPr>
          <p:spPr>
            <a:xfrm>
              <a:off x="4938193" y="317794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19" name="pl619"/>
            <p:cNvSpPr/>
            <p:nvPr/>
          </p:nvSpPr>
          <p:spPr>
            <a:xfrm>
              <a:off x="4938193" y="303185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0" name="pl620"/>
            <p:cNvSpPr/>
            <p:nvPr/>
          </p:nvSpPr>
          <p:spPr>
            <a:xfrm>
              <a:off x="4938193" y="288576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1" name="pl621"/>
            <p:cNvSpPr/>
            <p:nvPr/>
          </p:nvSpPr>
          <p:spPr>
            <a:xfrm>
              <a:off x="4938193" y="273966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22" name="pl622"/>
            <p:cNvSpPr/>
            <p:nvPr/>
          </p:nvSpPr>
          <p:spPr>
            <a:xfrm>
              <a:off x="499875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517178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534481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551785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569088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586391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603694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620997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4998754"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631" name="pl631"/>
            <p:cNvSpPr/>
            <p:nvPr/>
          </p:nvSpPr>
          <p:spPr>
            <a:xfrm>
              <a:off x="4998754" y="2891604"/>
              <a:ext cx="1211224" cy="70123"/>
            </a:xfrm>
            <a:custGeom>
              <a:avLst/>
              <a:pathLst>
                <a:path w="1211224" h="70123">
                  <a:moveTo>
                    <a:pt x="0" y="52592"/>
                  </a:moveTo>
                  <a:lnTo>
                    <a:pt x="173032" y="64279"/>
                  </a:lnTo>
                  <a:lnTo>
                    <a:pt x="346064" y="40905"/>
                  </a:lnTo>
                  <a:lnTo>
                    <a:pt x="519096" y="70123"/>
                  </a:lnTo>
                  <a:lnTo>
                    <a:pt x="692128" y="35061"/>
                  </a:lnTo>
                  <a:lnTo>
                    <a:pt x="865160" y="23374"/>
                  </a:lnTo>
                  <a:lnTo>
                    <a:pt x="1038192" y="17530"/>
                  </a:lnTo>
                  <a:lnTo>
                    <a:pt x="1211224" y="0"/>
                  </a:lnTo>
                </a:path>
              </a:pathLst>
            </a:custGeom>
            <a:ln w="40651" cap="flat">
              <a:solidFill>
                <a:srgbClr val="BEBEBE">
                  <a:alpha val="69803"/>
                </a:srgbClr>
              </a:solidFill>
              <a:prstDash val="solid"/>
              <a:round/>
            </a:ln>
          </p:spPr>
          <p:txBody>
            <a:bodyPr/>
            <a:lstStyle/>
            <a:p/>
          </p:txBody>
        </p:sp>
        <p:sp>
          <p:nvSpPr>
            <p:cNvPr id="632" name="pl632"/>
            <p:cNvSpPr/>
            <p:nvPr/>
          </p:nvSpPr>
          <p:spPr>
            <a:xfrm>
              <a:off x="4998754" y="2891604"/>
              <a:ext cx="1211224" cy="70123"/>
            </a:xfrm>
            <a:custGeom>
              <a:avLst/>
              <a:pathLst>
                <a:path w="1211224" h="70123">
                  <a:moveTo>
                    <a:pt x="0" y="52592"/>
                  </a:moveTo>
                  <a:lnTo>
                    <a:pt x="173032" y="64279"/>
                  </a:lnTo>
                  <a:lnTo>
                    <a:pt x="346064" y="40905"/>
                  </a:lnTo>
                  <a:lnTo>
                    <a:pt x="519096" y="70123"/>
                  </a:lnTo>
                  <a:lnTo>
                    <a:pt x="692128" y="35061"/>
                  </a:lnTo>
                  <a:lnTo>
                    <a:pt x="865160" y="23374"/>
                  </a:lnTo>
                  <a:lnTo>
                    <a:pt x="1038192" y="17530"/>
                  </a:lnTo>
                  <a:lnTo>
                    <a:pt x="1211224" y="0"/>
                  </a:lnTo>
                </a:path>
              </a:pathLst>
            </a:custGeom>
            <a:ln w="35231" cap="flat">
              <a:solidFill>
                <a:srgbClr val="BEBEBE">
                  <a:alpha val="69803"/>
                </a:srgbClr>
              </a:solidFill>
              <a:prstDash val="solid"/>
              <a:round/>
            </a:ln>
          </p:spPr>
          <p:txBody>
            <a:bodyPr/>
            <a:lstStyle/>
            <a:p/>
          </p:txBody>
        </p:sp>
        <p:sp>
          <p:nvSpPr>
            <p:cNvPr id="633" name="pl633"/>
            <p:cNvSpPr/>
            <p:nvPr/>
          </p:nvSpPr>
          <p:spPr>
            <a:xfrm>
              <a:off x="4998754"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634" name="pl634"/>
            <p:cNvSpPr/>
            <p:nvPr/>
          </p:nvSpPr>
          <p:spPr>
            <a:xfrm>
              <a:off x="4998754" y="2891604"/>
              <a:ext cx="1211224" cy="70123"/>
            </a:xfrm>
            <a:custGeom>
              <a:avLst/>
              <a:pathLst>
                <a:path w="1211224" h="70123">
                  <a:moveTo>
                    <a:pt x="0" y="52592"/>
                  </a:moveTo>
                  <a:lnTo>
                    <a:pt x="173032" y="64279"/>
                  </a:lnTo>
                  <a:lnTo>
                    <a:pt x="346064" y="40905"/>
                  </a:lnTo>
                  <a:lnTo>
                    <a:pt x="519096" y="70123"/>
                  </a:lnTo>
                  <a:lnTo>
                    <a:pt x="692128" y="35061"/>
                  </a:lnTo>
                  <a:lnTo>
                    <a:pt x="865160" y="23374"/>
                  </a:lnTo>
                  <a:lnTo>
                    <a:pt x="1038192" y="17530"/>
                  </a:lnTo>
                  <a:lnTo>
                    <a:pt x="1211224" y="0"/>
                  </a:lnTo>
                </a:path>
              </a:pathLst>
            </a:custGeom>
            <a:ln w="40651" cap="flat">
              <a:solidFill>
                <a:srgbClr val="000000">
                  <a:alpha val="100000"/>
                </a:srgbClr>
              </a:solidFill>
              <a:prstDash val="solid"/>
              <a:round/>
            </a:ln>
          </p:spPr>
          <p:txBody>
            <a:bodyPr/>
            <a:lstStyle/>
            <a:p/>
          </p:txBody>
        </p:sp>
        <p:sp>
          <p:nvSpPr>
            <p:cNvPr id="635" name="pl635"/>
            <p:cNvSpPr/>
            <p:nvPr/>
          </p:nvSpPr>
          <p:spPr>
            <a:xfrm>
              <a:off x="4998754" y="2891604"/>
              <a:ext cx="1211224" cy="70123"/>
            </a:xfrm>
            <a:custGeom>
              <a:avLst/>
              <a:pathLst>
                <a:path w="1211224" h="70123">
                  <a:moveTo>
                    <a:pt x="0" y="52592"/>
                  </a:moveTo>
                  <a:lnTo>
                    <a:pt x="173032" y="64279"/>
                  </a:lnTo>
                  <a:lnTo>
                    <a:pt x="346064" y="40905"/>
                  </a:lnTo>
                  <a:lnTo>
                    <a:pt x="519096" y="70123"/>
                  </a:lnTo>
                  <a:lnTo>
                    <a:pt x="692128" y="35061"/>
                  </a:lnTo>
                  <a:lnTo>
                    <a:pt x="865160" y="23374"/>
                  </a:lnTo>
                  <a:lnTo>
                    <a:pt x="1038192" y="17530"/>
                  </a:lnTo>
                  <a:lnTo>
                    <a:pt x="1211224" y="0"/>
                  </a:lnTo>
                </a:path>
              </a:pathLst>
            </a:custGeom>
            <a:ln w="35231" cap="flat">
              <a:solidFill>
                <a:srgbClr val="F26A21">
                  <a:alpha val="100000"/>
                </a:srgbClr>
              </a:solidFill>
              <a:prstDash val="solid"/>
              <a:round/>
            </a:ln>
          </p:spPr>
          <p:txBody>
            <a:bodyPr/>
            <a:lstStyle/>
            <a:p/>
          </p:txBody>
        </p:sp>
        <p:sp>
          <p:nvSpPr>
            <p:cNvPr id="636" name="pl636"/>
            <p:cNvSpPr/>
            <p:nvPr/>
          </p:nvSpPr>
          <p:spPr>
            <a:xfrm>
              <a:off x="4938193" y="3031850"/>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37" name="tx637"/>
            <p:cNvSpPr/>
            <p:nvPr/>
          </p:nvSpPr>
          <p:spPr>
            <a:xfrm>
              <a:off x="4938495" y="2781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38" name="tx638"/>
            <p:cNvSpPr/>
            <p:nvPr/>
          </p:nvSpPr>
          <p:spPr>
            <a:xfrm>
              <a:off x="5111527" y="2792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39" name="tx639"/>
            <p:cNvSpPr/>
            <p:nvPr/>
          </p:nvSpPr>
          <p:spPr>
            <a:xfrm>
              <a:off x="5284559" y="2769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40" name="tx640"/>
            <p:cNvSpPr/>
            <p:nvPr/>
          </p:nvSpPr>
          <p:spPr>
            <a:xfrm>
              <a:off x="5457591" y="2798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41" name="tx641"/>
            <p:cNvSpPr/>
            <p:nvPr/>
          </p:nvSpPr>
          <p:spPr>
            <a:xfrm>
              <a:off x="5630623" y="2763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42" name="tx642"/>
            <p:cNvSpPr/>
            <p:nvPr/>
          </p:nvSpPr>
          <p:spPr>
            <a:xfrm>
              <a:off x="5803655" y="2751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43" name="tx643"/>
            <p:cNvSpPr/>
            <p:nvPr/>
          </p:nvSpPr>
          <p:spPr>
            <a:xfrm>
              <a:off x="5976687" y="27461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44" name="tx644"/>
            <p:cNvSpPr/>
            <p:nvPr/>
          </p:nvSpPr>
          <p:spPr>
            <a:xfrm>
              <a:off x="6149719" y="2728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45" name="rc645"/>
            <p:cNvSpPr/>
            <p:nvPr/>
          </p:nvSpPr>
          <p:spPr>
            <a:xfrm>
              <a:off x="4938193" y="3483127"/>
              <a:ext cx="1332346" cy="584946"/>
            </a:xfrm>
            <a:prstGeom prst="rect">
              <a:avLst/>
            </a:prstGeom>
            <a:solidFill>
              <a:srgbClr val="EBEBEB">
                <a:alpha val="100000"/>
              </a:srgbClr>
            </a:solidFill>
          </p:spPr>
          <p:txBody>
            <a:bodyPr/>
            <a:lstStyle/>
            <a:p/>
          </p:txBody>
        </p:sp>
        <p:sp>
          <p:nvSpPr>
            <p:cNvPr id="646" name="pl646"/>
            <p:cNvSpPr/>
            <p:nvPr/>
          </p:nvSpPr>
          <p:spPr>
            <a:xfrm>
              <a:off x="4938193" y="397428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7" name="pl647"/>
            <p:cNvSpPr/>
            <p:nvPr/>
          </p:nvSpPr>
          <p:spPr>
            <a:xfrm>
              <a:off x="4938193" y="382819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8" name="pl648"/>
            <p:cNvSpPr/>
            <p:nvPr/>
          </p:nvSpPr>
          <p:spPr>
            <a:xfrm>
              <a:off x="4938193" y="368210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49" name="pl649"/>
            <p:cNvSpPr/>
            <p:nvPr/>
          </p:nvSpPr>
          <p:spPr>
            <a:xfrm>
              <a:off x="4938193" y="353601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50" name="pl650"/>
            <p:cNvSpPr/>
            <p:nvPr/>
          </p:nvSpPr>
          <p:spPr>
            <a:xfrm>
              <a:off x="4938193" y="404732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1" name="pl651"/>
            <p:cNvSpPr/>
            <p:nvPr/>
          </p:nvSpPr>
          <p:spPr>
            <a:xfrm>
              <a:off x="4938193" y="390123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2" name="pl652"/>
            <p:cNvSpPr/>
            <p:nvPr/>
          </p:nvSpPr>
          <p:spPr>
            <a:xfrm>
              <a:off x="4938193" y="375514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3" name="pl653"/>
            <p:cNvSpPr/>
            <p:nvPr/>
          </p:nvSpPr>
          <p:spPr>
            <a:xfrm>
              <a:off x="4938193" y="360905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54" name="pl654"/>
            <p:cNvSpPr/>
            <p:nvPr/>
          </p:nvSpPr>
          <p:spPr>
            <a:xfrm>
              <a:off x="499875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517178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534481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551785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569088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59" name="pl659"/>
            <p:cNvSpPr/>
            <p:nvPr/>
          </p:nvSpPr>
          <p:spPr>
            <a:xfrm>
              <a:off x="586391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60" name="pl660"/>
            <p:cNvSpPr/>
            <p:nvPr/>
          </p:nvSpPr>
          <p:spPr>
            <a:xfrm>
              <a:off x="603694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61" name="pl661"/>
            <p:cNvSpPr/>
            <p:nvPr/>
          </p:nvSpPr>
          <p:spPr>
            <a:xfrm>
              <a:off x="620997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62" name="pl662"/>
            <p:cNvSpPr/>
            <p:nvPr/>
          </p:nvSpPr>
          <p:spPr>
            <a:xfrm>
              <a:off x="4998754"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663" name="pl663"/>
            <p:cNvSpPr/>
            <p:nvPr/>
          </p:nvSpPr>
          <p:spPr>
            <a:xfrm>
              <a:off x="4998754" y="3825271"/>
              <a:ext cx="1211224" cy="64279"/>
            </a:xfrm>
            <a:custGeom>
              <a:avLst/>
              <a:pathLst>
                <a:path w="1211224" h="64279">
                  <a:moveTo>
                    <a:pt x="0" y="40905"/>
                  </a:moveTo>
                  <a:lnTo>
                    <a:pt x="173032" y="46748"/>
                  </a:lnTo>
                  <a:lnTo>
                    <a:pt x="346064" y="23374"/>
                  </a:lnTo>
                  <a:lnTo>
                    <a:pt x="519096" y="23374"/>
                  </a:lnTo>
                  <a:lnTo>
                    <a:pt x="692128" y="0"/>
                  </a:lnTo>
                  <a:lnTo>
                    <a:pt x="865160" y="11687"/>
                  </a:lnTo>
                  <a:lnTo>
                    <a:pt x="1038192" y="64279"/>
                  </a:lnTo>
                  <a:lnTo>
                    <a:pt x="1211224" y="23374"/>
                  </a:lnTo>
                </a:path>
              </a:pathLst>
            </a:custGeom>
            <a:ln w="40651" cap="flat">
              <a:solidFill>
                <a:srgbClr val="BEBEBE">
                  <a:alpha val="69803"/>
                </a:srgbClr>
              </a:solidFill>
              <a:prstDash val="solid"/>
              <a:round/>
            </a:ln>
          </p:spPr>
          <p:txBody>
            <a:bodyPr/>
            <a:lstStyle/>
            <a:p/>
          </p:txBody>
        </p:sp>
        <p:sp>
          <p:nvSpPr>
            <p:cNvPr id="664" name="pl664"/>
            <p:cNvSpPr/>
            <p:nvPr/>
          </p:nvSpPr>
          <p:spPr>
            <a:xfrm>
              <a:off x="4998754" y="3825271"/>
              <a:ext cx="1211224" cy="64279"/>
            </a:xfrm>
            <a:custGeom>
              <a:avLst/>
              <a:pathLst>
                <a:path w="1211224" h="64279">
                  <a:moveTo>
                    <a:pt x="0" y="40905"/>
                  </a:moveTo>
                  <a:lnTo>
                    <a:pt x="173032" y="46748"/>
                  </a:lnTo>
                  <a:lnTo>
                    <a:pt x="346064" y="23374"/>
                  </a:lnTo>
                  <a:lnTo>
                    <a:pt x="519096" y="23374"/>
                  </a:lnTo>
                  <a:lnTo>
                    <a:pt x="692128" y="0"/>
                  </a:lnTo>
                  <a:lnTo>
                    <a:pt x="865160" y="11687"/>
                  </a:lnTo>
                  <a:lnTo>
                    <a:pt x="1038192" y="64279"/>
                  </a:lnTo>
                  <a:lnTo>
                    <a:pt x="1211224" y="23374"/>
                  </a:lnTo>
                </a:path>
              </a:pathLst>
            </a:custGeom>
            <a:ln w="35231" cap="flat">
              <a:solidFill>
                <a:srgbClr val="BEBEBE">
                  <a:alpha val="69803"/>
                </a:srgbClr>
              </a:solidFill>
              <a:prstDash val="solid"/>
              <a:round/>
            </a:ln>
          </p:spPr>
          <p:txBody>
            <a:bodyPr/>
            <a:lstStyle/>
            <a:p/>
          </p:txBody>
        </p:sp>
        <p:sp>
          <p:nvSpPr>
            <p:cNvPr id="665" name="pl665"/>
            <p:cNvSpPr/>
            <p:nvPr/>
          </p:nvSpPr>
          <p:spPr>
            <a:xfrm>
              <a:off x="4998754"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666" name="pl666"/>
            <p:cNvSpPr/>
            <p:nvPr/>
          </p:nvSpPr>
          <p:spPr>
            <a:xfrm>
              <a:off x="4998754" y="3825271"/>
              <a:ext cx="1211224" cy="64279"/>
            </a:xfrm>
            <a:custGeom>
              <a:avLst/>
              <a:pathLst>
                <a:path w="1211224" h="64279">
                  <a:moveTo>
                    <a:pt x="0" y="40905"/>
                  </a:moveTo>
                  <a:lnTo>
                    <a:pt x="173032" y="46748"/>
                  </a:lnTo>
                  <a:lnTo>
                    <a:pt x="346064" y="23374"/>
                  </a:lnTo>
                  <a:lnTo>
                    <a:pt x="519096" y="23374"/>
                  </a:lnTo>
                  <a:lnTo>
                    <a:pt x="692128" y="0"/>
                  </a:lnTo>
                  <a:lnTo>
                    <a:pt x="865160" y="11687"/>
                  </a:lnTo>
                  <a:lnTo>
                    <a:pt x="1038192" y="64279"/>
                  </a:lnTo>
                  <a:lnTo>
                    <a:pt x="1211224" y="23374"/>
                  </a:lnTo>
                </a:path>
              </a:pathLst>
            </a:custGeom>
            <a:ln w="40651" cap="flat">
              <a:solidFill>
                <a:srgbClr val="000000">
                  <a:alpha val="100000"/>
                </a:srgbClr>
              </a:solidFill>
              <a:prstDash val="solid"/>
              <a:round/>
            </a:ln>
          </p:spPr>
          <p:txBody>
            <a:bodyPr/>
            <a:lstStyle/>
            <a:p/>
          </p:txBody>
        </p:sp>
        <p:sp>
          <p:nvSpPr>
            <p:cNvPr id="667" name="pl667"/>
            <p:cNvSpPr/>
            <p:nvPr/>
          </p:nvSpPr>
          <p:spPr>
            <a:xfrm>
              <a:off x="4998754" y="3825271"/>
              <a:ext cx="1211224" cy="64279"/>
            </a:xfrm>
            <a:custGeom>
              <a:avLst/>
              <a:pathLst>
                <a:path w="1211224" h="64279">
                  <a:moveTo>
                    <a:pt x="0" y="40905"/>
                  </a:moveTo>
                  <a:lnTo>
                    <a:pt x="173032" y="46748"/>
                  </a:lnTo>
                  <a:lnTo>
                    <a:pt x="346064" y="23374"/>
                  </a:lnTo>
                  <a:lnTo>
                    <a:pt x="519096" y="23374"/>
                  </a:lnTo>
                  <a:lnTo>
                    <a:pt x="692128" y="0"/>
                  </a:lnTo>
                  <a:lnTo>
                    <a:pt x="865160" y="11687"/>
                  </a:lnTo>
                  <a:lnTo>
                    <a:pt x="1038192" y="64279"/>
                  </a:lnTo>
                  <a:lnTo>
                    <a:pt x="1211224" y="23374"/>
                  </a:lnTo>
                </a:path>
              </a:pathLst>
            </a:custGeom>
            <a:ln w="35231" cap="flat">
              <a:solidFill>
                <a:srgbClr val="F26A21">
                  <a:alpha val="100000"/>
                </a:srgbClr>
              </a:solidFill>
              <a:prstDash val="solid"/>
              <a:round/>
            </a:ln>
          </p:spPr>
          <p:txBody>
            <a:bodyPr/>
            <a:lstStyle/>
            <a:p/>
          </p:txBody>
        </p:sp>
        <p:sp>
          <p:nvSpPr>
            <p:cNvPr id="668" name="pl668"/>
            <p:cNvSpPr/>
            <p:nvPr/>
          </p:nvSpPr>
          <p:spPr>
            <a:xfrm>
              <a:off x="4938193" y="390123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669" name="tx669"/>
            <p:cNvSpPr/>
            <p:nvPr/>
          </p:nvSpPr>
          <p:spPr>
            <a:xfrm>
              <a:off x="4968625" y="37031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70" name="tx670"/>
            <p:cNvSpPr/>
            <p:nvPr/>
          </p:nvSpPr>
          <p:spPr>
            <a:xfrm>
              <a:off x="5141657" y="3708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71" name="tx671"/>
            <p:cNvSpPr/>
            <p:nvPr/>
          </p:nvSpPr>
          <p:spPr>
            <a:xfrm>
              <a:off x="5314689" y="368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72" name="tx672"/>
            <p:cNvSpPr/>
            <p:nvPr/>
          </p:nvSpPr>
          <p:spPr>
            <a:xfrm>
              <a:off x="5487721" y="368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73" name="tx673"/>
            <p:cNvSpPr/>
            <p:nvPr/>
          </p:nvSpPr>
          <p:spPr>
            <a:xfrm>
              <a:off x="5630623" y="3662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74" name="tx674"/>
            <p:cNvSpPr/>
            <p:nvPr/>
          </p:nvSpPr>
          <p:spPr>
            <a:xfrm>
              <a:off x="5807679" y="367393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75" name="tx675"/>
            <p:cNvSpPr/>
            <p:nvPr/>
          </p:nvSpPr>
          <p:spPr>
            <a:xfrm>
              <a:off x="6006817" y="3726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6" name="tx676"/>
            <p:cNvSpPr/>
            <p:nvPr/>
          </p:nvSpPr>
          <p:spPr>
            <a:xfrm>
              <a:off x="6179849" y="368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77" name="rc677"/>
            <p:cNvSpPr/>
            <p:nvPr/>
          </p:nvSpPr>
          <p:spPr>
            <a:xfrm>
              <a:off x="4938193" y="4352515"/>
              <a:ext cx="1332346" cy="584946"/>
            </a:xfrm>
            <a:prstGeom prst="rect">
              <a:avLst/>
            </a:prstGeom>
            <a:solidFill>
              <a:srgbClr val="EBEBEB">
                <a:alpha val="100000"/>
              </a:srgbClr>
            </a:solidFill>
          </p:spPr>
          <p:txBody>
            <a:bodyPr/>
            <a:lstStyle/>
            <a:p/>
          </p:txBody>
        </p:sp>
        <p:sp>
          <p:nvSpPr>
            <p:cNvPr id="678" name="pl678"/>
            <p:cNvSpPr/>
            <p:nvPr/>
          </p:nvSpPr>
          <p:spPr>
            <a:xfrm>
              <a:off x="4938193" y="4843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79" name="pl679"/>
            <p:cNvSpPr/>
            <p:nvPr/>
          </p:nvSpPr>
          <p:spPr>
            <a:xfrm>
              <a:off x="4938193" y="469758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0" name="pl680"/>
            <p:cNvSpPr/>
            <p:nvPr/>
          </p:nvSpPr>
          <p:spPr>
            <a:xfrm>
              <a:off x="4938193" y="455149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1" name="pl681"/>
            <p:cNvSpPr/>
            <p:nvPr/>
          </p:nvSpPr>
          <p:spPr>
            <a:xfrm>
              <a:off x="4938193" y="440540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682" name="pl682"/>
            <p:cNvSpPr/>
            <p:nvPr/>
          </p:nvSpPr>
          <p:spPr>
            <a:xfrm>
              <a:off x="4938193" y="491671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3" name="pl683"/>
            <p:cNvSpPr/>
            <p:nvPr/>
          </p:nvSpPr>
          <p:spPr>
            <a:xfrm>
              <a:off x="4938193" y="477062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4" name="pl684"/>
            <p:cNvSpPr/>
            <p:nvPr/>
          </p:nvSpPr>
          <p:spPr>
            <a:xfrm>
              <a:off x="4938193" y="462453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5" name="pl685"/>
            <p:cNvSpPr/>
            <p:nvPr/>
          </p:nvSpPr>
          <p:spPr>
            <a:xfrm>
              <a:off x="4938193" y="447844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686" name="pl686"/>
            <p:cNvSpPr/>
            <p:nvPr/>
          </p:nvSpPr>
          <p:spPr>
            <a:xfrm>
              <a:off x="499875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517178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8" name="pl688"/>
            <p:cNvSpPr/>
            <p:nvPr/>
          </p:nvSpPr>
          <p:spPr>
            <a:xfrm>
              <a:off x="534481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551785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569088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91" name="pl691"/>
            <p:cNvSpPr/>
            <p:nvPr/>
          </p:nvSpPr>
          <p:spPr>
            <a:xfrm>
              <a:off x="586391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92" name="pl692"/>
            <p:cNvSpPr/>
            <p:nvPr/>
          </p:nvSpPr>
          <p:spPr>
            <a:xfrm>
              <a:off x="603694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93" name="pl693"/>
            <p:cNvSpPr/>
            <p:nvPr/>
          </p:nvSpPr>
          <p:spPr>
            <a:xfrm>
              <a:off x="620997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94" name="pl694"/>
            <p:cNvSpPr/>
            <p:nvPr/>
          </p:nvSpPr>
          <p:spPr>
            <a:xfrm>
              <a:off x="4998754"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695" name="pl695"/>
            <p:cNvSpPr/>
            <p:nvPr/>
          </p:nvSpPr>
          <p:spPr>
            <a:xfrm>
              <a:off x="4998754" y="4700503"/>
              <a:ext cx="1211224" cy="122715"/>
            </a:xfrm>
            <a:custGeom>
              <a:avLst/>
              <a:pathLst>
                <a:path w="1211224" h="122715">
                  <a:moveTo>
                    <a:pt x="0" y="0"/>
                  </a:moveTo>
                  <a:lnTo>
                    <a:pt x="173032" y="122715"/>
                  </a:lnTo>
                  <a:lnTo>
                    <a:pt x="346064" y="93497"/>
                  </a:lnTo>
                  <a:lnTo>
                    <a:pt x="519096" y="29218"/>
                  </a:lnTo>
                  <a:lnTo>
                    <a:pt x="692128" y="29218"/>
                  </a:lnTo>
                  <a:lnTo>
                    <a:pt x="865160" y="99341"/>
                  </a:lnTo>
                  <a:lnTo>
                    <a:pt x="1038192" y="105185"/>
                  </a:lnTo>
                  <a:lnTo>
                    <a:pt x="1211224" y="29218"/>
                  </a:lnTo>
                </a:path>
              </a:pathLst>
            </a:custGeom>
            <a:ln w="40651" cap="flat">
              <a:solidFill>
                <a:srgbClr val="BEBEBE">
                  <a:alpha val="69803"/>
                </a:srgbClr>
              </a:solidFill>
              <a:prstDash val="solid"/>
              <a:round/>
            </a:ln>
          </p:spPr>
          <p:txBody>
            <a:bodyPr/>
            <a:lstStyle/>
            <a:p/>
          </p:txBody>
        </p:sp>
        <p:sp>
          <p:nvSpPr>
            <p:cNvPr id="696" name="pl696"/>
            <p:cNvSpPr/>
            <p:nvPr/>
          </p:nvSpPr>
          <p:spPr>
            <a:xfrm>
              <a:off x="4998754" y="4700503"/>
              <a:ext cx="1211224" cy="122715"/>
            </a:xfrm>
            <a:custGeom>
              <a:avLst/>
              <a:pathLst>
                <a:path w="1211224" h="122715">
                  <a:moveTo>
                    <a:pt x="0" y="0"/>
                  </a:moveTo>
                  <a:lnTo>
                    <a:pt x="173032" y="122715"/>
                  </a:lnTo>
                  <a:lnTo>
                    <a:pt x="346064" y="93497"/>
                  </a:lnTo>
                  <a:lnTo>
                    <a:pt x="519096" y="29218"/>
                  </a:lnTo>
                  <a:lnTo>
                    <a:pt x="692128" y="29218"/>
                  </a:lnTo>
                  <a:lnTo>
                    <a:pt x="865160" y="99341"/>
                  </a:lnTo>
                  <a:lnTo>
                    <a:pt x="1038192" y="105185"/>
                  </a:lnTo>
                  <a:lnTo>
                    <a:pt x="1211224" y="29218"/>
                  </a:lnTo>
                </a:path>
              </a:pathLst>
            </a:custGeom>
            <a:ln w="35231" cap="flat">
              <a:solidFill>
                <a:srgbClr val="BEBEBE">
                  <a:alpha val="69803"/>
                </a:srgbClr>
              </a:solidFill>
              <a:prstDash val="solid"/>
              <a:round/>
            </a:ln>
          </p:spPr>
          <p:txBody>
            <a:bodyPr/>
            <a:lstStyle/>
            <a:p/>
          </p:txBody>
        </p:sp>
        <p:sp>
          <p:nvSpPr>
            <p:cNvPr id="697" name="pl697"/>
            <p:cNvSpPr/>
            <p:nvPr/>
          </p:nvSpPr>
          <p:spPr>
            <a:xfrm>
              <a:off x="4998754"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698" name="pl698"/>
            <p:cNvSpPr/>
            <p:nvPr/>
          </p:nvSpPr>
          <p:spPr>
            <a:xfrm>
              <a:off x="4998754" y="4700503"/>
              <a:ext cx="1211224" cy="122715"/>
            </a:xfrm>
            <a:custGeom>
              <a:avLst/>
              <a:pathLst>
                <a:path w="1211224" h="122715">
                  <a:moveTo>
                    <a:pt x="0" y="0"/>
                  </a:moveTo>
                  <a:lnTo>
                    <a:pt x="173032" y="122715"/>
                  </a:lnTo>
                  <a:lnTo>
                    <a:pt x="346064" y="93497"/>
                  </a:lnTo>
                  <a:lnTo>
                    <a:pt x="519096" y="29218"/>
                  </a:lnTo>
                  <a:lnTo>
                    <a:pt x="692128" y="29218"/>
                  </a:lnTo>
                  <a:lnTo>
                    <a:pt x="865160" y="99341"/>
                  </a:lnTo>
                  <a:lnTo>
                    <a:pt x="1038192" y="105185"/>
                  </a:lnTo>
                  <a:lnTo>
                    <a:pt x="1211224" y="29218"/>
                  </a:lnTo>
                </a:path>
              </a:pathLst>
            </a:custGeom>
            <a:ln w="40651" cap="flat">
              <a:solidFill>
                <a:srgbClr val="000000">
                  <a:alpha val="100000"/>
                </a:srgbClr>
              </a:solidFill>
              <a:prstDash val="solid"/>
              <a:round/>
            </a:ln>
          </p:spPr>
          <p:txBody>
            <a:bodyPr/>
            <a:lstStyle/>
            <a:p/>
          </p:txBody>
        </p:sp>
        <p:sp>
          <p:nvSpPr>
            <p:cNvPr id="699" name="pl699"/>
            <p:cNvSpPr/>
            <p:nvPr/>
          </p:nvSpPr>
          <p:spPr>
            <a:xfrm>
              <a:off x="4998754" y="4700503"/>
              <a:ext cx="1211224" cy="122715"/>
            </a:xfrm>
            <a:custGeom>
              <a:avLst/>
              <a:pathLst>
                <a:path w="1211224" h="122715">
                  <a:moveTo>
                    <a:pt x="0" y="0"/>
                  </a:moveTo>
                  <a:lnTo>
                    <a:pt x="173032" y="122715"/>
                  </a:lnTo>
                  <a:lnTo>
                    <a:pt x="346064" y="93497"/>
                  </a:lnTo>
                  <a:lnTo>
                    <a:pt x="519096" y="29218"/>
                  </a:lnTo>
                  <a:lnTo>
                    <a:pt x="692128" y="29218"/>
                  </a:lnTo>
                  <a:lnTo>
                    <a:pt x="865160" y="99341"/>
                  </a:lnTo>
                  <a:lnTo>
                    <a:pt x="1038192" y="105185"/>
                  </a:lnTo>
                  <a:lnTo>
                    <a:pt x="1211224" y="29218"/>
                  </a:lnTo>
                </a:path>
              </a:pathLst>
            </a:custGeom>
            <a:ln w="35231" cap="flat">
              <a:solidFill>
                <a:srgbClr val="F26A21">
                  <a:alpha val="100000"/>
                </a:srgbClr>
              </a:solidFill>
              <a:prstDash val="solid"/>
              <a:round/>
            </a:ln>
          </p:spPr>
          <p:txBody>
            <a:bodyPr/>
            <a:lstStyle/>
            <a:p/>
          </p:txBody>
        </p:sp>
        <p:sp>
          <p:nvSpPr>
            <p:cNvPr id="700" name="pl700"/>
            <p:cNvSpPr/>
            <p:nvPr/>
          </p:nvSpPr>
          <p:spPr>
            <a:xfrm>
              <a:off x="4938193" y="4770626"/>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01" name="tx701"/>
            <p:cNvSpPr/>
            <p:nvPr/>
          </p:nvSpPr>
          <p:spPr>
            <a:xfrm>
              <a:off x="4938495" y="4537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02" name="tx702"/>
            <p:cNvSpPr/>
            <p:nvPr/>
          </p:nvSpPr>
          <p:spPr>
            <a:xfrm>
              <a:off x="5123597" y="4660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03" name="tx703"/>
            <p:cNvSpPr/>
            <p:nvPr/>
          </p:nvSpPr>
          <p:spPr>
            <a:xfrm>
              <a:off x="5296629" y="46309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4" name="tx704"/>
            <p:cNvSpPr/>
            <p:nvPr/>
          </p:nvSpPr>
          <p:spPr>
            <a:xfrm>
              <a:off x="5487721" y="45666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05" name="tx705"/>
            <p:cNvSpPr/>
            <p:nvPr/>
          </p:nvSpPr>
          <p:spPr>
            <a:xfrm>
              <a:off x="5660753" y="45666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06" name="tx706"/>
            <p:cNvSpPr/>
            <p:nvPr/>
          </p:nvSpPr>
          <p:spPr>
            <a:xfrm>
              <a:off x="5815725" y="46368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07" name="tx707"/>
            <p:cNvSpPr/>
            <p:nvPr/>
          </p:nvSpPr>
          <p:spPr>
            <a:xfrm>
              <a:off x="5988757" y="4642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08" name="tx708"/>
            <p:cNvSpPr/>
            <p:nvPr/>
          </p:nvSpPr>
          <p:spPr>
            <a:xfrm>
              <a:off x="6179849" y="45666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09" name="rc709"/>
            <p:cNvSpPr/>
            <p:nvPr/>
          </p:nvSpPr>
          <p:spPr>
            <a:xfrm>
              <a:off x="6340129" y="874964"/>
              <a:ext cx="1332346" cy="584946"/>
            </a:xfrm>
            <a:prstGeom prst="rect">
              <a:avLst/>
            </a:prstGeom>
            <a:solidFill>
              <a:srgbClr val="EBEBEB">
                <a:alpha val="100000"/>
              </a:srgbClr>
            </a:solidFill>
          </p:spPr>
          <p:txBody>
            <a:bodyPr/>
            <a:lstStyle/>
            <a:p/>
          </p:txBody>
        </p:sp>
        <p:sp>
          <p:nvSpPr>
            <p:cNvPr id="710" name="pl710"/>
            <p:cNvSpPr/>
            <p:nvPr/>
          </p:nvSpPr>
          <p:spPr>
            <a:xfrm>
              <a:off x="6340129" y="136612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1" name="pl711"/>
            <p:cNvSpPr/>
            <p:nvPr/>
          </p:nvSpPr>
          <p:spPr>
            <a:xfrm>
              <a:off x="6340129" y="122003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2" name="pl712"/>
            <p:cNvSpPr/>
            <p:nvPr/>
          </p:nvSpPr>
          <p:spPr>
            <a:xfrm>
              <a:off x="6340129" y="107393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3" name="pl713"/>
            <p:cNvSpPr/>
            <p:nvPr/>
          </p:nvSpPr>
          <p:spPr>
            <a:xfrm>
              <a:off x="6340129" y="9278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14" name="pl714"/>
            <p:cNvSpPr/>
            <p:nvPr/>
          </p:nvSpPr>
          <p:spPr>
            <a:xfrm>
              <a:off x="6340129" y="143916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5" name="pl715"/>
            <p:cNvSpPr/>
            <p:nvPr/>
          </p:nvSpPr>
          <p:spPr>
            <a:xfrm>
              <a:off x="6340129" y="129307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6" name="pl716"/>
            <p:cNvSpPr/>
            <p:nvPr/>
          </p:nvSpPr>
          <p:spPr>
            <a:xfrm>
              <a:off x="6340129" y="114698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7" name="pl717"/>
            <p:cNvSpPr/>
            <p:nvPr/>
          </p:nvSpPr>
          <p:spPr>
            <a:xfrm>
              <a:off x="6340129" y="10008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18" name="pl718"/>
            <p:cNvSpPr/>
            <p:nvPr/>
          </p:nvSpPr>
          <p:spPr>
            <a:xfrm>
              <a:off x="640069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657372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674675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6919786"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7092818"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3" name="pl723"/>
            <p:cNvSpPr/>
            <p:nvPr/>
          </p:nvSpPr>
          <p:spPr>
            <a:xfrm>
              <a:off x="7265850"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4" name="pl724"/>
            <p:cNvSpPr/>
            <p:nvPr/>
          </p:nvSpPr>
          <p:spPr>
            <a:xfrm>
              <a:off x="7438882"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5" name="pl725"/>
            <p:cNvSpPr/>
            <p:nvPr/>
          </p:nvSpPr>
          <p:spPr>
            <a:xfrm>
              <a:off x="7611914"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26" name="pl726"/>
            <p:cNvSpPr/>
            <p:nvPr/>
          </p:nvSpPr>
          <p:spPr>
            <a:xfrm>
              <a:off x="6400690"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727" name="pl727"/>
            <p:cNvSpPr/>
            <p:nvPr/>
          </p:nvSpPr>
          <p:spPr>
            <a:xfrm>
              <a:off x="6400690" y="1135297"/>
              <a:ext cx="1211224" cy="40905"/>
            </a:xfrm>
            <a:custGeom>
              <a:avLst/>
              <a:pathLst>
                <a:path w="1211224" h="40905">
                  <a:moveTo>
                    <a:pt x="0" y="11687"/>
                  </a:moveTo>
                  <a:lnTo>
                    <a:pt x="173032" y="5843"/>
                  </a:lnTo>
                  <a:lnTo>
                    <a:pt x="346064" y="11687"/>
                  </a:lnTo>
                  <a:lnTo>
                    <a:pt x="519096" y="5843"/>
                  </a:lnTo>
                  <a:lnTo>
                    <a:pt x="692128" y="0"/>
                  </a:lnTo>
                  <a:lnTo>
                    <a:pt x="865160" y="40905"/>
                  </a:lnTo>
                  <a:lnTo>
                    <a:pt x="1038192" y="35061"/>
                  </a:lnTo>
                  <a:lnTo>
                    <a:pt x="1211224" y="11687"/>
                  </a:lnTo>
                </a:path>
              </a:pathLst>
            </a:custGeom>
            <a:ln w="40651" cap="flat">
              <a:solidFill>
                <a:srgbClr val="BEBEBE">
                  <a:alpha val="69803"/>
                </a:srgbClr>
              </a:solidFill>
              <a:prstDash val="solid"/>
              <a:round/>
            </a:ln>
          </p:spPr>
          <p:txBody>
            <a:bodyPr/>
            <a:lstStyle/>
            <a:p/>
          </p:txBody>
        </p:sp>
        <p:sp>
          <p:nvSpPr>
            <p:cNvPr id="728" name="pl728"/>
            <p:cNvSpPr/>
            <p:nvPr/>
          </p:nvSpPr>
          <p:spPr>
            <a:xfrm>
              <a:off x="6400690" y="1135297"/>
              <a:ext cx="1211224" cy="40905"/>
            </a:xfrm>
            <a:custGeom>
              <a:avLst/>
              <a:pathLst>
                <a:path w="1211224" h="40905">
                  <a:moveTo>
                    <a:pt x="0" y="11687"/>
                  </a:moveTo>
                  <a:lnTo>
                    <a:pt x="173032" y="5843"/>
                  </a:lnTo>
                  <a:lnTo>
                    <a:pt x="346064" y="11687"/>
                  </a:lnTo>
                  <a:lnTo>
                    <a:pt x="519096" y="5843"/>
                  </a:lnTo>
                  <a:lnTo>
                    <a:pt x="692128" y="0"/>
                  </a:lnTo>
                  <a:lnTo>
                    <a:pt x="865160" y="40905"/>
                  </a:lnTo>
                  <a:lnTo>
                    <a:pt x="1038192" y="35061"/>
                  </a:lnTo>
                  <a:lnTo>
                    <a:pt x="1211224" y="11687"/>
                  </a:lnTo>
                </a:path>
              </a:pathLst>
            </a:custGeom>
            <a:ln w="35231" cap="flat">
              <a:solidFill>
                <a:srgbClr val="BEBEBE">
                  <a:alpha val="69803"/>
                </a:srgbClr>
              </a:solidFill>
              <a:prstDash val="solid"/>
              <a:round/>
            </a:ln>
          </p:spPr>
          <p:txBody>
            <a:bodyPr/>
            <a:lstStyle/>
            <a:p/>
          </p:txBody>
        </p:sp>
        <p:sp>
          <p:nvSpPr>
            <p:cNvPr id="729" name="pl729"/>
            <p:cNvSpPr/>
            <p:nvPr/>
          </p:nvSpPr>
          <p:spPr>
            <a:xfrm>
              <a:off x="6400690"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730" name="pl730"/>
            <p:cNvSpPr/>
            <p:nvPr/>
          </p:nvSpPr>
          <p:spPr>
            <a:xfrm>
              <a:off x="6400690" y="1135297"/>
              <a:ext cx="1211224" cy="40905"/>
            </a:xfrm>
            <a:custGeom>
              <a:avLst/>
              <a:pathLst>
                <a:path w="1211224" h="40905">
                  <a:moveTo>
                    <a:pt x="0" y="11687"/>
                  </a:moveTo>
                  <a:lnTo>
                    <a:pt x="173032" y="5843"/>
                  </a:lnTo>
                  <a:lnTo>
                    <a:pt x="346064" y="11687"/>
                  </a:lnTo>
                  <a:lnTo>
                    <a:pt x="519096" y="5843"/>
                  </a:lnTo>
                  <a:lnTo>
                    <a:pt x="692128" y="0"/>
                  </a:lnTo>
                  <a:lnTo>
                    <a:pt x="865160" y="40905"/>
                  </a:lnTo>
                  <a:lnTo>
                    <a:pt x="1038192" y="35061"/>
                  </a:lnTo>
                  <a:lnTo>
                    <a:pt x="1211224" y="11687"/>
                  </a:lnTo>
                </a:path>
              </a:pathLst>
            </a:custGeom>
            <a:ln w="40651" cap="flat">
              <a:solidFill>
                <a:srgbClr val="000000">
                  <a:alpha val="100000"/>
                </a:srgbClr>
              </a:solidFill>
              <a:prstDash val="solid"/>
              <a:round/>
            </a:ln>
          </p:spPr>
          <p:txBody>
            <a:bodyPr/>
            <a:lstStyle/>
            <a:p/>
          </p:txBody>
        </p:sp>
        <p:sp>
          <p:nvSpPr>
            <p:cNvPr id="731" name="pl731"/>
            <p:cNvSpPr/>
            <p:nvPr/>
          </p:nvSpPr>
          <p:spPr>
            <a:xfrm>
              <a:off x="6400690" y="1135297"/>
              <a:ext cx="1211224" cy="40905"/>
            </a:xfrm>
            <a:custGeom>
              <a:avLst/>
              <a:pathLst>
                <a:path w="1211224" h="40905">
                  <a:moveTo>
                    <a:pt x="0" y="11687"/>
                  </a:moveTo>
                  <a:lnTo>
                    <a:pt x="173032" y="5843"/>
                  </a:lnTo>
                  <a:lnTo>
                    <a:pt x="346064" y="11687"/>
                  </a:lnTo>
                  <a:lnTo>
                    <a:pt x="519096" y="5843"/>
                  </a:lnTo>
                  <a:lnTo>
                    <a:pt x="692128" y="0"/>
                  </a:lnTo>
                  <a:lnTo>
                    <a:pt x="865160" y="40905"/>
                  </a:lnTo>
                  <a:lnTo>
                    <a:pt x="1038192" y="35061"/>
                  </a:lnTo>
                  <a:lnTo>
                    <a:pt x="1211224" y="11687"/>
                  </a:lnTo>
                </a:path>
              </a:pathLst>
            </a:custGeom>
            <a:ln w="35231" cap="flat">
              <a:solidFill>
                <a:srgbClr val="F26A21">
                  <a:alpha val="100000"/>
                </a:srgbClr>
              </a:solidFill>
              <a:prstDash val="solid"/>
              <a:round/>
            </a:ln>
          </p:spPr>
          <p:txBody>
            <a:bodyPr/>
            <a:lstStyle/>
            <a:p/>
          </p:txBody>
        </p:sp>
        <p:sp>
          <p:nvSpPr>
            <p:cNvPr id="732" name="pl732"/>
            <p:cNvSpPr/>
            <p:nvPr/>
          </p:nvSpPr>
          <p:spPr>
            <a:xfrm>
              <a:off x="6340129" y="1293075"/>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33" name="tx733"/>
            <p:cNvSpPr/>
            <p:nvPr/>
          </p:nvSpPr>
          <p:spPr>
            <a:xfrm>
              <a:off x="6340431" y="98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34" name="tx734"/>
            <p:cNvSpPr/>
            <p:nvPr/>
          </p:nvSpPr>
          <p:spPr>
            <a:xfrm>
              <a:off x="6513463" y="978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735" name="tx735"/>
            <p:cNvSpPr/>
            <p:nvPr/>
          </p:nvSpPr>
          <p:spPr>
            <a:xfrm>
              <a:off x="6686495" y="98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36" name="tx736"/>
            <p:cNvSpPr/>
            <p:nvPr/>
          </p:nvSpPr>
          <p:spPr>
            <a:xfrm>
              <a:off x="6859527" y="978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737" name="tx737"/>
            <p:cNvSpPr/>
            <p:nvPr/>
          </p:nvSpPr>
          <p:spPr>
            <a:xfrm>
              <a:off x="7032559" y="972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738" name="tx738"/>
            <p:cNvSpPr/>
            <p:nvPr/>
          </p:nvSpPr>
          <p:spPr>
            <a:xfrm>
              <a:off x="7205591" y="1013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39" name="tx739"/>
            <p:cNvSpPr/>
            <p:nvPr/>
          </p:nvSpPr>
          <p:spPr>
            <a:xfrm>
              <a:off x="7378623" y="1007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40" name="tx740"/>
            <p:cNvSpPr/>
            <p:nvPr/>
          </p:nvSpPr>
          <p:spPr>
            <a:xfrm>
              <a:off x="7551655" y="98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41" name="rc741"/>
            <p:cNvSpPr/>
            <p:nvPr/>
          </p:nvSpPr>
          <p:spPr>
            <a:xfrm>
              <a:off x="6340129" y="1744352"/>
              <a:ext cx="1332346" cy="584946"/>
            </a:xfrm>
            <a:prstGeom prst="rect">
              <a:avLst/>
            </a:prstGeom>
            <a:solidFill>
              <a:srgbClr val="EBEBEB">
                <a:alpha val="100000"/>
              </a:srgbClr>
            </a:solidFill>
          </p:spPr>
          <p:txBody>
            <a:bodyPr/>
            <a:lstStyle/>
            <a:p/>
          </p:txBody>
        </p:sp>
        <p:sp>
          <p:nvSpPr>
            <p:cNvPr id="742" name="pl742"/>
            <p:cNvSpPr/>
            <p:nvPr/>
          </p:nvSpPr>
          <p:spPr>
            <a:xfrm>
              <a:off x="6340129" y="223550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3" name="pl743"/>
            <p:cNvSpPr/>
            <p:nvPr/>
          </p:nvSpPr>
          <p:spPr>
            <a:xfrm>
              <a:off x="6340129" y="208941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4" name="pl744"/>
            <p:cNvSpPr/>
            <p:nvPr/>
          </p:nvSpPr>
          <p:spPr>
            <a:xfrm>
              <a:off x="6340129" y="19433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5" name="pl745"/>
            <p:cNvSpPr/>
            <p:nvPr/>
          </p:nvSpPr>
          <p:spPr>
            <a:xfrm>
              <a:off x="6340129" y="179723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46" name="pl746"/>
            <p:cNvSpPr/>
            <p:nvPr/>
          </p:nvSpPr>
          <p:spPr>
            <a:xfrm>
              <a:off x="6340129" y="230855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7" name="pl747"/>
            <p:cNvSpPr/>
            <p:nvPr/>
          </p:nvSpPr>
          <p:spPr>
            <a:xfrm>
              <a:off x="6340129" y="216246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8" name="pl748"/>
            <p:cNvSpPr/>
            <p:nvPr/>
          </p:nvSpPr>
          <p:spPr>
            <a:xfrm>
              <a:off x="6340129" y="201637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49" name="pl749"/>
            <p:cNvSpPr/>
            <p:nvPr/>
          </p:nvSpPr>
          <p:spPr>
            <a:xfrm>
              <a:off x="6340129" y="187028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50" name="pl750"/>
            <p:cNvSpPr/>
            <p:nvPr/>
          </p:nvSpPr>
          <p:spPr>
            <a:xfrm>
              <a:off x="640069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1" name="pl751"/>
            <p:cNvSpPr/>
            <p:nvPr/>
          </p:nvSpPr>
          <p:spPr>
            <a:xfrm>
              <a:off x="657372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2" name="pl752"/>
            <p:cNvSpPr/>
            <p:nvPr/>
          </p:nvSpPr>
          <p:spPr>
            <a:xfrm>
              <a:off x="674675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3" name="pl753"/>
            <p:cNvSpPr/>
            <p:nvPr/>
          </p:nvSpPr>
          <p:spPr>
            <a:xfrm>
              <a:off x="6919786"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4" name="pl754"/>
            <p:cNvSpPr/>
            <p:nvPr/>
          </p:nvSpPr>
          <p:spPr>
            <a:xfrm>
              <a:off x="7092818"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5" name="pl755"/>
            <p:cNvSpPr/>
            <p:nvPr/>
          </p:nvSpPr>
          <p:spPr>
            <a:xfrm>
              <a:off x="7265850"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6" name="pl756"/>
            <p:cNvSpPr/>
            <p:nvPr/>
          </p:nvSpPr>
          <p:spPr>
            <a:xfrm>
              <a:off x="7438882"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7" name="pl757"/>
            <p:cNvSpPr/>
            <p:nvPr/>
          </p:nvSpPr>
          <p:spPr>
            <a:xfrm>
              <a:off x="7611914"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8" name="pl758"/>
            <p:cNvSpPr/>
            <p:nvPr/>
          </p:nvSpPr>
          <p:spPr>
            <a:xfrm>
              <a:off x="6400690"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759" name="pl759"/>
            <p:cNvSpPr/>
            <p:nvPr/>
          </p:nvSpPr>
          <p:spPr>
            <a:xfrm>
              <a:off x="6400690" y="2104026"/>
              <a:ext cx="1211224" cy="87654"/>
            </a:xfrm>
            <a:custGeom>
              <a:avLst/>
              <a:pathLst>
                <a:path w="1211224" h="87654">
                  <a:moveTo>
                    <a:pt x="0" y="29218"/>
                  </a:moveTo>
                  <a:lnTo>
                    <a:pt x="173032" y="23374"/>
                  </a:lnTo>
                  <a:lnTo>
                    <a:pt x="346064" y="0"/>
                  </a:lnTo>
                  <a:lnTo>
                    <a:pt x="519096" y="40905"/>
                  </a:lnTo>
                  <a:lnTo>
                    <a:pt x="692128" y="5843"/>
                  </a:lnTo>
                  <a:lnTo>
                    <a:pt x="865160" y="0"/>
                  </a:lnTo>
                  <a:lnTo>
                    <a:pt x="1038192" y="29218"/>
                  </a:lnTo>
                  <a:lnTo>
                    <a:pt x="1211224" y="87654"/>
                  </a:lnTo>
                </a:path>
              </a:pathLst>
            </a:custGeom>
            <a:ln w="40651" cap="flat">
              <a:solidFill>
                <a:srgbClr val="BEBEBE">
                  <a:alpha val="69803"/>
                </a:srgbClr>
              </a:solidFill>
              <a:prstDash val="solid"/>
              <a:round/>
            </a:ln>
          </p:spPr>
          <p:txBody>
            <a:bodyPr/>
            <a:lstStyle/>
            <a:p/>
          </p:txBody>
        </p:sp>
        <p:sp>
          <p:nvSpPr>
            <p:cNvPr id="760" name="pl760"/>
            <p:cNvSpPr/>
            <p:nvPr/>
          </p:nvSpPr>
          <p:spPr>
            <a:xfrm>
              <a:off x="6400690" y="2104026"/>
              <a:ext cx="1211224" cy="87654"/>
            </a:xfrm>
            <a:custGeom>
              <a:avLst/>
              <a:pathLst>
                <a:path w="1211224" h="87654">
                  <a:moveTo>
                    <a:pt x="0" y="29218"/>
                  </a:moveTo>
                  <a:lnTo>
                    <a:pt x="173032" y="23374"/>
                  </a:lnTo>
                  <a:lnTo>
                    <a:pt x="346064" y="0"/>
                  </a:lnTo>
                  <a:lnTo>
                    <a:pt x="519096" y="40905"/>
                  </a:lnTo>
                  <a:lnTo>
                    <a:pt x="692128" y="5843"/>
                  </a:lnTo>
                  <a:lnTo>
                    <a:pt x="865160" y="0"/>
                  </a:lnTo>
                  <a:lnTo>
                    <a:pt x="1038192" y="29218"/>
                  </a:lnTo>
                  <a:lnTo>
                    <a:pt x="1211224" y="87654"/>
                  </a:lnTo>
                </a:path>
              </a:pathLst>
            </a:custGeom>
            <a:ln w="35231" cap="flat">
              <a:solidFill>
                <a:srgbClr val="BEBEBE">
                  <a:alpha val="69803"/>
                </a:srgbClr>
              </a:solidFill>
              <a:prstDash val="solid"/>
              <a:round/>
            </a:ln>
          </p:spPr>
          <p:txBody>
            <a:bodyPr/>
            <a:lstStyle/>
            <a:p/>
          </p:txBody>
        </p:sp>
        <p:sp>
          <p:nvSpPr>
            <p:cNvPr id="761" name="pl761"/>
            <p:cNvSpPr/>
            <p:nvPr/>
          </p:nvSpPr>
          <p:spPr>
            <a:xfrm>
              <a:off x="6400690"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762" name="pl762"/>
            <p:cNvSpPr/>
            <p:nvPr/>
          </p:nvSpPr>
          <p:spPr>
            <a:xfrm>
              <a:off x="6400690" y="2104026"/>
              <a:ext cx="1211224" cy="87654"/>
            </a:xfrm>
            <a:custGeom>
              <a:avLst/>
              <a:pathLst>
                <a:path w="1211224" h="87654">
                  <a:moveTo>
                    <a:pt x="0" y="29218"/>
                  </a:moveTo>
                  <a:lnTo>
                    <a:pt x="173032" y="23374"/>
                  </a:lnTo>
                  <a:lnTo>
                    <a:pt x="346064" y="0"/>
                  </a:lnTo>
                  <a:lnTo>
                    <a:pt x="519096" y="40905"/>
                  </a:lnTo>
                  <a:lnTo>
                    <a:pt x="692128" y="5843"/>
                  </a:lnTo>
                  <a:lnTo>
                    <a:pt x="865160" y="0"/>
                  </a:lnTo>
                  <a:lnTo>
                    <a:pt x="1038192" y="29218"/>
                  </a:lnTo>
                  <a:lnTo>
                    <a:pt x="1211224" y="87654"/>
                  </a:lnTo>
                </a:path>
              </a:pathLst>
            </a:custGeom>
            <a:ln w="40651" cap="flat">
              <a:solidFill>
                <a:srgbClr val="000000">
                  <a:alpha val="100000"/>
                </a:srgbClr>
              </a:solidFill>
              <a:prstDash val="solid"/>
              <a:round/>
            </a:ln>
          </p:spPr>
          <p:txBody>
            <a:bodyPr/>
            <a:lstStyle/>
            <a:p/>
          </p:txBody>
        </p:sp>
        <p:sp>
          <p:nvSpPr>
            <p:cNvPr id="763" name="pl763"/>
            <p:cNvSpPr/>
            <p:nvPr/>
          </p:nvSpPr>
          <p:spPr>
            <a:xfrm>
              <a:off x="6400690" y="2104026"/>
              <a:ext cx="1211224" cy="87654"/>
            </a:xfrm>
            <a:custGeom>
              <a:avLst/>
              <a:pathLst>
                <a:path w="1211224" h="87654">
                  <a:moveTo>
                    <a:pt x="0" y="29218"/>
                  </a:moveTo>
                  <a:lnTo>
                    <a:pt x="173032" y="23374"/>
                  </a:lnTo>
                  <a:lnTo>
                    <a:pt x="346064" y="0"/>
                  </a:lnTo>
                  <a:lnTo>
                    <a:pt x="519096" y="40905"/>
                  </a:lnTo>
                  <a:lnTo>
                    <a:pt x="692128" y="5843"/>
                  </a:lnTo>
                  <a:lnTo>
                    <a:pt x="865160" y="0"/>
                  </a:lnTo>
                  <a:lnTo>
                    <a:pt x="1038192" y="29218"/>
                  </a:lnTo>
                  <a:lnTo>
                    <a:pt x="1211224" y="87654"/>
                  </a:lnTo>
                </a:path>
              </a:pathLst>
            </a:custGeom>
            <a:ln w="35231" cap="flat">
              <a:solidFill>
                <a:srgbClr val="F26A21">
                  <a:alpha val="100000"/>
                </a:srgbClr>
              </a:solidFill>
              <a:prstDash val="solid"/>
              <a:round/>
            </a:ln>
          </p:spPr>
          <p:txBody>
            <a:bodyPr/>
            <a:lstStyle/>
            <a:p/>
          </p:txBody>
        </p:sp>
        <p:sp>
          <p:nvSpPr>
            <p:cNvPr id="764" name="pl764"/>
            <p:cNvSpPr/>
            <p:nvPr/>
          </p:nvSpPr>
          <p:spPr>
            <a:xfrm>
              <a:off x="6340129" y="216246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65" name="tx765"/>
            <p:cNvSpPr/>
            <p:nvPr/>
          </p:nvSpPr>
          <p:spPr>
            <a:xfrm>
              <a:off x="6370560" y="19702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66" name="tx766"/>
            <p:cNvSpPr/>
            <p:nvPr/>
          </p:nvSpPr>
          <p:spPr>
            <a:xfrm>
              <a:off x="6543592" y="19643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7" name="tx767"/>
            <p:cNvSpPr/>
            <p:nvPr/>
          </p:nvSpPr>
          <p:spPr>
            <a:xfrm>
              <a:off x="6686495" y="1940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68" name="tx768"/>
            <p:cNvSpPr/>
            <p:nvPr/>
          </p:nvSpPr>
          <p:spPr>
            <a:xfrm>
              <a:off x="6889656" y="1981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9" name="tx769"/>
            <p:cNvSpPr/>
            <p:nvPr/>
          </p:nvSpPr>
          <p:spPr>
            <a:xfrm>
              <a:off x="7062688" y="1946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70" name="tx770"/>
            <p:cNvSpPr/>
            <p:nvPr/>
          </p:nvSpPr>
          <p:spPr>
            <a:xfrm>
              <a:off x="7205591" y="19409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71" name="tx771"/>
            <p:cNvSpPr/>
            <p:nvPr/>
          </p:nvSpPr>
          <p:spPr>
            <a:xfrm>
              <a:off x="7408752" y="19702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72" name="tx772"/>
            <p:cNvSpPr/>
            <p:nvPr/>
          </p:nvSpPr>
          <p:spPr>
            <a:xfrm>
              <a:off x="7563725" y="20286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73" name="rc773"/>
            <p:cNvSpPr/>
            <p:nvPr/>
          </p:nvSpPr>
          <p:spPr>
            <a:xfrm>
              <a:off x="6340129" y="2613739"/>
              <a:ext cx="1332346" cy="584946"/>
            </a:xfrm>
            <a:prstGeom prst="rect">
              <a:avLst/>
            </a:prstGeom>
            <a:solidFill>
              <a:srgbClr val="EBEBEB">
                <a:alpha val="100000"/>
              </a:srgbClr>
            </a:solidFill>
          </p:spPr>
          <p:txBody>
            <a:bodyPr/>
            <a:lstStyle/>
            <a:p/>
          </p:txBody>
        </p:sp>
        <p:sp>
          <p:nvSpPr>
            <p:cNvPr id="774" name="pl774"/>
            <p:cNvSpPr/>
            <p:nvPr/>
          </p:nvSpPr>
          <p:spPr>
            <a:xfrm>
              <a:off x="6340129" y="31048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5" name="pl775"/>
            <p:cNvSpPr/>
            <p:nvPr/>
          </p:nvSpPr>
          <p:spPr>
            <a:xfrm>
              <a:off x="6340129" y="29588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6" name="pl776"/>
            <p:cNvSpPr/>
            <p:nvPr/>
          </p:nvSpPr>
          <p:spPr>
            <a:xfrm>
              <a:off x="6340129" y="281271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7" name="pl777"/>
            <p:cNvSpPr/>
            <p:nvPr/>
          </p:nvSpPr>
          <p:spPr>
            <a:xfrm>
              <a:off x="6340129" y="266662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778" name="pl778"/>
            <p:cNvSpPr/>
            <p:nvPr/>
          </p:nvSpPr>
          <p:spPr>
            <a:xfrm>
              <a:off x="6340129" y="317794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79" name="pl779"/>
            <p:cNvSpPr/>
            <p:nvPr/>
          </p:nvSpPr>
          <p:spPr>
            <a:xfrm>
              <a:off x="6340129" y="303185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0" name="pl780"/>
            <p:cNvSpPr/>
            <p:nvPr/>
          </p:nvSpPr>
          <p:spPr>
            <a:xfrm>
              <a:off x="6340129" y="288576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1" name="pl781"/>
            <p:cNvSpPr/>
            <p:nvPr/>
          </p:nvSpPr>
          <p:spPr>
            <a:xfrm>
              <a:off x="6340129" y="273966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782" name="pl782"/>
            <p:cNvSpPr/>
            <p:nvPr/>
          </p:nvSpPr>
          <p:spPr>
            <a:xfrm>
              <a:off x="640069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3" name="pl783"/>
            <p:cNvSpPr/>
            <p:nvPr/>
          </p:nvSpPr>
          <p:spPr>
            <a:xfrm>
              <a:off x="657372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4" name="pl784"/>
            <p:cNvSpPr/>
            <p:nvPr/>
          </p:nvSpPr>
          <p:spPr>
            <a:xfrm>
              <a:off x="674675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5" name="pl785"/>
            <p:cNvSpPr/>
            <p:nvPr/>
          </p:nvSpPr>
          <p:spPr>
            <a:xfrm>
              <a:off x="6919786"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6" name="pl786"/>
            <p:cNvSpPr/>
            <p:nvPr/>
          </p:nvSpPr>
          <p:spPr>
            <a:xfrm>
              <a:off x="7092818"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7" name="pl787"/>
            <p:cNvSpPr/>
            <p:nvPr/>
          </p:nvSpPr>
          <p:spPr>
            <a:xfrm>
              <a:off x="7265850"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8" name="pl788"/>
            <p:cNvSpPr/>
            <p:nvPr/>
          </p:nvSpPr>
          <p:spPr>
            <a:xfrm>
              <a:off x="7438882"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89" name="pl789"/>
            <p:cNvSpPr/>
            <p:nvPr/>
          </p:nvSpPr>
          <p:spPr>
            <a:xfrm>
              <a:off x="7611914"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0" name="pl790"/>
            <p:cNvSpPr/>
            <p:nvPr/>
          </p:nvSpPr>
          <p:spPr>
            <a:xfrm>
              <a:off x="6400690"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791" name="pl791"/>
            <p:cNvSpPr/>
            <p:nvPr/>
          </p:nvSpPr>
          <p:spPr>
            <a:xfrm>
              <a:off x="6400690" y="2868229"/>
              <a:ext cx="1211224" cy="116872"/>
            </a:xfrm>
            <a:custGeom>
              <a:avLst/>
              <a:pathLst>
                <a:path w="1211224" h="116872">
                  <a:moveTo>
                    <a:pt x="0" y="116872"/>
                  </a:moveTo>
                  <a:lnTo>
                    <a:pt x="173032" y="116872"/>
                  </a:lnTo>
                  <a:lnTo>
                    <a:pt x="346064" y="93497"/>
                  </a:lnTo>
                  <a:lnTo>
                    <a:pt x="519096" y="58436"/>
                  </a:lnTo>
                  <a:lnTo>
                    <a:pt x="692128" y="35061"/>
                  </a:lnTo>
                  <a:lnTo>
                    <a:pt x="865160" y="0"/>
                  </a:lnTo>
                  <a:lnTo>
                    <a:pt x="1038192" y="0"/>
                  </a:lnTo>
                  <a:lnTo>
                    <a:pt x="1211224" y="0"/>
                  </a:lnTo>
                </a:path>
              </a:pathLst>
            </a:custGeom>
            <a:ln w="40651" cap="flat">
              <a:solidFill>
                <a:srgbClr val="BEBEBE">
                  <a:alpha val="69803"/>
                </a:srgbClr>
              </a:solidFill>
              <a:prstDash val="solid"/>
              <a:round/>
            </a:ln>
          </p:spPr>
          <p:txBody>
            <a:bodyPr/>
            <a:lstStyle/>
            <a:p/>
          </p:txBody>
        </p:sp>
        <p:sp>
          <p:nvSpPr>
            <p:cNvPr id="792" name="pl792"/>
            <p:cNvSpPr/>
            <p:nvPr/>
          </p:nvSpPr>
          <p:spPr>
            <a:xfrm>
              <a:off x="6400690" y="2868229"/>
              <a:ext cx="1211224" cy="116872"/>
            </a:xfrm>
            <a:custGeom>
              <a:avLst/>
              <a:pathLst>
                <a:path w="1211224" h="116872">
                  <a:moveTo>
                    <a:pt x="0" y="116872"/>
                  </a:moveTo>
                  <a:lnTo>
                    <a:pt x="173032" y="116872"/>
                  </a:lnTo>
                  <a:lnTo>
                    <a:pt x="346064" y="93497"/>
                  </a:lnTo>
                  <a:lnTo>
                    <a:pt x="519096" y="58436"/>
                  </a:lnTo>
                  <a:lnTo>
                    <a:pt x="692128" y="35061"/>
                  </a:lnTo>
                  <a:lnTo>
                    <a:pt x="865160" y="0"/>
                  </a:lnTo>
                  <a:lnTo>
                    <a:pt x="1038192" y="0"/>
                  </a:lnTo>
                  <a:lnTo>
                    <a:pt x="1211224" y="0"/>
                  </a:lnTo>
                </a:path>
              </a:pathLst>
            </a:custGeom>
            <a:ln w="35231" cap="flat">
              <a:solidFill>
                <a:srgbClr val="BEBEBE">
                  <a:alpha val="69803"/>
                </a:srgbClr>
              </a:solidFill>
              <a:prstDash val="solid"/>
              <a:round/>
            </a:ln>
          </p:spPr>
          <p:txBody>
            <a:bodyPr/>
            <a:lstStyle/>
            <a:p/>
          </p:txBody>
        </p:sp>
        <p:sp>
          <p:nvSpPr>
            <p:cNvPr id="793" name="pl793"/>
            <p:cNvSpPr/>
            <p:nvPr/>
          </p:nvSpPr>
          <p:spPr>
            <a:xfrm>
              <a:off x="6400690"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794" name="pl794"/>
            <p:cNvSpPr/>
            <p:nvPr/>
          </p:nvSpPr>
          <p:spPr>
            <a:xfrm>
              <a:off x="6400690" y="2868229"/>
              <a:ext cx="1211224" cy="116872"/>
            </a:xfrm>
            <a:custGeom>
              <a:avLst/>
              <a:pathLst>
                <a:path w="1211224" h="116872">
                  <a:moveTo>
                    <a:pt x="0" y="116872"/>
                  </a:moveTo>
                  <a:lnTo>
                    <a:pt x="173032" y="116872"/>
                  </a:lnTo>
                  <a:lnTo>
                    <a:pt x="346064" y="93497"/>
                  </a:lnTo>
                  <a:lnTo>
                    <a:pt x="519096" y="58436"/>
                  </a:lnTo>
                  <a:lnTo>
                    <a:pt x="692128" y="35061"/>
                  </a:lnTo>
                  <a:lnTo>
                    <a:pt x="865160" y="0"/>
                  </a:lnTo>
                  <a:lnTo>
                    <a:pt x="1038192" y="0"/>
                  </a:lnTo>
                  <a:lnTo>
                    <a:pt x="1211224" y="0"/>
                  </a:lnTo>
                </a:path>
              </a:pathLst>
            </a:custGeom>
            <a:ln w="40651" cap="flat">
              <a:solidFill>
                <a:srgbClr val="000000">
                  <a:alpha val="100000"/>
                </a:srgbClr>
              </a:solidFill>
              <a:prstDash val="solid"/>
              <a:round/>
            </a:ln>
          </p:spPr>
          <p:txBody>
            <a:bodyPr/>
            <a:lstStyle/>
            <a:p/>
          </p:txBody>
        </p:sp>
        <p:sp>
          <p:nvSpPr>
            <p:cNvPr id="795" name="pl795"/>
            <p:cNvSpPr/>
            <p:nvPr/>
          </p:nvSpPr>
          <p:spPr>
            <a:xfrm>
              <a:off x="6400690" y="2868229"/>
              <a:ext cx="1211224" cy="116872"/>
            </a:xfrm>
            <a:custGeom>
              <a:avLst/>
              <a:pathLst>
                <a:path w="1211224" h="116872">
                  <a:moveTo>
                    <a:pt x="0" y="116872"/>
                  </a:moveTo>
                  <a:lnTo>
                    <a:pt x="173032" y="116872"/>
                  </a:lnTo>
                  <a:lnTo>
                    <a:pt x="346064" y="93497"/>
                  </a:lnTo>
                  <a:lnTo>
                    <a:pt x="519096" y="58436"/>
                  </a:lnTo>
                  <a:lnTo>
                    <a:pt x="692128" y="35061"/>
                  </a:lnTo>
                  <a:lnTo>
                    <a:pt x="865160" y="0"/>
                  </a:lnTo>
                  <a:lnTo>
                    <a:pt x="1038192" y="0"/>
                  </a:lnTo>
                  <a:lnTo>
                    <a:pt x="1211224" y="0"/>
                  </a:lnTo>
                </a:path>
              </a:pathLst>
            </a:custGeom>
            <a:ln w="35231" cap="flat">
              <a:solidFill>
                <a:srgbClr val="F26A21">
                  <a:alpha val="100000"/>
                </a:srgbClr>
              </a:solidFill>
              <a:prstDash val="solid"/>
              <a:round/>
            </a:ln>
          </p:spPr>
          <p:txBody>
            <a:bodyPr/>
            <a:lstStyle/>
            <a:p/>
          </p:txBody>
        </p:sp>
        <p:sp>
          <p:nvSpPr>
            <p:cNvPr id="796" name="pl796"/>
            <p:cNvSpPr/>
            <p:nvPr/>
          </p:nvSpPr>
          <p:spPr>
            <a:xfrm>
              <a:off x="6340129" y="3031850"/>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797" name="tx797"/>
            <p:cNvSpPr/>
            <p:nvPr/>
          </p:nvSpPr>
          <p:spPr>
            <a:xfrm>
              <a:off x="6370560" y="2822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98" name="tx798"/>
            <p:cNvSpPr/>
            <p:nvPr/>
          </p:nvSpPr>
          <p:spPr>
            <a:xfrm>
              <a:off x="6543592" y="2822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99" name="tx799"/>
            <p:cNvSpPr/>
            <p:nvPr/>
          </p:nvSpPr>
          <p:spPr>
            <a:xfrm>
              <a:off x="6686495" y="27986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00" name="tx800"/>
            <p:cNvSpPr/>
            <p:nvPr/>
          </p:nvSpPr>
          <p:spPr>
            <a:xfrm>
              <a:off x="6859527" y="2763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01" name="tx801"/>
            <p:cNvSpPr/>
            <p:nvPr/>
          </p:nvSpPr>
          <p:spPr>
            <a:xfrm>
              <a:off x="7032559" y="2740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802" name="tx802"/>
            <p:cNvSpPr/>
            <p:nvPr/>
          </p:nvSpPr>
          <p:spPr>
            <a:xfrm>
              <a:off x="7205591" y="2705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803" name="tx803"/>
            <p:cNvSpPr/>
            <p:nvPr/>
          </p:nvSpPr>
          <p:spPr>
            <a:xfrm>
              <a:off x="7378623" y="2705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804" name="tx804"/>
            <p:cNvSpPr/>
            <p:nvPr/>
          </p:nvSpPr>
          <p:spPr>
            <a:xfrm>
              <a:off x="7551655" y="2705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805" name="rc805"/>
            <p:cNvSpPr/>
            <p:nvPr/>
          </p:nvSpPr>
          <p:spPr>
            <a:xfrm>
              <a:off x="6340129" y="3483127"/>
              <a:ext cx="1332346" cy="584946"/>
            </a:xfrm>
            <a:prstGeom prst="rect">
              <a:avLst/>
            </a:prstGeom>
            <a:solidFill>
              <a:srgbClr val="EBEBEB">
                <a:alpha val="100000"/>
              </a:srgbClr>
            </a:solidFill>
          </p:spPr>
          <p:txBody>
            <a:bodyPr/>
            <a:lstStyle/>
            <a:p/>
          </p:txBody>
        </p:sp>
        <p:sp>
          <p:nvSpPr>
            <p:cNvPr id="806" name="pl806"/>
            <p:cNvSpPr/>
            <p:nvPr/>
          </p:nvSpPr>
          <p:spPr>
            <a:xfrm>
              <a:off x="6340129" y="397428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7" name="pl807"/>
            <p:cNvSpPr/>
            <p:nvPr/>
          </p:nvSpPr>
          <p:spPr>
            <a:xfrm>
              <a:off x="6340129" y="382819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8" name="pl808"/>
            <p:cNvSpPr/>
            <p:nvPr/>
          </p:nvSpPr>
          <p:spPr>
            <a:xfrm>
              <a:off x="6340129" y="368210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09" name="pl809"/>
            <p:cNvSpPr/>
            <p:nvPr/>
          </p:nvSpPr>
          <p:spPr>
            <a:xfrm>
              <a:off x="6340129" y="353601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10" name="pl810"/>
            <p:cNvSpPr/>
            <p:nvPr/>
          </p:nvSpPr>
          <p:spPr>
            <a:xfrm>
              <a:off x="6340129" y="404732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1" name="pl811"/>
            <p:cNvSpPr/>
            <p:nvPr/>
          </p:nvSpPr>
          <p:spPr>
            <a:xfrm>
              <a:off x="6340129" y="390123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2" name="pl812"/>
            <p:cNvSpPr/>
            <p:nvPr/>
          </p:nvSpPr>
          <p:spPr>
            <a:xfrm>
              <a:off x="6340129" y="375514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3" name="pl813"/>
            <p:cNvSpPr/>
            <p:nvPr/>
          </p:nvSpPr>
          <p:spPr>
            <a:xfrm>
              <a:off x="6340129" y="360905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14" name="pl814"/>
            <p:cNvSpPr/>
            <p:nvPr/>
          </p:nvSpPr>
          <p:spPr>
            <a:xfrm>
              <a:off x="640069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5" name="pl815"/>
            <p:cNvSpPr/>
            <p:nvPr/>
          </p:nvSpPr>
          <p:spPr>
            <a:xfrm>
              <a:off x="657372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6" name="pl816"/>
            <p:cNvSpPr/>
            <p:nvPr/>
          </p:nvSpPr>
          <p:spPr>
            <a:xfrm>
              <a:off x="674675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6919786"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7092818"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7265850"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7438882"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7611914"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22" name="pl822"/>
            <p:cNvSpPr/>
            <p:nvPr/>
          </p:nvSpPr>
          <p:spPr>
            <a:xfrm>
              <a:off x="6400690"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823" name="pl823"/>
            <p:cNvSpPr/>
            <p:nvPr/>
          </p:nvSpPr>
          <p:spPr>
            <a:xfrm>
              <a:off x="6400690" y="3778522"/>
              <a:ext cx="1211224" cy="52592"/>
            </a:xfrm>
            <a:custGeom>
              <a:avLst/>
              <a:pathLst>
                <a:path w="1211224" h="52592">
                  <a:moveTo>
                    <a:pt x="0" y="52592"/>
                  </a:moveTo>
                  <a:lnTo>
                    <a:pt x="173032" y="11687"/>
                  </a:lnTo>
                  <a:lnTo>
                    <a:pt x="346064" y="29218"/>
                  </a:lnTo>
                  <a:lnTo>
                    <a:pt x="519096" y="35061"/>
                  </a:lnTo>
                  <a:lnTo>
                    <a:pt x="692128" y="46748"/>
                  </a:lnTo>
                  <a:lnTo>
                    <a:pt x="865160" y="17530"/>
                  </a:lnTo>
                  <a:lnTo>
                    <a:pt x="1038192" y="17530"/>
                  </a:lnTo>
                  <a:lnTo>
                    <a:pt x="1211224" y="0"/>
                  </a:lnTo>
                </a:path>
              </a:pathLst>
            </a:custGeom>
            <a:ln w="40651" cap="flat">
              <a:solidFill>
                <a:srgbClr val="BEBEBE">
                  <a:alpha val="69803"/>
                </a:srgbClr>
              </a:solidFill>
              <a:prstDash val="solid"/>
              <a:round/>
            </a:ln>
          </p:spPr>
          <p:txBody>
            <a:bodyPr/>
            <a:lstStyle/>
            <a:p/>
          </p:txBody>
        </p:sp>
        <p:sp>
          <p:nvSpPr>
            <p:cNvPr id="824" name="pl824"/>
            <p:cNvSpPr/>
            <p:nvPr/>
          </p:nvSpPr>
          <p:spPr>
            <a:xfrm>
              <a:off x="6400690" y="3778522"/>
              <a:ext cx="1211224" cy="52592"/>
            </a:xfrm>
            <a:custGeom>
              <a:avLst/>
              <a:pathLst>
                <a:path w="1211224" h="52592">
                  <a:moveTo>
                    <a:pt x="0" y="52592"/>
                  </a:moveTo>
                  <a:lnTo>
                    <a:pt x="173032" y="11687"/>
                  </a:lnTo>
                  <a:lnTo>
                    <a:pt x="346064" y="29218"/>
                  </a:lnTo>
                  <a:lnTo>
                    <a:pt x="519096" y="35061"/>
                  </a:lnTo>
                  <a:lnTo>
                    <a:pt x="692128" y="46748"/>
                  </a:lnTo>
                  <a:lnTo>
                    <a:pt x="865160" y="17530"/>
                  </a:lnTo>
                  <a:lnTo>
                    <a:pt x="1038192" y="17530"/>
                  </a:lnTo>
                  <a:lnTo>
                    <a:pt x="1211224" y="0"/>
                  </a:lnTo>
                </a:path>
              </a:pathLst>
            </a:custGeom>
            <a:ln w="35231" cap="flat">
              <a:solidFill>
                <a:srgbClr val="BEBEBE">
                  <a:alpha val="69803"/>
                </a:srgbClr>
              </a:solidFill>
              <a:prstDash val="solid"/>
              <a:round/>
            </a:ln>
          </p:spPr>
          <p:txBody>
            <a:bodyPr/>
            <a:lstStyle/>
            <a:p/>
          </p:txBody>
        </p:sp>
        <p:sp>
          <p:nvSpPr>
            <p:cNvPr id="825" name="pl825"/>
            <p:cNvSpPr/>
            <p:nvPr/>
          </p:nvSpPr>
          <p:spPr>
            <a:xfrm>
              <a:off x="6400690"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826" name="pl826"/>
            <p:cNvSpPr/>
            <p:nvPr/>
          </p:nvSpPr>
          <p:spPr>
            <a:xfrm>
              <a:off x="6400690" y="3778522"/>
              <a:ext cx="1211224" cy="52592"/>
            </a:xfrm>
            <a:custGeom>
              <a:avLst/>
              <a:pathLst>
                <a:path w="1211224" h="52592">
                  <a:moveTo>
                    <a:pt x="0" y="52592"/>
                  </a:moveTo>
                  <a:lnTo>
                    <a:pt x="173032" y="11687"/>
                  </a:lnTo>
                  <a:lnTo>
                    <a:pt x="346064" y="29218"/>
                  </a:lnTo>
                  <a:lnTo>
                    <a:pt x="519096" y="35061"/>
                  </a:lnTo>
                  <a:lnTo>
                    <a:pt x="692128" y="46748"/>
                  </a:lnTo>
                  <a:lnTo>
                    <a:pt x="865160" y="17530"/>
                  </a:lnTo>
                  <a:lnTo>
                    <a:pt x="1038192" y="17530"/>
                  </a:lnTo>
                  <a:lnTo>
                    <a:pt x="1211224" y="0"/>
                  </a:lnTo>
                </a:path>
              </a:pathLst>
            </a:custGeom>
            <a:ln w="40651" cap="flat">
              <a:solidFill>
                <a:srgbClr val="000000">
                  <a:alpha val="100000"/>
                </a:srgbClr>
              </a:solidFill>
              <a:prstDash val="solid"/>
              <a:round/>
            </a:ln>
          </p:spPr>
          <p:txBody>
            <a:bodyPr/>
            <a:lstStyle/>
            <a:p/>
          </p:txBody>
        </p:sp>
        <p:sp>
          <p:nvSpPr>
            <p:cNvPr id="827" name="pl827"/>
            <p:cNvSpPr/>
            <p:nvPr/>
          </p:nvSpPr>
          <p:spPr>
            <a:xfrm>
              <a:off x="6400690" y="3778522"/>
              <a:ext cx="1211224" cy="52592"/>
            </a:xfrm>
            <a:custGeom>
              <a:avLst/>
              <a:pathLst>
                <a:path w="1211224" h="52592">
                  <a:moveTo>
                    <a:pt x="0" y="52592"/>
                  </a:moveTo>
                  <a:lnTo>
                    <a:pt x="173032" y="11687"/>
                  </a:lnTo>
                  <a:lnTo>
                    <a:pt x="346064" y="29218"/>
                  </a:lnTo>
                  <a:lnTo>
                    <a:pt x="519096" y="35061"/>
                  </a:lnTo>
                  <a:lnTo>
                    <a:pt x="692128" y="46748"/>
                  </a:lnTo>
                  <a:lnTo>
                    <a:pt x="865160" y="17530"/>
                  </a:lnTo>
                  <a:lnTo>
                    <a:pt x="1038192" y="17530"/>
                  </a:lnTo>
                  <a:lnTo>
                    <a:pt x="1211224" y="0"/>
                  </a:lnTo>
                </a:path>
              </a:pathLst>
            </a:custGeom>
            <a:ln w="35231" cap="flat">
              <a:solidFill>
                <a:srgbClr val="F26A21">
                  <a:alpha val="100000"/>
                </a:srgbClr>
              </a:solidFill>
              <a:prstDash val="solid"/>
              <a:round/>
            </a:ln>
          </p:spPr>
          <p:txBody>
            <a:bodyPr/>
            <a:lstStyle/>
            <a:p/>
          </p:txBody>
        </p:sp>
        <p:sp>
          <p:nvSpPr>
            <p:cNvPr id="828" name="pl828"/>
            <p:cNvSpPr/>
            <p:nvPr/>
          </p:nvSpPr>
          <p:spPr>
            <a:xfrm>
              <a:off x="6340129" y="390123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29" name="tx829"/>
            <p:cNvSpPr/>
            <p:nvPr/>
          </p:nvSpPr>
          <p:spPr>
            <a:xfrm>
              <a:off x="6340431" y="3668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30" name="tx830"/>
            <p:cNvSpPr/>
            <p:nvPr/>
          </p:nvSpPr>
          <p:spPr>
            <a:xfrm>
              <a:off x="6513463" y="36271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31" name="tx831"/>
            <p:cNvSpPr/>
            <p:nvPr/>
          </p:nvSpPr>
          <p:spPr>
            <a:xfrm>
              <a:off x="6686495" y="36447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32" name="tx832"/>
            <p:cNvSpPr/>
            <p:nvPr/>
          </p:nvSpPr>
          <p:spPr>
            <a:xfrm>
              <a:off x="6859527" y="3650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33" name="tx833"/>
            <p:cNvSpPr/>
            <p:nvPr/>
          </p:nvSpPr>
          <p:spPr>
            <a:xfrm>
              <a:off x="7032559" y="3662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834" name="tx834"/>
            <p:cNvSpPr/>
            <p:nvPr/>
          </p:nvSpPr>
          <p:spPr>
            <a:xfrm>
              <a:off x="7205591" y="363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35" name="tx835"/>
            <p:cNvSpPr/>
            <p:nvPr/>
          </p:nvSpPr>
          <p:spPr>
            <a:xfrm>
              <a:off x="7378623" y="363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36" name="tx836"/>
            <p:cNvSpPr/>
            <p:nvPr/>
          </p:nvSpPr>
          <p:spPr>
            <a:xfrm>
              <a:off x="7551655" y="361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837" name="rc837"/>
            <p:cNvSpPr/>
            <p:nvPr/>
          </p:nvSpPr>
          <p:spPr>
            <a:xfrm>
              <a:off x="6340129" y="4352515"/>
              <a:ext cx="1332346" cy="584946"/>
            </a:xfrm>
            <a:prstGeom prst="rect">
              <a:avLst/>
            </a:prstGeom>
            <a:solidFill>
              <a:srgbClr val="EBEBEB">
                <a:alpha val="100000"/>
              </a:srgbClr>
            </a:solidFill>
          </p:spPr>
          <p:txBody>
            <a:bodyPr/>
            <a:lstStyle/>
            <a:p/>
          </p:txBody>
        </p:sp>
        <p:sp>
          <p:nvSpPr>
            <p:cNvPr id="838" name="pl838"/>
            <p:cNvSpPr/>
            <p:nvPr/>
          </p:nvSpPr>
          <p:spPr>
            <a:xfrm>
              <a:off x="6340129" y="4843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39" name="pl839"/>
            <p:cNvSpPr/>
            <p:nvPr/>
          </p:nvSpPr>
          <p:spPr>
            <a:xfrm>
              <a:off x="6340129" y="469758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0" name="pl840"/>
            <p:cNvSpPr/>
            <p:nvPr/>
          </p:nvSpPr>
          <p:spPr>
            <a:xfrm>
              <a:off x="6340129" y="455149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1" name="pl841"/>
            <p:cNvSpPr/>
            <p:nvPr/>
          </p:nvSpPr>
          <p:spPr>
            <a:xfrm>
              <a:off x="6340129" y="440540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42" name="pl842"/>
            <p:cNvSpPr/>
            <p:nvPr/>
          </p:nvSpPr>
          <p:spPr>
            <a:xfrm>
              <a:off x="6340129" y="491671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3" name="pl843"/>
            <p:cNvSpPr/>
            <p:nvPr/>
          </p:nvSpPr>
          <p:spPr>
            <a:xfrm>
              <a:off x="6340129" y="477062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4" name="pl844"/>
            <p:cNvSpPr/>
            <p:nvPr/>
          </p:nvSpPr>
          <p:spPr>
            <a:xfrm>
              <a:off x="6340129" y="462453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5" name="pl845"/>
            <p:cNvSpPr/>
            <p:nvPr/>
          </p:nvSpPr>
          <p:spPr>
            <a:xfrm>
              <a:off x="6340129" y="447844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46" name="pl846"/>
            <p:cNvSpPr/>
            <p:nvPr/>
          </p:nvSpPr>
          <p:spPr>
            <a:xfrm>
              <a:off x="640069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47" name="pl847"/>
            <p:cNvSpPr/>
            <p:nvPr/>
          </p:nvSpPr>
          <p:spPr>
            <a:xfrm>
              <a:off x="657372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48" name="pl848"/>
            <p:cNvSpPr/>
            <p:nvPr/>
          </p:nvSpPr>
          <p:spPr>
            <a:xfrm>
              <a:off x="674675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6919786"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7092818"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7265850"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7438882"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7611914"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6400690"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855" name="pl855"/>
            <p:cNvSpPr/>
            <p:nvPr/>
          </p:nvSpPr>
          <p:spPr>
            <a:xfrm>
              <a:off x="6400690" y="4747252"/>
              <a:ext cx="1211224" cy="163621"/>
            </a:xfrm>
            <a:custGeom>
              <a:avLst/>
              <a:pathLst>
                <a:path w="1211224" h="163621">
                  <a:moveTo>
                    <a:pt x="0" y="163621"/>
                  </a:moveTo>
                  <a:lnTo>
                    <a:pt x="173032" y="17530"/>
                  </a:lnTo>
                  <a:lnTo>
                    <a:pt x="346064" y="29218"/>
                  </a:lnTo>
                  <a:lnTo>
                    <a:pt x="519096" y="35061"/>
                  </a:lnTo>
                  <a:lnTo>
                    <a:pt x="692128" y="0"/>
                  </a:lnTo>
                  <a:lnTo>
                    <a:pt x="865160" y="40905"/>
                  </a:lnTo>
                  <a:lnTo>
                    <a:pt x="1038192" y="17530"/>
                  </a:lnTo>
                  <a:lnTo>
                    <a:pt x="1211224" y="17530"/>
                  </a:lnTo>
                </a:path>
              </a:pathLst>
            </a:custGeom>
            <a:ln w="40651" cap="flat">
              <a:solidFill>
                <a:srgbClr val="BEBEBE">
                  <a:alpha val="69803"/>
                </a:srgbClr>
              </a:solidFill>
              <a:prstDash val="solid"/>
              <a:round/>
            </a:ln>
          </p:spPr>
          <p:txBody>
            <a:bodyPr/>
            <a:lstStyle/>
            <a:p/>
          </p:txBody>
        </p:sp>
        <p:sp>
          <p:nvSpPr>
            <p:cNvPr id="856" name="pl856"/>
            <p:cNvSpPr/>
            <p:nvPr/>
          </p:nvSpPr>
          <p:spPr>
            <a:xfrm>
              <a:off x="6400690" y="4747252"/>
              <a:ext cx="1211224" cy="163621"/>
            </a:xfrm>
            <a:custGeom>
              <a:avLst/>
              <a:pathLst>
                <a:path w="1211224" h="163621">
                  <a:moveTo>
                    <a:pt x="0" y="163621"/>
                  </a:moveTo>
                  <a:lnTo>
                    <a:pt x="173032" y="17530"/>
                  </a:lnTo>
                  <a:lnTo>
                    <a:pt x="346064" y="29218"/>
                  </a:lnTo>
                  <a:lnTo>
                    <a:pt x="519096" y="35061"/>
                  </a:lnTo>
                  <a:lnTo>
                    <a:pt x="692128" y="0"/>
                  </a:lnTo>
                  <a:lnTo>
                    <a:pt x="865160" y="40905"/>
                  </a:lnTo>
                  <a:lnTo>
                    <a:pt x="1038192" y="17530"/>
                  </a:lnTo>
                  <a:lnTo>
                    <a:pt x="1211224" y="17530"/>
                  </a:lnTo>
                </a:path>
              </a:pathLst>
            </a:custGeom>
            <a:ln w="35231" cap="flat">
              <a:solidFill>
                <a:srgbClr val="BEBEBE">
                  <a:alpha val="69803"/>
                </a:srgbClr>
              </a:solidFill>
              <a:prstDash val="solid"/>
              <a:round/>
            </a:ln>
          </p:spPr>
          <p:txBody>
            <a:bodyPr/>
            <a:lstStyle/>
            <a:p/>
          </p:txBody>
        </p:sp>
        <p:sp>
          <p:nvSpPr>
            <p:cNvPr id="857" name="pl857"/>
            <p:cNvSpPr/>
            <p:nvPr/>
          </p:nvSpPr>
          <p:spPr>
            <a:xfrm>
              <a:off x="6400690"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858" name="pl858"/>
            <p:cNvSpPr/>
            <p:nvPr/>
          </p:nvSpPr>
          <p:spPr>
            <a:xfrm>
              <a:off x="6400690" y="4747252"/>
              <a:ext cx="1211224" cy="163621"/>
            </a:xfrm>
            <a:custGeom>
              <a:avLst/>
              <a:pathLst>
                <a:path w="1211224" h="163621">
                  <a:moveTo>
                    <a:pt x="0" y="163621"/>
                  </a:moveTo>
                  <a:lnTo>
                    <a:pt x="173032" y="17530"/>
                  </a:lnTo>
                  <a:lnTo>
                    <a:pt x="346064" y="29218"/>
                  </a:lnTo>
                  <a:lnTo>
                    <a:pt x="519096" y="35061"/>
                  </a:lnTo>
                  <a:lnTo>
                    <a:pt x="692128" y="0"/>
                  </a:lnTo>
                  <a:lnTo>
                    <a:pt x="865160" y="40905"/>
                  </a:lnTo>
                  <a:lnTo>
                    <a:pt x="1038192" y="17530"/>
                  </a:lnTo>
                  <a:lnTo>
                    <a:pt x="1211224" y="17530"/>
                  </a:lnTo>
                </a:path>
              </a:pathLst>
            </a:custGeom>
            <a:ln w="40651" cap="flat">
              <a:solidFill>
                <a:srgbClr val="000000">
                  <a:alpha val="100000"/>
                </a:srgbClr>
              </a:solidFill>
              <a:prstDash val="solid"/>
              <a:round/>
            </a:ln>
          </p:spPr>
          <p:txBody>
            <a:bodyPr/>
            <a:lstStyle/>
            <a:p/>
          </p:txBody>
        </p:sp>
        <p:sp>
          <p:nvSpPr>
            <p:cNvPr id="859" name="pl859"/>
            <p:cNvSpPr/>
            <p:nvPr/>
          </p:nvSpPr>
          <p:spPr>
            <a:xfrm>
              <a:off x="6400690" y="4747252"/>
              <a:ext cx="1211224" cy="163621"/>
            </a:xfrm>
            <a:custGeom>
              <a:avLst/>
              <a:pathLst>
                <a:path w="1211224" h="163621">
                  <a:moveTo>
                    <a:pt x="0" y="163621"/>
                  </a:moveTo>
                  <a:lnTo>
                    <a:pt x="173032" y="17530"/>
                  </a:lnTo>
                  <a:lnTo>
                    <a:pt x="346064" y="29218"/>
                  </a:lnTo>
                  <a:lnTo>
                    <a:pt x="519096" y="35061"/>
                  </a:lnTo>
                  <a:lnTo>
                    <a:pt x="692128" y="0"/>
                  </a:lnTo>
                  <a:lnTo>
                    <a:pt x="865160" y="40905"/>
                  </a:lnTo>
                  <a:lnTo>
                    <a:pt x="1038192" y="17530"/>
                  </a:lnTo>
                  <a:lnTo>
                    <a:pt x="1211224" y="17530"/>
                  </a:lnTo>
                </a:path>
              </a:pathLst>
            </a:custGeom>
            <a:ln w="35231" cap="flat">
              <a:solidFill>
                <a:srgbClr val="F26A21">
                  <a:alpha val="100000"/>
                </a:srgbClr>
              </a:solidFill>
              <a:prstDash val="solid"/>
              <a:round/>
            </a:ln>
          </p:spPr>
          <p:txBody>
            <a:bodyPr/>
            <a:lstStyle/>
            <a:p/>
          </p:txBody>
        </p:sp>
        <p:sp>
          <p:nvSpPr>
            <p:cNvPr id="860" name="pl860"/>
            <p:cNvSpPr/>
            <p:nvPr/>
          </p:nvSpPr>
          <p:spPr>
            <a:xfrm>
              <a:off x="6340129" y="4770626"/>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61" name="tx861"/>
            <p:cNvSpPr/>
            <p:nvPr/>
          </p:nvSpPr>
          <p:spPr>
            <a:xfrm>
              <a:off x="6322371" y="474784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862" name="tx862"/>
            <p:cNvSpPr/>
            <p:nvPr/>
          </p:nvSpPr>
          <p:spPr>
            <a:xfrm>
              <a:off x="6543592" y="46017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3" name="tx863"/>
            <p:cNvSpPr/>
            <p:nvPr/>
          </p:nvSpPr>
          <p:spPr>
            <a:xfrm>
              <a:off x="6698565" y="46134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4" name="tx864"/>
            <p:cNvSpPr/>
            <p:nvPr/>
          </p:nvSpPr>
          <p:spPr>
            <a:xfrm>
              <a:off x="6871597" y="4619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5" name="tx865"/>
            <p:cNvSpPr/>
            <p:nvPr/>
          </p:nvSpPr>
          <p:spPr>
            <a:xfrm>
              <a:off x="7062688" y="45842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66" name="tx866"/>
            <p:cNvSpPr/>
            <p:nvPr/>
          </p:nvSpPr>
          <p:spPr>
            <a:xfrm>
              <a:off x="7217661" y="4625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7" name="tx867"/>
            <p:cNvSpPr/>
            <p:nvPr/>
          </p:nvSpPr>
          <p:spPr>
            <a:xfrm>
              <a:off x="7408752" y="46017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8" name="tx868"/>
            <p:cNvSpPr/>
            <p:nvPr/>
          </p:nvSpPr>
          <p:spPr>
            <a:xfrm>
              <a:off x="7581784" y="46017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9" name="rc869"/>
            <p:cNvSpPr/>
            <p:nvPr/>
          </p:nvSpPr>
          <p:spPr>
            <a:xfrm>
              <a:off x="7742064" y="874964"/>
              <a:ext cx="1332346" cy="584946"/>
            </a:xfrm>
            <a:prstGeom prst="rect">
              <a:avLst/>
            </a:prstGeom>
            <a:solidFill>
              <a:srgbClr val="EBEBEB">
                <a:alpha val="100000"/>
              </a:srgbClr>
            </a:solidFill>
          </p:spPr>
          <p:txBody>
            <a:bodyPr/>
            <a:lstStyle/>
            <a:p/>
          </p:txBody>
        </p:sp>
        <p:sp>
          <p:nvSpPr>
            <p:cNvPr id="870" name="pl870"/>
            <p:cNvSpPr/>
            <p:nvPr/>
          </p:nvSpPr>
          <p:spPr>
            <a:xfrm>
              <a:off x="7742064" y="136612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1" name="pl871"/>
            <p:cNvSpPr/>
            <p:nvPr/>
          </p:nvSpPr>
          <p:spPr>
            <a:xfrm>
              <a:off x="7742064" y="122003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2" name="pl872"/>
            <p:cNvSpPr/>
            <p:nvPr/>
          </p:nvSpPr>
          <p:spPr>
            <a:xfrm>
              <a:off x="7742064" y="107393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3" name="pl873"/>
            <p:cNvSpPr/>
            <p:nvPr/>
          </p:nvSpPr>
          <p:spPr>
            <a:xfrm>
              <a:off x="7742064" y="927849"/>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874" name="pl874"/>
            <p:cNvSpPr/>
            <p:nvPr/>
          </p:nvSpPr>
          <p:spPr>
            <a:xfrm>
              <a:off x="7742064" y="143916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5" name="pl875"/>
            <p:cNvSpPr/>
            <p:nvPr/>
          </p:nvSpPr>
          <p:spPr>
            <a:xfrm>
              <a:off x="7742064" y="129307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6" name="pl876"/>
            <p:cNvSpPr/>
            <p:nvPr/>
          </p:nvSpPr>
          <p:spPr>
            <a:xfrm>
              <a:off x="7742064" y="114698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7" name="pl877"/>
            <p:cNvSpPr/>
            <p:nvPr/>
          </p:nvSpPr>
          <p:spPr>
            <a:xfrm>
              <a:off x="7742064" y="1000894"/>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878" name="pl878"/>
            <p:cNvSpPr/>
            <p:nvPr/>
          </p:nvSpPr>
          <p:spPr>
            <a:xfrm>
              <a:off x="780262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79" name="pl879"/>
            <p:cNvSpPr/>
            <p:nvPr/>
          </p:nvSpPr>
          <p:spPr>
            <a:xfrm>
              <a:off x="797565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0" name="pl880"/>
            <p:cNvSpPr/>
            <p:nvPr/>
          </p:nvSpPr>
          <p:spPr>
            <a:xfrm>
              <a:off x="814868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1" name="pl881"/>
            <p:cNvSpPr/>
            <p:nvPr/>
          </p:nvSpPr>
          <p:spPr>
            <a:xfrm>
              <a:off x="8321721"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2" name="pl882"/>
            <p:cNvSpPr/>
            <p:nvPr/>
          </p:nvSpPr>
          <p:spPr>
            <a:xfrm>
              <a:off x="8494753"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3" name="pl883"/>
            <p:cNvSpPr/>
            <p:nvPr/>
          </p:nvSpPr>
          <p:spPr>
            <a:xfrm>
              <a:off x="8667785"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4" name="pl884"/>
            <p:cNvSpPr/>
            <p:nvPr/>
          </p:nvSpPr>
          <p:spPr>
            <a:xfrm>
              <a:off x="8840817"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5" name="pl885"/>
            <p:cNvSpPr/>
            <p:nvPr/>
          </p:nvSpPr>
          <p:spPr>
            <a:xfrm>
              <a:off x="9013849" y="874964"/>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6" name="pl886"/>
            <p:cNvSpPr/>
            <p:nvPr/>
          </p:nvSpPr>
          <p:spPr>
            <a:xfrm>
              <a:off x="7802625"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887" name="pl887"/>
            <p:cNvSpPr/>
            <p:nvPr/>
          </p:nvSpPr>
          <p:spPr>
            <a:xfrm>
              <a:off x="7802625" y="1047643"/>
              <a:ext cx="1211224" cy="140246"/>
            </a:xfrm>
            <a:custGeom>
              <a:avLst/>
              <a:pathLst>
                <a:path w="1211224" h="140246">
                  <a:moveTo>
                    <a:pt x="0" y="40905"/>
                  </a:moveTo>
                  <a:lnTo>
                    <a:pt x="173032" y="0"/>
                  </a:lnTo>
                  <a:lnTo>
                    <a:pt x="346064" y="17530"/>
                  </a:lnTo>
                  <a:lnTo>
                    <a:pt x="519096" y="52592"/>
                  </a:lnTo>
                  <a:lnTo>
                    <a:pt x="692128" y="46748"/>
                  </a:lnTo>
                  <a:lnTo>
                    <a:pt x="865160" y="99341"/>
                  </a:lnTo>
                  <a:lnTo>
                    <a:pt x="1038192" y="140246"/>
                  </a:lnTo>
                  <a:lnTo>
                    <a:pt x="1211224" y="122715"/>
                  </a:lnTo>
                </a:path>
              </a:pathLst>
            </a:custGeom>
            <a:ln w="40651" cap="flat">
              <a:solidFill>
                <a:srgbClr val="BEBEBE">
                  <a:alpha val="69803"/>
                </a:srgbClr>
              </a:solidFill>
              <a:prstDash val="solid"/>
              <a:round/>
            </a:ln>
          </p:spPr>
          <p:txBody>
            <a:bodyPr/>
            <a:lstStyle/>
            <a:p/>
          </p:txBody>
        </p:sp>
        <p:sp>
          <p:nvSpPr>
            <p:cNvPr id="888" name="pl888"/>
            <p:cNvSpPr/>
            <p:nvPr/>
          </p:nvSpPr>
          <p:spPr>
            <a:xfrm>
              <a:off x="7802625" y="1047643"/>
              <a:ext cx="1211224" cy="140246"/>
            </a:xfrm>
            <a:custGeom>
              <a:avLst/>
              <a:pathLst>
                <a:path w="1211224" h="140246">
                  <a:moveTo>
                    <a:pt x="0" y="40905"/>
                  </a:moveTo>
                  <a:lnTo>
                    <a:pt x="173032" y="0"/>
                  </a:lnTo>
                  <a:lnTo>
                    <a:pt x="346064" y="17530"/>
                  </a:lnTo>
                  <a:lnTo>
                    <a:pt x="519096" y="52592"/>
                  </a:lnTo>
                  <a:lnTo>
                    <a:pt x="692128" y="46748"/>
                  </a:lnTo>
                  <a:lnTo>
                    <a:pt x="865160" y="99341"/>
                  </a:lnTo>
                  <a:lnTo>
                    <a:pt x="1038192" y="140246"/>
                  </a:lnTo>
                  <a:lnTo>
                    <a:pt x="1211224" y="122715"/>
                  </a:lnTo>
                </a:path>
              </a:pathLst>
            </a:custGeom>
            <a:ln w="35231" cap="flat">
              <a:solidFill>
                <a:srgbClr val="BEBEBE">
                  <a:alpha val="69803"/>
                </a:srgbClr>
              </a:solidFill>
              <a:prstDash val="solid"/>
              <a:round/>
            </a:ln>
          </p:spPr>
          <p:txBody>
            <a:bodyPr/>
            <a:lstStyle/>
            <a:p/>
          </p:txBody>
        </p:sp>
        <p:sp>
          <p:nvSpPr>
            <p:cNvPr id="889" name="pl889"/>
            <p:cNvSpPr/>
            <p:nvPr/>
          </p:nvSpPr>
          <p:spPr>
            <a:xfrm>
              <a:off x="7802625" y="1205420"/>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890" name="pl890"/>
            <p:cNvSpPr/>
            <p:nvPr/>
          </p:nvSpPr>
          <p:spPr>
            <a:xfrm>
              <a:off x="7802625" y="1047643"/>
              <a:ext cx="1211224" cy="140246"/>
            </a:xfrm>
            <a:custGeom>
              <a:avLst/>
              <a:pathLst>
                <a:path w="1211224" h="140246">
                  <a:moveTo>
                    <a:pt x="0" y="40905"/>
                  </a:moveTo>
                  <a:lnTo>
                    <a:pt x="173032" y="0"/>
                  </a:lnTo>
                  <a:lnTo>
                    <a:pt x="346064" y="17530"/>
                  </a:lnTo>
                  <a:lnTo>
                    <a:pt x="519096" y="52592"/>
                  </a:lnTo>
                  <a:lnTo>
                    <a:pt x="692128" y="46748"/>
                  </a:lnTo>
                  <a:lnTo>
                    <a:pt x="865160" y="99341"/>
                  </a:lnTo>
                  <a:lnTo>
                    <a:pt x="1038192" y="140246"/>
                  </a:lnTo>
                  <a:lnTo>
                    <a:pt x="1211224" y="122715"/>
                  </a:lnTo>
                </a:path>
              </a:pathLst>
            </a:custGeom>
            <a:ln w="40651" cap="flat">
              <a:solidFill>
                <a:srgbClr val="000000">
                  <a:alpha val="100000"/>
                </a:srgbClr>
              </a:solidFill>
              <a:prstDash val="solid"/>
              <a:round/>
            </a:ln>
          </p:spPr>
          <p:txBody>
            <a:bodyPr/>
            <a:lstStyle/>
            <a:p/>
          </p:txBody>
        </p:sp>
        <p:sp>
          <p:nvSpPr>
            <p:cNvPr id="891" name="pl891"/>
            <p:cNvSpPr/>
            <p:nvPr/>
          </p:nvSpPr>
          <p:spPr>
            <a:xfrm>
              <a:off x="7802625" y="1047643"/>
              <a:ext cx="1211224" cy="140246"/>
            </a:xfrm>
            <a:custGeom>
              <a:avLst/>
              <a:pathLst>
                <a:path w="1211224" h="140246">
                  <a:moveTo>
                    <a:pt x="0" y="40905"/>
                  </a:moveTo>
                  <a:lnTo>
                    <a:pt x="173032" y="0"/>
                  </a:lnTo>
                  <a:lnTo>
                    <a:pt x="346064" y="17530"/>
                  </a:lnTo>
                  <a:lnTo>
                    <a:pt x="519096" y="52592"/>
                  </a:lnTo>
                  <a:lnTo>
                    <a:pt x="692128" y="46748"/>
                  </a:lnTo>
                  <a:lnTo>
                    <a:pt x="865160" y="99341"/>
                  </a:lnTo>
                  <a:lnTo>
                    <a:pt x="1038192" y="140246"/>
                  </a:lnTo>
                  <a:lnTo>
                    <a:pt x="1211224" y="122715"/>
                  </a:lnTo>
                </a:path>
              </a:pathLst>
            </a:custGeom>
            <a:ln w="35231" cap="flat">
              <a:solidFill>
                <a:srgbClr val="F26A21">
                  <a:alpha val="100000"/>
                </a:srgbClr>
              </a:solidFill>
              <a:prstDash val="solid"/>
              <a:round/>
            </a:ln>
          </p:spPr>
          <p:txBody>
            <a:bodyPr/>
            <a:lstStyle/>
            <a:p/>
          </p:txBody>
        </p:sp>
        <p:sp>
          <p:nvSpPr>
            <p:cNvPr id="892" name="pl892"/>
            <p:cNvSpPr/>
            <p:nvPr/>
          </p:nvSpPr>
          <p:spPr>
            <a:xfrm>
              <a:off x="7742064" y="1293075"/>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893" name="tx893"/>
            <p:cNvSpPr/>
            <p:nvPr/>
          </p:nvSpPr>
          <p:spPr>
            <a:xfrm>
              <a:off x="7742366" y="9255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894" name="tx894"/>
            <p:cNvSpPr/>
            <p:nvPr/>
          </p:nvSpPr>
          <p:spPr>
            <a:xfrm>
              <a:off x="7915398" y="884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895" name="tx895"/>
            <p:cNvSpPr/>
            <p:nvPr/>
          </p:nvSpPr>
          <p:spPr>
            <a:xfrm>
              <a:off x="8088430" y="902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896" name="tx896"/>
            <p:cNvSpPr/>
            <p:nvPr/>
          </p:nvSpPr>
          <p:spPr>
            <a:xfrm>
              <a:off x="8261462" y="937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897" name="tx897"/>
            <p:cNvSpPr/>
            <p:nvPr/>
          </p:nvSpPr>
          <p:spPr>
            <a:xfrm>
              <a:off x="8434494" y="931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898" name="tx898"/>
            <p:cNvSpPr/>
            <p:nvPr/>
          </p:nvSpPr>
          <p:spPr>
            <a:xfrm>
              <a:off x="8607526" y="98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899" name="tx899"/>
            <p:cNvSpPr/>
            <p:nvPr/>
          </p:nvSpPr>
          <p:spPr>
            <a:xfrm>
              <a:off x="8780558" y="1024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00" name="tx900"/>
            <p:cNvSpPr/>
            <p:nvPr/>
          </p:nvSpPr>
          <p:spPr>
            <a:xfrm>
              <a:off x="8953590" y="10073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01" name="rc901"/>
            <p:cNvSpPr/>
            <p:nvPr/>
          </p:nvSpPr>
          <p:spPr>
            <a:xfrm>
              <a:off x="7742064" y="1744352"/>
              <a:ext cx="1332346" cy="584946"/>
            </a:xfrm>
            <a:prstGeom prst="rect">
              <a:avLst/>
            </a:prstGeom>
            <a:solidFill>
              <a:srgbClr val="EBEBEB">
                <a:alpha val="100000"/>
              </a:srgbClr>
            </a:solidFill>
          </p:spPr>
          <p:txBody>
            <a:bodyPr/>
            <a:lstStyle/>
            <a:p/>
          </p:txBody>
        </p:sp>
        <p:sp>
          <p:nvSpPr>
            <p:cNvPr id="902" name="pl902"/>
            <p:cNvSpPr/>
            <p:nvPr/>
          </p:nvSpPr>
          <p:spPr>
            <a:xfrm>
              <a:off x="7742064" y="2235508"/>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03" name="pl903"/>
            <p:cNvSpPr/>
            <p:nvPr/>
          </p:nvSpPr>
          <p:spPr>
            <a:xfrm>
              <a:off x="7742064" y="208941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04" name="pl904"/>
            <p:cNvSpPr/>
            <p:nvPr/>
          </p:nvSpPr>
          <p:spPr>
            <a:xfrm>
              <a:off x="7742064" y="1943327"/>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05" name="pl905"/>
            <p:cNvSpPr/>
            <p:nvPr/>
          </p:nvSpPr>
          <p:spPr>
            <a:xfrm>
              <a:off x="7742064" y="179723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06" name="pl906"/>
            <p:cNvSpPr/>
            <p:nvPr/>
          </p:nvSpPr>
          <p:spPr>
            <a:xfrm>
              <a:off x="7742064" y="230855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07" name="pl907"/>
            <p:cNvSpPr/>
            <p:nvPr/>
          </p:nvSpPr>
          <p:spPr>
            <a:xfrm>
              <a:off x="7742064" y="2162463"/>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08" name="pl908"/>
            <p:cNvSpPr/>
            <p:nvPr/>
          </p:nvSpPr>
          <p:spPr>
            <a:xfrm>
              <a:off x="7742064" y="201637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09" name="pl909"/>
            <p:cNvSpPr/>
            <p:nvPr/>
          </p:nvSpPr>
          <p:spPr>
            <a:xfrm>
              <a:off x="7742064" y="1870282"/>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10" name="pl910"/>
            <p:cNvSpPr/>
            <p:nvPr/>
          </p:nvSpPr>
          <p:spPr>
            <a:xfrm>
              <a:off x="780262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1" name="pl911"/>
            <p:cNvSpPr/>
            <p:nvPr/>
          </p:nvSpPr>
          <p:spPr>
            <a:xfrm>
              <a:off x="797565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2" name="pl912"/>
            <p:cNvSpPr/>
            <p:nvPr/>
          </p:nvSpPr>
          <p:spPr>
            <a:xfrm>
              <a:off x="814868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3" name="pl913"/>
            <p:cNvSpPr/>
            <p:nvPr/>
          </p:nvSpPr>
          <p:spPr>
            <a:xfrm>
              <a:off x="8321721"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4" name="pl914"/>
            <p:cNvSpPr/>
            <p:nvPr/>
          </p:nvSpPr>
          <p:spPr>
            <a:xfrm>
              <a:off x="8494753"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5" name="pl915"/>
            <p:cNvSpPr/>
            <p:nvPr/>
          </p:nvSpPr>
          <p:spPr>
            <a:xfrm>
              <a:off x="8667785"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6" name="pl916"/>
            <p:cNvSpPr/>
            <p:nvPr/>
          </p:nvSpPr>
          <p:spPr>
            <a:xfrm>
              <a:off x="8840817"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7" name="pl917"/>
            <p:cNvSpPr/>
            <p:nvPr/>
          </p:nvSpPr>
          <p:spPr>
            <a:xfrm>
              <a:off x="9013849" y="174435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7802625"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919" name="pl919"/>
            <p:cNvSpPr/>
            <p:nvPr/>
          </p:nvSpPr>
          <p:spPr>
            <a:xfrm>
              <a:off x="7802625" y="2039747"/>
              <a:ext cx="1211224" cy="128559"/>
            </a:xfrm>
            <a:custGeom>
              <a:avLst/>
              <a:pathLst>
                <a:path w="1211224" h="128559">
                  <a:moveTo>
                    <a:pt x="0" y="35061"/>
                  </a:moveTo>
                  <a:lnTo>
                    <a:pt x="173032" y="46748"/>
                  </a:lnTo>
                  <a:lnTo>
                    <a:pt x="346064" y="70123"/>
                  </a:lnTo>
                  <a:lnTo>
                    <a:pt x="519096" y="17530"/>
                  </a:lnTo>
                  <a:lnTo>
                    <a:pt x="692128" y="87654"/>
                  </a:lnTo>
                  <a:lnTo>
                    <a:pt x="865160" y="116872"/>
                  </a:lnTo>
                  <a:lnTo>
                    <a:pt x="1038192" y="128559"/>
                  </a:lnTo>
                  <a:lnTo>
                    <a:pt x="1211224" y="0"/>
                  </a:lnTo>
                </a:path>
              </a:pathLst>
            </a:custGeom>
            <a:ln w="40651" cap="flat">
              <a:solidFill>
                <a:srgbClr val="BEBEBE">
                  <a:alpha val="69803"/>
                </a:srgbClr>
              </a:solidFill>
              <a:prstDash val="solid"/>
              <a:round/>
            </a:ln>
          </p:spPr>
          <p:txBody>
            <a:bodyPr/>
            <a:lstStyle/>
            <a:p/>
          </p:txBody>
        </p:sp>
        <p:sp>
          <p:nvSpPr>
            <p:cNvPr id="920" name="pl920"/>
            <p:cNvSpPr/>
            <p:nvPr/>
          </p:nvSpPr>
          <p:spPr>
            <a:xfrm>
              <a:off x="7802625" y="2039747"/>
              <a:ext cx="1211224" cy="128559"/>
            </a:xfrm>
            <a:custGeom>
              <a:avLst/>
              <a:pathLst>
                <a:path w="1211224" h="128559">
                  <a:moveTo>
                    <a:pt x="0" y="35061"/>
                  </a:moveTo>
                  <a:lnTo>
                    <a:pt x="173032" y="46748"/>
                  </a:lnTo>
                  <a:lnTo>
                    <a:pt x="346064" y="70123"/>
                  </a:lnTo>
                  <a:lnTo>
                    <a:pt x="519096" y="17530"/>
                  </a:lnTo>
                  <a:lnTo>
                    <a:pt x="692128" y="87654"/>
                  </a:lnTo>
                  <a:lnTo>
                    <a:pt x="865160" y="116872"/>
                  </a:lnTo>
                  <a:lnTo>
                    <a:pt x="1038192" y="128559"/>
                  </a:lnTo>
                  <a:lnTo>
                    <a:pt x="1211224" y="0"/>
                  </a:lnTo>
                </a:path>
              </a:pathLst>
            </a:custGeom>
            <a:ln w="35231" cap="flat">
              <a:solidFill>
                <a:srgbClr val="BEBEBE">
                  <a:alpha val="69803"/>
                </a:srgbClr>
              </a:solidFill>
              <a:prstDash val="solid"/>
              <a:round/>
            </a:ln>
          </p:spPr>
          <p:txBody>
            <a:bodyPr/>
            <a:lstStyle/>
            <a:p/>
          </p:txBody>
        </p:sp>
        <p:sp>
          <p:nvSpPr>
            <p:cNvPr id="921" name="pl921"/>
            <p:cNvSpPr/>
            <p:nvPr/>
          </p:nvSpPr>
          <p:spPr>
            <a:xfrm>
              <a:off x="7802625" y="2074808"/>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922" name="pl922"/>
            <p:cNvSpPr/>
            <p:nvPr/>
          </p:nvSpPr>
          <p:spPr>
            <a:xfrm>
              <a:off x="7802625" y="2039747"/>
              <a:ext cx="1211224" cy="128559"/>
            </a:xfrm>
            <a:custGeom>
              <a:avLst/>
              <a:pathLst>
                <a:path w="1211224" h="128559">
                  <a:moveTo>
                    <a:pt x="0" y="35061"/>
                  </a:moveTo>
                  <a:lnTo>
                    <a:pt x="173032" y="46748"/>
                  </a:lnTo>
                  <a:lnTo>
                    <a:pt x="346064" y="70123"/>
                  </a:lnTo>
                  <a:lnTo>
                    <a:pt x="519096" y="17530"/>
                  </a:lnTo>
                  <a:lnTo>
                    <a:pt x="692128" y="87654"/>
                  </a:lnTo>
                  <a:lnTo>
                    <a:pt x="865160" y="116872"/>
                  </a:lnTo>
                  <a:lnTo>
                    <a:pt x="1038192" y="128559"/>
                  </a:lnTo>
                  <a:lnTo>
                    <a:pt x="1211224" y="0"/>
                  </a:lnTo>
                </a:path>
              </a:pathLst>
            </a:custGeom>
            <a:ln w="40651" cap="flat">
              <a:solidFill>
                <a:srgbClr val="000000">
                  <a:alpha val="100000"/>
                </a:srgbClr>
              </a:solidFill>
              <a:prstDash val="solid"/>
              <a:round/>
            </a:ln>
          </p:spPr>
          <p:txBody>
            <a:bodyPr/>
            <a:lstStyle/>
            <a:p/>
          </p:txBody>
        </p:sp>
        <p:sp>
          <p:nvSpPr>
            <p:cNvPr id="923" name="pl923"/>
            <p:cNvSpPr/>
            <p:nvPr/>
          </p:nvSpPr>
          <p:spPr>
            <a:xfrm>
              <a:off x="7802625" y="2039747"/>
              <a:ext cx="1211224" cy="128559"/>
            </a:xfrm>
            <a:custGeom>
              <a:avLst/>
              <a:pathLst>
                <a:path w="1211224" h="128559">
                  <a:moveTo>
                    <a:pt x="0" y="35061"/>
                  </a:moveTo>
                  <a:lnTo>
                    <a:pt x="173032" y="46748"/>
                  </a:lnTo>
                  <a:lnTo>
                    <a:pt x="346064" y="70123"/>
                  </a:lnTo>
                  <a:lnTo>
                    <a:pt x="519096" y="17530"/>
                  </a:lnTo>
                  <a:lnTo>
                    <a:pt x="692128" y="87654"/>
                  </a:lnTo>
                  <a:lnTo>
                    <a:pt x="865160" y="116872"/>
                  </a:lnTo>
                  <a:lnTo>
                    <a:pt x="1038192" y="128559"/>
                  </a:lnTo>
                  <a:lnTo>
                    <a:pt x="1211224" y="0"/>
                  </a:lnTo>
                </a:path>
              </a:pathLst>
            </a:custGeom>
            <a:ln w="35231" cap="flat">
              <a:solidFill>
                <a:srgbClr val="F26A21">
                  <a:alpha val="100000"/>
                </a:srgbClr>
              </a:solidFill>
              <a:prstDash val="solid"/>
              <a:round/>
            </a:ln>
          </p:spPr>
          <p:txBody>
            <a:bodyPr/>
            <a:lstStyle/>
            <a:p/>
          </p:txBody>
        </p:sp>
        <p:sp>
          <p:nvSpPr>
            <p:cNvPr id="924" name="pl924"/>
            <p:cNvSpPr/>
            <p:nvPr/>
          </p:nvSpPr>
          <p:spPr>
            <a:xfrm>
              <a:off x="7742064" y="2162463"/>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925" name="tx925"/>
            <p:cNvSpPr/>
            <p:nvPr/>
          </p:nvSpPr>
          <p:spPr>
            <a:xfrm>
              <a:off x="7742366" y="1911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26" name="tx926"/>
            <p:cNvSpPr/>
            <p:nvPr/>
          </p:nvSpPr>
          <p:spPr>
            <a:xfrm>
              <a:off x="7915398" y="1923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27" name="tx927"/>
            <p:cNvSpPr/>
            <p:nvPr/>
          </p:nvSpPr>
          <p:spPr>
            <a:xfrm>
              <a:off x="8118560" y="1946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28" name="tx928"/>
            <p:cNvSpPr/>
            <p:nvPr/>
          </p:nvSpPr>
          <p:spPr>
            <a:xfrm>
              <a:off x="8261462" y="18942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29" name="tx929"/>
            <p:cNvSpPr/>
            <p:nvPr/>
          </p:nvSpPr>
          <p:spPr>
            <a:xfrm>
              <a:off x="8464624" y="19643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30" name="tx930"/>
            <p:cNvSpPr/>
            <p:nvPr/>
          </p:nvSpPr>
          <p:spPr>
            <a:xfrm>
              <a:off x="8637656" y="19935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1" name="tx931"/>
            <p:cNvSpPr/>
            <p:nvPr/>
          </p:nvSpPr>
          <p:spPr>
            <a:xfrm>
              <a:off x="8792628" y="20052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2" name="tx932"/>
            <p:cNvSpPr/>
            <p:nvPr/>
          </p:nvSpPr>
          <p:spPr>
            <a:xfrm>
              <a:off x="8953590" y="1876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33" name="rc933"/>
            <p:cNvSpPr/>
            <p:nvPr/>
          </p:nvSpPr>
          <p:spPr>
            <a:xfrm>
              <a:off x="7742064" y="2613739"/>
              <a:ext cx="1332346" cy="584946"/>
            </a:xfrm>
            <a:prstGeom prst="rect">
              <a:avLst/>
            </a:prstGeom>
            <a:solidFill>
              <a:srgbClr val="EBEBEB">
                <a:alpha val="100000"/>
              </a:srgbClr>
            </a:solidFill>
          </p:spPr>
          <p:txBody>
            <a:bodyPr/>
            <a:lstStyle/>
            <a:p/>
          </p:txBody>
        </p:sp>
        <p:sp>
          <p:nvSpPr>
            <p:cNvPr id="934" name="pl934"/>
            <p:cNvSpPr/>
            <p:nvPr/>
          </p:nvSpPr>
          <p:spPr>
            <a:xfrm>
              <a:off x="7742064" y="3104896"/>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35" name="pl935"/>
            <p:cNvSpPr/>
            <p:nvPr/>
          </p:nvSpPr>
          <p:spPr>
            <a:xfrm>
              <a:off x="7742064" y="295880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36" name="pl936"/>
            <p:cNvSpPr/>
            <p:nvPr/>
          </p:nvSpPr>
          <p:spPr>
            <a:xfrm>
              <a:off x="7742064" y="2812715"/>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37" name="pl937"/>
            <p:cNvSpPr/>
            <p:nvPr/>
          </p:nvSpPr>
          <p:spPr>
            <a:xfrm>
              <a:off x="7742064" y="2666624"/>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38" name="pl938"/>
            <p:cNvSpPr/>
            <p:nvPr/>
          </p:nvSpPr>
          <p:spPr>
            <a:xfrm>
              <a:off x="7742064" y="3177941"/>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39" name="pl939"/>
            <p:cNvSpPr/>
            <p:nvPr/>
          </p:nvSpPr>
          <p:spPr>
            <a:xfrm>
              <a:off x="7742064" y="303185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40" name="pl940"/>
            <p:cNvSpPr/>
            <p:nvPr/>
          </p:nvSpPr>
          <p:spPr>
            <a:xfrm>
              <a:off x="7742064" y="2885760"/>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41" name="pl941"/>
            <p:cNvSpPr/>
            <p:nvPr/>
          </p:nvSpPr>
          <p:spPr>
            <a:xfrm>
              <a:off x="7742064" y="273966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42" name="pl942"/>
            <p:cNvSpPr/>
            <p:nvPr/>
          </p:nvSpPr>
          <p:spPr>
            <a:xfrm>
              <a:off x="780262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3" name="pl943"/>
            <p:cNvSpPr/>
            <p:nvPr/>
          </p:nvSpPr>
          <p:spPr>
            <a:xfrm>
              <a:off x="797565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4" name="pl944"/>
            <p:cNvSpPr/>
            <p:nvPr/>
          </p:nvSpPr>
          <p:spPr>
            <a:xfrm>
              <a:off x="814868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5" name="pl945"/>
            <p:cNvSpPr/>
            <p:nvPr/>
          </p:nvSpPr>
          <p:spPr>
            <a:xfrm>
              <a:off x="8321721"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6" name="pl946"/>
            <p:cNvSpPr/>
            <p:nvPr/>
          </p:nvSpPr>
          <p:spPr>
            <a:xfrm>
              <a:off x="8494753"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7" name="pl947"/>
            <p:cNvSpPr/>
            <p:nvPr/>
          </p:nvSpPr>
          <p:spPr>
            <a:xfrm>
              <a:off x="8667785"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8" name="pl948"/>
            <p:cNvSpPr/>
            <p:nvPr/>
          </p:nvSpPr>
          <p:spPr>
            <a:xfrm>
              <a:off x="8840817"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9" name="pl949"/>
            <p:cNvSpPr/>
            <p:nvPr/>
          </p:nvSpPr>
          <p:spPr>
            <a:xfrm>
              <a:off x="9013849" y="2613739"/>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50" name="pl950"/>
            <p:cNvSpPr/>
            <p:nvPr/>
          </p:nvSpPr>
          <p:spPr>
            <a:xfrm>
              <a:off x="7802625"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951" name="pl951"/>
            <p:cNvSpPr/>
            <p:nvPr/>
          </p:nvSpPr>
          <p:spPr>
            <a:xfrm>
              <a:off x="7802625" y="2973414"/>
              <a:ext cx="1211224" cy="87654"/>
            </a:xfrm>
            <a:custGeom>
              <a:avLst/>
              <a:pathLst>
                <a:path w="1211224" h="87654">
                  <a:moveTo>
                    <a:pt x="0" y="46748"/>
                  </a:moveTo>
                  <a:lnTo>
                    <a:pt x="173032" y="0"/>
                  </a:lnTo>
                  <a:lnTo>
                    <a:pt x="346064" y="87654"/>
                  </a:lnTo>
                  <a:lnTo>
                    <a:pt x="519096" y="46748"/>
                  </a:lnTo>
                  <a:lnTo>
                    <a:pt x="692128" y="17530"/>
                  </a:lnTo>
                  <a:lnTo>
                    <a:pt x="865160" y="11687"/>
                  </a:lnTo>
                  <a:lnTo>
                    <a:pt x="1038192" y="17530"/>
                  </a:lnTo>
                  <a:lnTo>
                    <a:pt x="1211224" y="17530"/>
                  </a:lnTo>
                </a:path>
              </a:pathLst>
            </a:custGeom>
            <a:ln w="40651" cap="flat">
              <a:solidFill>
                <a:srgbClr val="BEBEBE">
                  <a:alpha val="69803"/>
                </a:srgbClr>
              </a:solidFill>
              <a:prstDash val="solid"/>
              <a:round/>
            </a:ln>
          </p:spPr>
          <p:txBody>
            <a:bodyPr/>
            <a:lstStyle/>
            <a:p/>
          </p:txBody>
        </p:sp>
        <p:sp>
          <p:nvSpPr>
            <p:cNvPr id="952" name="pl952"/>
            <p:cNvSpPr/>
            <p:nvPr/>
          </p:nvSpPr>
          <p:spPr>
            <a:xfrm>
              <a:off x="7802625" y="2973414"/>
              <a:ext cx="1211224" cy="87654"/>
            </a:xfrm>
            <a:custGeom>
              <a:avLst/>
              <a:pathLst>
                <a:path w="1211224" h="87654">
                  <a:moveTo>
                    <a:pt x="0" y="46748"/>
                  </a:moveTo>
                  <a:lnTo>
                    <a:pt x="173032" y="0"/>
                  </a:lnTo>
                  <a:lnTo>
                    <a:pt x="346064" y="87654"/>
                  </a:lnTo>
                  <a:lnTo>
                    <a:pt x="519096" y="46748"/>
                  </a:lnTo>
                  <a:lnTo>
                    <a:pt x="692128" y="17530"/>
                  </a:lnTo>
                  <a:lnTo>
                    <a:pt x="865160" y="11687"/>
                  </a:lnTo>
                  <a:lnTo>
                    <a:pt x="1038192" y="17530"/>
                  </a:lnTo>
                  <a:lnTo>
                    <a:pt x="1211224" y="17530"/>
                  </a:lnTo>
                </a:path>
              </a:pathLst>
            </a:custGeom>
            <a:ln w="35231" cap="flat">
              <a:solidFill>
                <a:srgbClr val="BEBEBE">
                  <a:alpha val="69803"/>
                </a:srgbClr>
              </a:solidFill>
              <a:prstDash val="solid"/>
              <a:round/>
            </a:ln>
          </p:spPr>
          <p:txBody>
            <a:bodyPr/>
            <a:lstStyle/>
            <a:p/>
          </p:txBody>
        </p:sp>
        <p:sp>
          <p:nvSpPr>
            <p:cNvPr id="953" name="pl953"/>
            <p:cNvSpPr/>
            <p:nvPr/>
          </p:nvSpPr>
          <p:spPr>
            <a:xfrm>
              <a:off x="7802625" y="2944196"/>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954" name="pl954"/>
            <p:cNvSpPr/>
            <p:nvPr/>
          </p:nvSpPr>
          <p:spPr>
            <a:xfrm>
              <a:off x="7802625" y="2973414"/>
              <a:ext cx="1211224" cy="87654"/>
            </a:xfrm>
            <a:custGeom>
              <a:avLst/>
              <a:pathLst>
                <a:path w="1211224" h="87654">
                  <a:moveTo>
                    <a:pt x="0" y="46748"/>
                  </a:moveTo>
                  <a:lnTo>
                    <a:pt x="173032" y="0"/>
                  </a:lnTo>
                  <a:lnTo>
                    <a:pt x="346064" y="87654"/>
                  </a:lnTo>
                  <a:lnTo>
                    <a:pt x="519096" y="46748"/>
                  </a:lnTo>
                  <a:lnTo>
                    <a:pt x="692128" y="17530"/>
                  </a:lnTo>
                  <a:lnTo>
                    <a:pt x="865160" y="11687"/>
                  </a:lnTo>
                  <a:lnTo>
                    <a:pt x="1038192" y="17530"/>
                  </a:lnTo>
                  <a:lnTo>
                    <a:pt x="1211224" y="17530"/>
                  </a:lnTo>
                </a:path>
              </a:pathLst>
            </a:custGeom>
            <a:ln w="40651" cap="flat">
              <a:solidFill>
                <a:srgbClr val="000000">
                  <a:alpha val="100000"/>
                </a:srgbClr>
              </a:solidFill>
              <a:prstDash val="solid"/>
              <a:round/>
            </a:ln>
          </p:spPr>
          <p:txBody>
            <a:bodyPr/>
            <a:lstStyle/>
            <a:p/>
          </p:txBody>
        </p:sp>
        <p:sp>
          <p:nvSpPr>
            <p:cNvPr id="955" name="pl955"/>
            <p:cNvSpPr/>
            <p:nvPr/>
          </p:nvSpPr>
          <p:spPr>
            <a:xfrm>
              <a:off x="7802625" y="2973414"/>
              <a:ext cx="1211224" cy="87654"/>
            </a:xfrm>
            <a:custGeom>
              <a:avLst/>
              <a:pathLst>
                <a:path w="1211224" h="87654">
                  <a:moveTo>
                    <a:pt x="0" y="46748"/>
                  </a:moveTo>
                  <a:lnTo>
                    <a:pt x="173032" y="0"/>
                  </a:lnTo>
                  <a:lnTo>
                    <a:pt x="346064" y="87654"/>
                  </a:lnTo>
                  <a:lnTo>
                    <a:pt x="519096" y="46748"/>
                  </a:lnTo>
                  <a:lnTo>
                    <a:pt x="692128" y="17530"/>
                  </a:lnTo>
                  <a:lnTo>
                    <a:pt x="865160" y="11687"/>
                  </a:lnTo>
                  <a:lnTo>
                    <a:pt x="1038192" y="17530"/>
                  </a:lnTo>
                  <a:lnTo>
                    <a:pt x="1211224" y="17530"/>
                  </a:lnTo>
                </a:path>
              </a:pathLst>
            </a:custGeom>
            <a:ln w="35231" cap="flat">
              <a:solidFill>
                <a:srgbClr val="F26A21">
                  <a:alpha val="100000"/>
                </a:srgbClr>
              </a:solidFill>
              <a:prstDash val="solid"/>
              <a:round/>
            </a:ln>
          </p:spPr>
          <p:txBody>
            <a:bodyPr/>
            <a:lstStyle/>
            <a:p/>
          </p:txBody>
        </p:sp>
        <p:sp>
          <p:nvSpPr>
            <p:cNvPr id="956" name="pl956"/>
            <p:cNvSpPr/>
            <p:nvPr/>
          </p:nvSpPr>
          <p:spPr>
            <a:xfrm>
              <a:off x="7742064" y="3031850"/>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957" name="tx957"/>
            <p:cNvSpPr/>
            <p:nvPr/>
          </p:nvSpPr>
          <p:spPr>
            <a:xfrm>
              <a:off x="7772496" y="285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58" name="tx958"/>
            <p:cNvSpPr/>
            <p:nvPr/>
          </p:nvSpPr>
          <p:spPr>
            <a:xfrm>
              <a:off x="7915398" y="2810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59" name="tx959"/>
            <p:cNvSpPr/>
            <p:nvPr/>
          </p:nvSpPr>
          <p:spPr>
            <a:xfrm>
              <a:off x="8100500" y="28980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60" name="tx960"/>
            <p:cNvSpPr/>
            <p:nvPr/>
          </p:nvSpPr>
          <p:spPr>
            <a:xfrm>
              <a:off x="8291592" y="285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1" name="tx961"/>
            <p:cNvSpPr/>
            <p:nvPr/>
          </p:nvSpPr>
          <p:spPr>
            <a:xfrm>
              <a:off x="8464624" y="2827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62" name="tx962"/>
            <p:cNvSpPr/>
            <p:nvPr/>
          </p:nvSpPr>
          <p:spPr>
            <a:xfrm>
              <a:off x="8637656" y="28220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63" name="tx963"/>
            <p:cNvSpPr/>
            <p:nvPr/>
          </p:nvSpPr>
          <p:spPr>
            <a:xfrm>
              <a:off x="8810688" y="2827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64" name="tx964"/>
            <p:cNvSpPr/>
            <p:nvPr/>
          </p:nvSpPr>
          <p:spPr>
            <a:xfrm>
              <a:off x="8983720" y="2827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65" name="rc965"/>
            <p:cNvSpPr/>
            <p:nvPr/>
          </p:nvSpPr>
          <p:spPr>
            <a:xfrm>
              <a:off x="7742064" y="3483127"/>
              <a:ext cx="1332346" cy="584946"/>
            </a:xfrm>
            <a:prstGeom prst="rect">
              <a:avLst/>
            </a:prstGeom>
            <a:solidFill>
              <a:srgbClr val="EBEBEB">
                <a:alpha val="100000"/>
              </a:srgbClr>
            </a:solidFill>
          </p:spPr>
          <p:txBody>
            <a:bodyPr/>
            <a:lstStyle/>
            <a:p/>
          </p:txBody>
        </p:sp>
        <p:sp>
          <p:nvSpPr>
            <p:cNvPr id="966" name="pl966"/>
            <p:cNvSpPr/>
            <p:nvPr/>
          </p:nvSpPr>
          <p:spPr>
            <a:xfrm>
              <a:off x="7742064" y="397428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67" name="pl967"/>
            <p:cNvSpPr/>
            <p:nvPr/>
          </p:nvSpPr>
          <p:spPr>
            <a:xfrm>
              <a:off x="7742064" y="382819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68" name="pl968"/>
            <p:cNvSpPr/>
            <p:nvPr/>
          </p:nvSpPr>
          <p:spPr>
            <a:xfrm>
              <a:off x="7742064" y="3682103"/>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69" name="pl969"/>
            <p:cNvSpPr/>
            <p:nvPr/>
          </p:nvSpPr>
          <p:spPr>
            <a:xfrm>
              <a:off x="7742064" y="3536012"/>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70" name="pl970"/>
            <p:cNvSpPr/>
            <p:nvPr/>
          </p:nvSpPr>
          <p:spPr>
            <a:xfrm>
              <a:off x="7742064" y="4047329"/>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71" name="pl971"/>
            <p:cNvSpPr/>
            <p:nvPr/>
          </p:nvSpPr>
          <p:spPr>
            <a:xfrm>
              <a:off x="7742064" y="390123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72" name="pl972"/>
            <p:cNvSpPr/>
            <p:nvPr/>
          </p:nvSpPr>
          <p:spPr>
            <a:xfrm>
              <a:off x="7742064" y="3755148"/>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73" name="pl973"/>
            <p:cNvSpPr/>
            <p:nvPr/>
          </p:nvSpPr>
          <p:spPr>
            <a:xfrm>
              <a:off x="7742064" y="360905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974" name="pl974"/>
            <p:cNvSpPr/>
            <p:nvPr/>
          </p:nvSpPr>
          <p:spPr>
            <a:xfrm>
              <a:off x="780262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75" name="pl975"/>
            <p:cNvSpPr/>
            <p:nvPr/>
          </p:nvSpPr>
          <p:spPr>
            <a:xfrm>
              <a:off x="797565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76" name="pl976"/>
            <p:cNvSpPr/>
            <p:nvPr/>
          </p:nvSpPr>
          <p:spPr>
            <a:xfrm>
              <a:off x="814868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77" name="pl977"/>
            <p:cNvSpPr/>
            <p:nvPr/>
          </p:nvSpPr>
          <p:spPr>
            <a:xfrm>
              <a:off x="8321721"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78" name="pl978"/>
            <p:cNvSpPr/>
            <p:nvPr/>
          </p:nvSpPr>
          <p:spPr>
            <a:xfrm>
              <a:off x="8494753"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79" name="pl979"/>
            <p:cNvSpPr/>
            <p:nvPr/>
          </p:nvSpPr>
          <p:spPr>
            <a:xfrm>
              <a:off x="8667785"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80" name="pl980"/>
            <p:cNvSpPr/>
            <p:nvPr/>
          </p:nvSpPr>
          <p:spPr>
            <a:xfrm>
              <a:off x="8840817"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81" name="pl981"/>
            <p:cNvSpPr/>
            <p:nvPr/>
          </p:nvSpPr>
          <p:spPr>
            <a:xfrm>
              <a:off x="9013849" y="348312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82" name="pl982"/>
            <p:cNvSpPr/>
            <p:nvPr/>
          </p:nvSpPr>
          <p:spPr>
            <a:xfrm>
              <a:off x="7802625"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983" name="pl983"/>
            <p:cNvSpPr/>
            <p:nvPr/>
          </p:nvSpPr>
          <p:spPr>
            <a:xfrm>
              <a:off x="7802625" y="3848646"/>
              <a:ext cx="1211224" cy="58436"/>
            </a:xfrm>
            <a:custGeom>
              <a:avLst/>
              <a:pathLst>
                <a:path w="1211224" h="58436">
                  <a:moveTo>
                    <a:pt x="0" y="0"/>
                  </a:moveTo>
                  <a:lnTo>
                    <a:pt x="173032" y="29218"/>
                  </a:lnTo>
                  <a:lnTo>
                    <a:pt x="346064" y="35061"/>
                  </a:lnTo>
                  <a:lnTo>
                    <a:pt x="519096" y="58436"/>
                  </a:lnTo>
                  <a:lnTo>
                    <a:pt x="692128" y="23374"/>
                  </a:lnTo>
                  <a:lnTo>
                    <a:pt x="865160" y="23374"/>
                  </a:lnTo>
                  <a:lnTo>
                    <a:pt x="1038192" y="23374"/>
                  </a:lnTo>
                  <a:lnTo>
                    <a:pt x="1211224" y="23374"/>
                  </a:lnTo>
                </a:path>
              </a:pathLst>
            </a:custGeom>
            <a:ln w="40651" cap="flat">
              <a:solidFill>
                <a:srgbClr val="BEBEBE">
                  <a:alpha val="69803"/>
                </a:srgbClr>
              </a:solidFill>
              <a:prstDash val="solid"/>
              <a:round/>
            </a:ln>
          </p:spPr>
          <p:txBody>
            <a:bodyPr/>
            <a:lstStyle/>
            <a:p/>
          </p:txBody>
        </p:sp>
        <p:sp>
          <p:nvSpPr>
            <p:cNvPr id="984" name="pl984"/>
            <p:cNvSpPr/>
            <p:nvPr/>
          </p:nvSpPr>
          <p:spPr>
            <a:xfrm>
              <a:off x="7802625" y="3848646"/>
              <a:ext cx="1211224" cy="58436"/>
            </a:xfrm>
            <a:custGeom>
              <a:avLst/>
              <a:pathLst>
                <a:path w="1211224" h="58436">
                  <a:moveTo>
                    <a:pt x="0" y="0"/>
                  </a:moveTo>
                  <a:lnTo>
                    <a:pt x="173032" y="29218"/>
                  </a:lnTo>
                  <a:lnTo>
                    <a:pt x="346064" y="35061"/>
                  </a:lnTo>
                  <a:lnTo>
                    <a:pt x="519096" y="58436"/>
                  </a:lnTo>
                  <a:lnTo>
                    <a:pt x="692128" y="23374"/>
                  </a:lnTo>
                  <a:lnTo>
                    <a:pt x="865160" y="23374"/>
                  </a:lnTo>
                  <a:lnTo>
                    <a:pt x="1038192" y="23374"/>
                  </a:lnTo>
                  <a:lnTo>
                    <a:pt x="1211224" y="23374"/>
                  </a:lnTo>
                </a:path>
              </a:pathLst>
            </a:custGeom>
            <a:ln w="35231" cap="flat">
              <a:solidFill>
                <a:srgbClr val="BEBEBE">
                  <a:alpha val="69803"/>
                </a:srgbClr>
              </a:solidFill>
              <a:prstDash val="solid"/>
              <a:round/>
            </a:ln>
          </p:spPr>
          <p:txBody>
            <a:bodyPr/>
            <a:lstStyle/>
            <a:p/>
          </p:txBody>
        </p:sp>
        <p:sp>
          <p:nvSpPr>
            <p:cNvPr id="985" name="pl985"/>
            <p:cNvSpPr/>
            <p:nvPr/>
          </p:nvSpPr>
          <p:spPr>
            <a:xfrm>
              <a:off x="7802625" y="3813584"/>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986" name="pl986"/>
            <p:cNvSpPr/>
            <p:nvPr/>
          </p:nvSpPr>
          <p:spPr>
            <a:xfrm>
              <a:off x="7802625" y="3848646"/>
              <a:ext cx="1211224" cy="58436"/>
            </a:xfrm>
            <a:custGeom>
              <a:avLst/>
              <a:pathLst>
                <a:path w="1211224" h="58436">
                  <a:moveTo>
                    <a:pt x="0" y="0"/>
                  </a:moveTo>
                  <a:lnTo>
                    <a:pt x="173032" y="29218"/>
                  </a:lnTo>
                  <a:lnTo>
                    <a:pt x="346064" y="35061"/>
                  </a:lnTo>
                  <a:lnTo>
                    <a:pt x="519096" y="58436"/>
                  </a:lnTo>
                  <a:lnTo>
                    <a:pt x="692128" y="23374"/>
                  </a:lnTo>
                  <a:lnTo>
                    <a:pt x="865160" y="23374"/>
                  </a:lnTo>
                  <a:lnTo>
                    <a:pt x="1038192" y="23374"/>
                  </a:lnTo>
                  <a:lnTo>
                    <a:pt x="1211224" y="23374"/>
                  </a:lnTo>
                </a:path>
              </a:pathLst>
            </a:custGeom>
            <a:ln w="40651" cap="flat">
              <a:solidFill>
                <a:srgbClr val="000000">
                  <a:alpha val="100000"/>
                </a:srgbClr>
              </a:solidFill>
              <a:prstDash val="solid"/>
              <a:round/>
            </a:ln>
          </p:spPr>
          <p:txBody>
            <a:bodyPr/>
            <a:lstStyle/>
            <a:p/>
          </p:txBody>
        </p:sp>
        <p:sp>
          <p:nvSpPr>
            <p:cNvPr id="987" name="pl987"/>
            <p:cNvSpPr/>
            <p:nvPr/>
          </p:nvSpPr>
          <p:spPr>
            <a:xfrm>
              <a:off x="7802625" y="3848646"/>
              <a:ext cx="1211224" cy="58436"/>
            </a:xfrm>
            <a:custGeom>
              <a:avLst/>
              <a:pathLst>
                <a:path w="1211224" h="58436">
                  <a:moveTo>
                    <a:pt x="0" y="0"/>
                  </a:moveTo>
                  <a:lnTo>
                    <a:pt x="173032" y="29218"/>
                  </a:lnTo>
                  <a:lnTo>
                    <a:pt x="346064" y="35061"/>
                  </a:lnTo>
                  <a:lnTo>
                    <a:pt x="519096" y="58436"/>
                  </a:lnTo>
                  <a:lnTo>
                    <a:pt x="692128" y="23374"/>
                  </a:lnTo>
                  <a:lnTo>
                    <a:pt x="865160" y="23374"/>
                  </a:lnTo>
                  <a:lnTo>
                    <a:pt x="1038192" y="23374"/>
                  </a:lnTo>
                  <a:lnTo>
                    <a:pt x="1211224" y="23374"/>
                  </a:lnTo>
                </a:path>
              </a:pathLst>
            </a:custGeom>
            <a:ln w="35231" cap="flat">
              <a:solidFill>
                <a:srgbClr val="F26A21">
                  <a:alpha val="100000"/>
                </a:srgbClr>
              </a:solidFill>
              <a:prstDash val="solid"/>
              <a:round/>
            </a:ln>
          </p:spPr>
          <p:txBody>
            <a:bodyPr/>
            <a:lstStyle/>
            <a:p/>
          </p:txBody>
        </p:sp>
        <p:sp>
          <p:nvSpPr>
            <p:cNvPr id="988" name="pl988"/>
            <p:cNvSpPr/>
            <p:nvPr/>
          </p:nvSpPr>
          <p:spPr>
            <a:xfrm>
              <a:off x="7742064" y="3901238"/>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989" name="tx989"/>
            <p:cNvSpPr/>
            <p:nvPr/>
          </p:nvSpPr>
          <p:spPr>
            <a:xfrm>
              <a:off x="7772496" y="3685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90" name="tx990"/>
            <p:cNvSpPr/>
            <p:nvPr/>
          </p:nvSpPr>
          <p:spPr>
            <a:xfrm>
              <a:off x="7945528" y="37148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91" name="tx991"/>
            <p:cNvSpPr/>
            <p:nvPr/>
          </p:nvSpPr>
          <p:spPr>
            <a:xfrm>
              <a:off x="8118560" y="37206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92" name="tx992"/>
            <p:cNvSpPr/>
            <p:nvPr/>
          </p:nvSpPr>
          <p:spPr>
            <a:xfrm>
              <a:off x="8273532" y="37440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93" name="tx993"/>
            <p:cNvSpPr/>
            <p:nvPr/>
          </p:nvSpPr>
          <p:spPr>
            <a:xfrm>
              <a:off x="8464624" y="3708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94" name="tx994"/>
            <p:cNvSpPr/>
            <p:nvPr/>
          </p:nvSpPr>
          <p:spPr>
            <a:xfrm>
              <a:off x="8637656" y="3708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95" name="tx995"/>
            <p:cNvSpPr/>
            <p:nvPr/>
          </p:nvSpPr>
          <p:spPr>
            <a:xfrm>
              <a:off x="8810688" y="3708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96" name="tx996"/>
            <p:cNvSpPr/>
            <p:nvPr/>
          </p:nvSpPr>
          <p:spPr>
            <a:xfrm>
              <a:off x="8983720" y="3708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97" name="rc997"/>
            <p:cNvSpPr/>
            <p:nvPr/>
          </p:nvSpPr>
          <p:spPr>
            <a:xfrm>
              <a:off x="7742064" y="4352515"/>
              <a:ext cx="1332346" cy="584946"/>
            </a:xfrm>
            <a:prstGeom prst="rect">
              <a:avLst/>
            </a:prstGeom>
            <a:solidFill>
              <a:srgbClr val="EBEBEB">
                <a:alpha val="100000"/>
              </a:srgbClr>
            </a:solidFill>
          </p:spPr>
          <p:txBody>
            <a:bodyPr/>
            <a:lstStyle/>
            <a:p/>
          </p:txBody>
        </p:sp>
        <p:sp>
          <p:nvSpPr>
            <p:cNvPr id="998" name="pl998"/>
            <p:cNvSpPr/>
            <p:nvPr/>
          </p:nvSpPr>
          <p:spPr>
            <a:xfrm>
              <a:off x="7742064" y="484367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999" name="pl999"/>
            <p:cNvSpPr/>
            <p:nvPr/>
          </p:nvSpPr>
          <p:spPr>
            <a:xfrm>
              <a:off x="7742064" y="4697581"/>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00" name="pl1000"/>
            <p:cNvSpPr/>
            <p:nvPr/>
          </p:nvSpPr>
          <p:spPr>
            <a:xfrm>
              <a:off x="7742064" y="455149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01" name="pl1001"/>
            <p:cNvSpPr/>
            <p:nvPr/>
          </p:nvSpPr>
          <p:spPr>
            <a:xfrm>
              <a:off x="7742064" y="4405400"/>
              <a:ext cx="1332346" cy="0"/>
            </a:xfrm>
            <a:custGeom>
              <a:avLst/>
              <a:pathLst>
                <a:path w="1332346" h="0">
                  <a:moveTo>
                    <a:pt x="0" y="0"/>
                  </a:moveTo>
                  <a:lnTo>
                    <a:pt x="1332346" y="0"/>
                  </a:lnTo>
                  <a:lnTo>
                    <a:pt x="1332346" y="0"/>
                  </a:lnTo>
                </a:path>
              </a:pathLst>
            </a:custGeom>
            <a:ln w="6775" cap="flat">
              <a:solidFill>
                <a:srgbClr val="FFFFFF">
                  <a:alpha val="100000"/>
                </a:srgbClr>
              </a:solidFill>
              <a:prstDash val="solid"/>
              <a:round/>
            </a:ln>
          </p:spPr>
          <p:txBody>
            <a:bodyPr/>
            <a:lstStyle/>
            <a:p/>
          </p:txBody>
        </p:sp>
        <p:sp>
          <p:nvSpPr>
            <p:cNvPr id="1002" name="pl1002"/>
            <p:cNvSpPr/>
            <p:nvPr/>
          </p:nvSpPr>
          <p:spPr>
            <a:xfrm>
              <a:off x="7742064" y="4916717"/>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03" name="pl1003"/>
            <p:cNvSpPr/>
            <p:nvPr/>
          </p:nvSpPr>
          <p:spPr>
            <a:xfrm>
              <a:off x="7742064" y="477062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04" name="pl1004"/>
            <p:cNvSpPr/>
            <p:nvPr/>
          </p:nvSpPr>
          <p:spPr>
            <a:xfrm>
              <a:off x="7742064" y="4624536"/>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05" name="pl1005"/>
            <p:cNvSpPr/>
            <p:nvPr/>
          </p:nvSpPr>
          <p:spPr>
            <a:xfrm>
              <a:off x="7742064" y="4478445"/>
              <a:ext cx="1332346" cy="0"/>
            </a:xfrm>
            <a:custGeom>
              <a:avLst/>
              <a:pathLst>
                <a:path w="1332346" h="0">
                  <a:moveTo>
                    <a:pt x="0" y="0"/>
                  </a:moveTo>
                  <a:lnTo>
                    <a:pt x="1332346" y="0"/>
                  </a:lnTo>
                  <a:lnTo>
                    <a:pt x="1332346" y="0"/>
                  </a:lnTo>
                </a:path>
              </a:pathLst>
            </a:custGeom>
            <a:ln w="13550" cap="flat">
              <a:solidFill>
                <a:srgbClr val="FFFFFF">
                  <a:alpha val="100000"/>
                </a:srgbClr>
              </a:solidFill>
              <a:prstDash val="solid"/>
              <a:round/>
            </a:ln>
          </p:spPr>
          <p:txBody>
            <a:bodyPr/>
            <a:lstStyle/>
            <a:p/>
          </p:txBody>
        </p:sp>
        <p:sp>
          <p:nvSpPr>
            <p:cNvPr id="1006" name="pl1006"/>
            <p:cNvSpPr/>
            <p:nvPr/>
          </p:nvSpPr>
          <p:spPr>
            <a:xfrm>
              <a:off x="780262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07" name="pl1007"/>
            <p:cNvSpPr/>
            <p:nvPr/>
          </p:nvSpPr>
          <p:spPr>
            <a:xfrm>
              <a:off x="797565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08" name="pl1008"/>
            <p:cNvSpPr/>
            <p:nvPr/>
          </p:nvSpPr>
          <p:spPr>
            <a:xfrm>
              <a:off x="814868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09" name="pl1009"/>
            <p:cNvSpPr/>
            <p:nvPr/>
          </p:nvSpPr>
          <p:spPr>
            <a:xfrm>
              <a:off x="8321721"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0" name="pl1010"/>
            <p:cNvSpPr/>
            <p:nvPr/>
          </p:nvSpPr>
          <p:spPr>
            <a:xfrm>
              <a:off x="8494753"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1" name="pl1011"/>
            <p:cNvSpPr/>
            <p:nvPr/>
          </p:nvSpPr>
          <p:spPr>
            <a:xfrm>
              <a:off x="8667785"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2" name="pl1012"/>
            <p:cNvSpPr/>
            <p:nvPr/>
          </p:nvSpPr>
          <p:spPr>
            <a:xfrm>
              <a:off x="8840817"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3" name="pl1013"/>
            <p:cNvSpPr/>
            <p:nvPr/>
          </p:nvSpPr>
          <p:spPr>
            <a:xfrm>
              <a:off x="9013849" y="435251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4" name="pl1014"/>
            <p:cNvSpPr/>
            <p:nvPr/>
          </p:nvSpPr>
          <p:spPr>
            <a:xfrm>
              <a:off x="7802625"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BEBEBE">
                  <a:alpha val="69803"/>
                </a:srgbClr>
              </a:solidFill>
              <a:prstDash val="solid"/>
              <a:round/>
            </a:ln>
          </p:spPr>
          <p:txBody>
            <a:bodyPr/>
            <a:lstStyle/>
            <a:p/>
          </p:txBody>
        </p:sp>
        <p:sp>
          <p:nvSpPr>
            <p:cNvPr id="1015" name="pl1015"/>
            <p:cNvSpPr/>
            <p:nvPr/>
          </p:nvSpPr>
          <p:spPr>
            <a:xfrm>
              <a:off x="7802625" y="4630379"/>
              <a:ext cx="1211224" cy="70123"/>
            </a:xfrm>
            <a:custGeom>
              <a:avLst/>
              <a:pathLst>
                <a:path w="1211224" h="70123">
                  <a:moveTo>
                    <a:pt x="0" y="70123"/>
                  </a:moveTo>
                  <a:lnTo>
                    <a:pt x="173032" y="40905"/>
                  </a:lnTo>
                  <a:lnTo>
                    <a:pt x="346064" y="40905"/>
                  </a:lnTo>
                  <a:lnTo>
                    <a:pt x="519096" y="0"/>
                  </a:lnTo>
                  <a:lnTo>
                    <a:pt x="692128" y="0"/>
                  </a:lnTo>
                  <a:lnTo>
                    <a:pt x="865160" y="17530"/>
                  </a:lnTo>
                  <a:lnTo>
                    <a:pt x="1038192" y="5843"/>
                  </a:lnTo>
                  <a:lnTo>
                    <a:pt x="1211224" y="46748"/>
                  </a:lnTo>
                </a:path>
              </a:pathLst>
            </a:custGeom>
            <a:ln w="40651" cap="flat">
              <a:solidFill>
                <a:srgbClr val="BEBEBE">
                  <a:alpha val="69803"/>
                </a:srgbClr>
              </a:solidFill>
              <a:prstDash val="solid"/>
              <a:round/>
            </a:ln>
          </p:spPr>
          <p:txBody>
            <a:bodyPr/>
            <a:lstStyle/>
            <a:p/>
          </p:txBody>
        </p:sp>
        <p:sp>
          <p:nvSpPr>
            <p:cNvPr id="1016" name="pl1016"/>
            <p:cNvSpPr/>
            <p:nvPr/>
          </p:nvSpPr>
          <p:spPr>
            <a:xfrm>
              <a:off x="7802625" y="4630379"/>
              <a:ext cx="1211224" cy="70123"/>
            </a:xfrm>
            <a:custGeom>
              <a:avLst/>
              <a:pathLst>
                <a:path w="1211224" h="70123">
                  <a:moveTo>
                    <a:pt x="0" y="70123"/>
                  </a:moveTo>
                  <a:lnTo>
                    <a:pt x="173032" y="40905"/>
                  </a:lnTo>
                  <a:lnTo>
                    <a:pt x="346064" y="40905"/>
                  </a:lnTo>
                  <a:lnTo>
                    <a:pt x="519096" y="0"/>
                  </a:lnTo>
                  <a:lnTo>
                    <a:pt x="692128" y="0"/>
                  </a:lnTo>
                  <a:lnTo>
                    <a:pt x="865160" y="17530"/>
                  </a:lnTo>
                  <a:lnTo>
                    <a:pt x="1038192" y="5843"/>
                  </a:lnTo>
                  <a:lnTo>
                    <a:pt x="1211224" y="46748"/>
                  </a:lnTo>
                </a:path>
              </a:pathLst>
            </a:custGeom>
            <a:ln w="35231" cap="flat">
              <a:solidFill>
                <a:srgbClr val="BEBEBE">
                  <a:alpha val="69803"/>
                </a:srgbClr>
              </a:solidFill>
              <a:prstDash val="solid"/>
              <a:round/>
            </a:ln>
          </p:spPr>
          <p:txBody>
            <a:bodyPr/>
            <a:lstStyle/>
            <a:p/>
          </p:txBody>
        </p:sp>
        <p:sp>
          <p:nvSpPr>
            <p:cNvPr id="1017" name="pl1017"/>
            <p:cNvSpPr/>
            <p:nvPr/>
          </p:nvSpPr>
          <p:spPr>
            <a:xfrm>
              <a:off x="7802625" y="4682972"/>
              <a:ext cx="1211224" cy="29218"/>
            </a:xfrm>
            <a:custGeom>
              <a:avLst/>
              <a:pathLst>
                <a:path w="1211224" h="29218">
                  <a:moveTo>
                    <a:pt x="0" y="29218"/>
                  </a:moveTo>
                  <a:lnTo>
                    <a:pt x="173032" y="23374"/>
                  </a:lnTo>
                  <a:lnTo>
                    <a:pt x="346064" y="29218"/>
                  </a:lnTo>
                  <a:lnTo>
                    <a:pt x="519096" y="11687"/>
                  </a:lnTo>
                  <a:lnTo>
                    <a:pt x="692128" y="0"/>
                  </a:lnTo>
                  <a:lnTo>
                    <a:pt x="865160" y="5843"/>
                  </a:lnTo>
                  <a:lnTo>
                    <a:pt x="1038192" y="11687"/>
                  </a:lnTo>
                  <a:lnTo>
                    <a:pt x="1211224" y="5843"/>
                  </a:lnTo>
                </a:path>
              </a:pathLst>
            </a:custGeom>
            <a:ln w="20325" cap="flat">
              <a:solidFill>
                <a:srgbClr val="6B6B6B">
                  <a:alpha val="100000"/>
                </a:srgbClr>
              </a:solidFill>
              <a:prstDash val="solid"/>
              <a:round/>
            </a:ln>
          </p:spPr>
          <p:txBody>
            <a:bodyPr/>
            <a:lstStyle/>
            <a:p/>
          </p:txBody>
        </p:sp>
        <p:sp>
          <p:nvSpPr>
            <p:cNvPr id="1018" name="pl1018"/>
            <p:cNvSpPr/>
            <p:nvPr/>
          </p:nvSpPr>
          <p:spPr>
            <a:xfrm>
              <a:off x="7802625" y="4630379"/>
              <a:ext cx="1211224" cy="70123"/>
            </a:xfrm>
            <a:custGeom>
              <a:avLst/>
              <a:pathLst>
                <a:path w="1211224" h="70123">
                  <a:moveTo>
                    <a:pt x="0" y="70123"/>
                  </a:moveTo>
                  <a:lnTo>
                    <a:pt x="173032" y="40905"/>
                  </a:lnTo>
                  <a:lnTo>
                    <a:pt x="346064" y="40905"/>
                  </a:lnTo>
                  <a:lnTo>
                    <a:pt x="519096" y="0"/>
                  </a:lnTo>
                  <a:lnTo>
                    <a:pt x="692128" y="0"/>
                  </a:lnTo>
                  <a:lnTo>
                    <a:pt x="865160" y="17530"/>
                  </a:lnTo>
                  <a:lnTo>
                    <a:pt x="1038192" y="5843"/>
                  </a:lnTo>
                  <a:lnTo>
                    <a:pt x="1211224" y="46748"/>
                  </a:lnTo>
                </a:path>
              </a:pathLst>
            </a:custGeom>
            <a:ln w="40651" cap="flat">
              <a:solidFill>
                <a:srgbClr val="000000">
                  <a:alpha val="100000"/>
                </a:srgbClr>
              </a:solidFill>
              <a:prstDash val="solid"/>
              <a:round/>
            </a:ln>
          </p:spPr>
          <p:txBody>
            <a:bodyPr/>
            <a:lstStyle/>
            <a:p/>
          </p:txBody>
        </p:sp>
        <p:sp>
          <p:nvSpPr>
            <p:cNvPr id="1019" name="pl1019"/>
            <p:cNvSpPr/>
            <p:nvPr/>
          </p:nvSpPr>
          <p:spPr>
            <a:xfrm>
              <a:off x="7802625" y="4630379"/>
              <a:ext cx="1211224" cy="70123"/>
            </a:xfrm>
            <a:custGeom>
              <a:avLst/>
              <a:pathLst>
                <a:path w="1211224" h="70123">
                  <a:moveTo>
                    <a:pt x="0" y="70123"/>
                  </a:moveTo>
                  <a:lnTo>
                    <a:pt x="173032" y="40905"/>
                  </a:lnTo>
                  <a:lnTo>
                    <a:pt x="346064" y="40905"/>
                  </a:lnTo>
                  <a:lnTo>
                    <a:pt x="519096" y="0"/>
                  </a:lnTo>
                  <a:lnTo>
                    <a:pt x="692128" y="0"/>
                  </a:lnTo>
                  <a:lnTo>
                    <a:pt x="865160" y="17530"/>
                  </a:lnTo>
                  <a:lnTo>
                    <a:pt x="1038192" y="5843"/>
                  </a:lnTo>
                  <a:lnTo>
                    <a:pt x="1211224" y="46748"/>
                  </a:lnTo>
                </a:path>
              </a:pathLst>
            </a:custGeom>
            <a:ln w="35231" cap="flat">
              <a:solidFill>
                <a:srgbClr val="F26A21">
                  <a:alpha val="100000"/>
                </a:srgbClr>
              </a:solidFill>
              <a:prstDash val="solid"/>
              <a:round/>
            </a:ln>
          </p:spPr>
          <p:txBody>
            <a:bodyPr/>
            <a:lstStyle/>
            <a:p/>
          </p:txBody>
        </p:sp>
        <p:sp>
          <p:nvSpPr>
            <p:cNvPr id="1020" name="pl1020"/>
            <p:cNvSpPr/>
            <p:nvPr/>
          </p:nvSpPr>
          <p:spPr>
            <a:xfrm>
              <a:off x="7742064" y="4770626"/>
              <a:ext cx="1332346" cy="0"/>
            </a:xfrm>
            <a:custGeom>
              <a:avLst/>
              <a:pathLst>
                <a:path w="1332346" h="0">
                  <a:moveTo>
                    <a:pt x="0" y="0"/>
                  </a:moveTo>
                  <a:lnTo>
                    <a:pt x="1332346" y="0"/>
                  </a:lnTo>
                  <a:lnTo>
                    <a:pt x="1332346" y="0"/>
                  </a:lnTo>
                </a:path>
              </a:pathLst>
            </a:custGeom>
            <a:ln w="13550" cap="flat">
              <a:solidFill>
                <a:srgbClr val="000000">
                  <a:alpha val="100000"/>
                </a:srgbClr>
              </a:solidFill>
              <a:prstDash val="dash"/>
              <a:round/>
            </a:ln>
          </p:spPr>
          <p:txBody>
            <a:bodyPr/>
            <a:lstStyle/>
            <a:p/>
          </p:txBody>
        </p:sp>
        <p:sp>
          <p:nvSpPr>
            <p:cNvPr id="1021" name="tx1021"/>
            <p:cNvSpPr/>
            <p:nvPr/>
          </p:nvSpPr>
          <p:spPr>
            <a:xfrm>
              <a:off x="7742366" y="4537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022" name="tx1022"/>
            <p:cNvSpPr/>
            <p:nvPr/>
          </p:nvSpPr>
          <p:spPr>
            <a:xfrm>
              <a:off x="7915398" y="4508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023" name="tx1023"/>
            <p:cNvSpPr/>
            <p:nvPr/>
          </p:nvSpPr>
          <p:spPr>
            <a:xfrm>
              <a:off x="8088430" y="4508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024" name="tx1024"/>
            <p:cNvSpPr/>
            <p:nvPr/>
          </p:nvSpPr>
          <p:spPr>
            <a:xfrm>
              <a:off x="8261462" y="4467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025" name="tx1025"/>
            <p:cNvSpPr/>
            <p:nvPr/>
          </p:nvSpPr>
          <p:spPr>
            <a:xfrm>
              <a:off x="8434494" y="4467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1026" name="tx1026"/>
            <p:cNvSpPr/>
            <p:nvPr/>
          </p:nvSpPr>
          <p:spPr>
            <a:xfrm>
              <a:off x="8607526" y="4484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027" name="tx1027"/>
            <p:cNvSpPr/>
            <p:nvPr/>
          </p:nvSpPr>
          <p:spPr>
            <a:xfrm>
              <a:off x="8780558" y="4473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028" name="tx1028"/>
            <p:cNvSpPr/>
            <p:nvPr/>
          </p:nvSpPr>
          <p:spPr>
            <a:xfrm>
              <a:off x="8953590" y="451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029" name="tx1029"/>
            <p:cNvSpPr/>
            <p:nvPr/>
          </p:nvSpPr>
          <p:spPr>
            <a:xfrm>
              <a:off x="1212251" y="5074472"/>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1030" name="tx1030"/>
            <p:cNvSpPr/>
            <p:nvPr/>
          </p:nvSpPr>
          <p:spPr>
            <a:xfrm>
              <a:off x="2542772" y="5074472"/>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1031" name="tx1031"/>
            <p:cNvSpPr/>
            <p:nvPr/>
          </p:nvSpPr>
          <p:spPr>
            <a:xfrm>
              <a:off x="1236940" y="420508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1032" name="tx1032"/>
            <p:cNvSpPr/>
            <p:nvPr/>
          </p:nvSpPr>
          <p:spPr>
            <a:xfrm>
              <a:off x="2673211" y="420508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1033" name="tx1033"/>
            <p:cNvSpPr/>
            <p:nvPr/>
          </p:nvSpPr>
          <p:spPr>
            <a:xfrm>
              <a:off x="4009904" y="4205084"/>
              <a:ext cx="3850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Ukraine</a:t>
              </a:r>
            </a:p>
          </p:txBody>
        </p:sp>
        <p:sp>
          <p:nvSpPr>
            <p:cNvPr id="1034" name="tx1034"/>
            <p:cNvSpPr/>
            <p:nvPr/>
          </p:nvSpPr>
          <p:spPr>
            <a:xfrm>
              <a:off x="5343305" y="4205084"/>
              <a:ext cx="5221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Venezuela</a:t>
              </a:r>
            </a:p>
          </p:txBody>
        </p:sp>
        <p:sp>
          <p:nvSpPr>
            <p:cNvPr id="1035" name="tx1035"/>
            <p:cNvSpPr/>
            <p:nvPr/>
          </p:nvSpPr>
          <p:spPr>
            <a:xfrm>
              <a:off x="6777519" y="4205084"/>
              <a:ext cx="4575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Viet Nam</a:t>
              </a:r>
            </a:p>
          </p:txBody>
        </p:sp>
        <p:sp>
          <p:nvSpPr>
            <p:cNvPr id="1036" name="tx1036"/>
            <p:cNvSpPr/>
            <p:nvPr/>
          </p:nvSpPr>
          <p:spPr>
            <a:xfrm>
              <a:off x="8236284" y="420508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1037" name="tx1037"/>
            <p:cNvSpPr/>
            <p:nvPr/>
          </p:nvSpPr>
          <p:spPr>
            <a:xfrm>
              <a:off x="1265058"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1038" name="tx1038"/>
            <p:cNvSpPr/>
            <p:nvPr/>
          </p:nvSpPr>
          <p:spPr>
            <a:xfrm>
              <a:off x="2623513" y="3335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1039" name="tx1039"/>
            <p:cNvSpPr/>
            <p:nvPr/>
          </p:nvSpPr>
          <p:spPr>
            <a:xfrm>
              <a:off x="3988095" y="3335696"/>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Pakistan</a:t>
              </a:r>
            </a:p>
          </p:txBody>
        </p:sp>
        <p:sp>
          <p:nvSpPr>
            <p:cNvPr id="1040" name="tx1040"/>
            <p:cNvSpPr/>
            <p:nvPr/>
          </p:nvSpPr>
          <p:spPr>
            <a:xfrm>
              <a:off x="5334161" y="3335696"/>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Philippines</a:t>
              </a:r>
            </a:p>
          </p:txBody>
        </p:sp>
        <p:sp>
          <p:nvSpPr>
            <p:cNvPr id="1041" name="tx1041"/>
            <p:cNvSpPr/>
            <p:nvPr/>
          </p:nvSpPr>
          <p:spPr>
            <a:xfrm>
              <a:off x="6804448" y="333569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1042" name="tx1042"/>
            <p:cNvSpPr/>
            <p:nvPr/>
          </p:nvSpPr>
          <p:spPr>
            <a:xfrm>
              <a:off x="8084997" y="333569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1043" name="tx1043"/>
            <p:cNvSpPr/>
            <p:nvPr/>
          </p:nvSpPr>
          <p:spPr>
            <a:xfrm>
              <a:off x="1156244" y="2466308"/>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Honduras</a:t>
              </a:r>
            </a:p>
          </p:txBody>
        </p:sp>
        <p:sp>
          <p:nvSpPr>
            <p:cNvPr id="1044" name="tx1044"/>
            <p:cNvSpPr/>
            <p:nvPr/>
          </p:nvSpPr>
          <p:spPr>
            <a:xfrm>
              <a:off x="2582868" y="2466308"/>
              <a:ext cx="4352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Lebanon</a:t>
              </a:r>
            </a:p>
          </p:txBody>
        </p:sp>
        <p:sp>
          <p:nvSpPr>
            <p:cNvPr id="1045" name="tx1045"/>
            <p:cNvSpPr/>
            <p:nvPr/>
          </p:nvSpPr>
          <p:spPr>
            <a:xfrm>
              <a:off x="4028603" y="2466308"/>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1046" name="tx1046"/>
            <p:cNvSpPr/>
            <p:nvPr/>
          </p:nvSpPr>
          <p:spPr>
            <a:xfrm>
              <a:off x="5501954" y="2466308"/>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1047" name="tx1047"/>
            <p:cNvSpPr/>
            <p:nvPr/>
          </p:nvSpPr>
          <p:spPr>
            <a:xfrm>
              <a:off x="6686353" y="246630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1048" name="tx1048"/>
            <p:cNvSpPr/>
            <p:nvPr/>
          </p:nvSpPr>
          <p:spPr>
            <a:xfrm>
              <a:off x="8175340" y="246630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Myanmar</a:t>
              </a:r>
            </a:p>
          </p:txBody>
        </p:sp>
        <p:sp>
          <p:nvSpPr>
            <p:cNvPr id="1049" name="tx1049"/>
            <p:cNvSpPr/>
            <p:nvPr/>
          </p:nvSpPr>
          <p:spPr>
            <a:xfrm>
              <a:off x="1162553" y="1596920"/>
              <a:ext cx="4720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Colombia</a:t>
              </a:r>
            </a:p>
          </p:txBody>
        </p:sp>
        <p:sp>
          <p:nvSpPr>
            <p:cNvPr id="1050" name="tx1050"/>
            <p:cNvSpPr/>
            <p:nvPr/>
          </p:nvSpPr>
          <p:spPr>
            <a:xfrm>
              <a:off x="2666902" y="1596920"/>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Cuba</a:t>
              </a:r>
            </a:p>
          </p:txBody>
        </p:sp>
        <p:sp>
          <p:nvSpPr>
            <p:cNvPr id="1051" name="tx1051"/>
            <p:cNvSpPr/>
            <p:nvPr/>
          </p:nvSpPr>
          <p:spPr>
            <a:xfrm>
              <a:off x="4081456" y="159692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1052" name="tx1052"/>
            <p:cNvSpPr/>
            <p:nvPr/>
          </p:nvSpPr>
          <p:spPr>
            <a:xfrm>
              <a:off x="5318616" y="1596920"/>
              <a:ext cx="5715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El Salvador</a:t>
              </a:r>
            </a:p>
          </p:txBody>
        </p:sp>
        <p:sp>
          <p:nvSpPr>
            <p:cNvPr id="1053" name="tx1053"/>
            <p:cNvSpPr/>
            <p:nvPr/>
          </p:nvSpPr>
          <p:spPr>
            <a:xfrm>
              <a:off x="6732896" y="1596920"/>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Guatemala</a:t>
              </a:r>
            </a:p>
          </p:txBody>
        </p:sp>
        <p:sp>
          <p:nvSpPr>
            <p:cNvPr id="1054" name="tx1054"/>
            <p:cNvSpPr/>
            <p:nvPr/>
          </p:nvSpPr>
          <p:spPr>
            <a:xfrm>
              <a:off x="8296498" y="1596920"/>
              <a:ext cx="2234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Haiti</a:t>
              </a:r>
            </a:p>
          </p:txBody>
        </p:sp>
        <p:sp>
          <p:nvSpPr>
            <p:cNvPr id="1055" name="tx1055"/>
            <p:cNvSpPr/>
            <p:nvPr/>
          </p:nvSpPr>
          <p:spPr>
            <a:xfrm>
              <a:off x="1103346"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1056" name="tx1056"/>
            <p:cNvSpPr/>
            <p:nvPr/>
          </p:nvSpPr>
          <p:spPr>
            <a:xfrm>
              <a:off x="2505281"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Bangladesh</a:t>
              </a:r>
            </a:p>
          </p:txBody>
        </p:sp>
        <p:sp>
          <p:nvSpPr>
            <p:cNvPr id="1057" name="tx1057"/>
            <p:cNvSpPr/>
            <p:nvPr/>
          </p:nvSpPr>
          <p:spPr>
            <a:xfrm>
              <a:off x="3873201"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1058" name="tx1058"/>
            <p:cNvSpPr/>
            <p:nvPr/>
          </p:nvSpPr>
          <p:spPr>
            <a:xfrm>
              <a:off x="5343442" y="72753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1059" name="tx1059"/>
            <p:cNvSpPr/>
            <p:nvPr/>
          </p:nvSpPr>
          <p:spPr>
            <a:xfrm>
              <a:off x="6888390"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1060" name="tx1060"/>
            <p:cNvSpPr/>
            <p:nvPr/>
          </p:nvSpPr>
          <p:spPr>
            <a:xfrm>
              <a:off x="8274643"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1061" name="pl1061"/>
            <p:cNvSpPr/>
            <p:nvPr/>
          </p:nvSpPr>
          <p:spPr>
            <a:xfrm>
              <a:off x="79294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2" name="pl1062"/>
            <p:cNvSpPr/>
            <p:nvPr/>
          </p:nvSpPr>
          <p:spPr>
            <a:xfrm>
              <a:off x="96598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3" name="pl1063"/>
            <p:cNvSpPr/>
            <p:nvPr/>
          </p:nvSpPr>
          <p:spPr>
            <a:xfrm>
              <a:off x="11390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4" name="pl1064"/>
            <p:cNvSpPr/>
            <p:nvPr/>
          </p:nvSpPr>
          <p:spPr>
            <a:xfrm>
              <a:off x="13120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5" name="pl1065"/>
            <p:cNvSpPr/>
            <p:nvPr/>
          </p:nvSpPr>
          <p:spPr>
            <a:xfrm>
              <a:off x="14850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6" name="pl1066"/>
            <p:cNvSpPr/>
            <p:nvPr/>
          </p:nvSpPr>
          <p:spPr>
            <a:xfrm>
              <a:off x="16581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7" name="pl1067"/>
            <p:cNvSpPr/>
            <p:nvPr/>
          </p:nvSpPr>
          <p:spPr>
            <a:xfrm>
              <a:off x="18311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8" name="pl1068"/>
            <p:cNvSpPr/>
            <p:nvPr/>
          </p:nvSpPr>
          <p:spPr>
            <a:xfrm>
              <a:off x="2004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9" name="tx1069"/>
            <p:cNvSpPr/>
            <p:nvPr/>
          </p:nvSpPr>
          <p:spPr>
            <a:xfrm rot="-5400000">
              <a:off x="66859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70" name="tx1070"/>
            <p:cNvSpPr/>
            <p:nvPr/>
          </p:nvSpPr>
          <p:spPr>
            <a:xfrm rot="-5400000">
              <a:off x="8416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71" name="tx1071"/>
            <p:cNvSpPr/>
            <p:nvPr/>
          </p:nvSpPr>
          <p:spPr>
            <a:xfrm rot="-5400000">
              <a:off x="10146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72" name="tx1072"/>
            <p:cNvSpPr/>
            <p:nvPr/>
          </p:nvSpPr>
          <p:spPr>
            <a:xfrm rot="-5400000">
              <a:off x="11876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73" name="tx1073"/>
            <p:cNvSpPr/>
            <p:nvPr/>
          </p:nvSpPr>
          <p:spPr>
            <a:xfrm rot="-5400000">
              <a:off x="13607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74" name="tx1074"/>
            <p:cNvSpPr/>
            <p:nvPr/>
          </p:nvSpPr>
          <p:spPr>
            <a:xfrm rot="-5400000">
              <a:off x="153375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75" name="tx1075"/>
            <p:cNvSpPr/>
            <p:nvPr/>
          </p:nvSpPr>
          <p:spPr>
            <a:xfrm rot="-5400000">
              <a:off x="17067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76" name="tx1076"/>
            <p:cNvSpPr/>
            <p:nvPr/>
          </p:nvSpPr>
          <p:spPr>
            <a:xfrm rot="-5400000">
              <a:off x="187981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77" name="pl1077"/>
            <p:cNvSpPr/>
            <p:nvPr/>
          </p:nvSpPr>
          <p:spPr>
            <a:xfrm>
              <a:off x="21948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8" name="pl1078"/>
            <p:cNvSpPr/>
            <p:nvPr/>
          </p:nvSpPr>
          <p:spPr>
            <a:xfrm>
              <a:off x="23679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9" name="pl1079"/>
            <p:cNvSpPr/>
            <p:nvPr/>
          </p:nvSpPr>
          <p:spPr>
            <a:xfrm>
              <a:off x="25409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0" name="pl1080"/>
            <p:cNvSpPr/>
            <p:nvPr/>
          </p:nvSpPr>
          <p:spPr>
            <a:xfrm>
              <a:off x="271397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1" name="pl1081"/>
            <p:cNvSpPr/>
            <p:nvPr/>
          </p:nvSpPr>
          <p:spPr>
            <a:xfrm>
              <a:off x="288701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2" name="pl1082"/>
            <p:cNvSpPr/>
            <p:nvPr/>
          </p:nvSpPr>
          <p:spPr>
            <a:xfrm>
              <a:off x="30600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3" name="pl1083"/>
            <p:cNvSpPr/>
            <p:nvPr/>
          </p:nvSpPr>
          <p:spPr>
            <a:xfrm>
              <a:off x="32330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4" name="pl1084"/>
            <p:cNvSpPr/>
            <p:nvPr/>
          </p:nvSpPr>
          <p:spPr>
            <a:xfrm>
              <a:off x="34061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5" name="tx1085"/>
            <p:cNvSpPr/>
            <p:nvPr/>
          </p:nvSpPr>
          <p:spPr>
            <a:xfrm rot="-5400000">
              <a:off x="20705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086" name="tx1086"/>
            <p:cNvSpPr/>
            <p:nvPr/>
          </p:nvSpPr>
          <p:spPr>
            <a:xfrm rot="-5400000">
              <a:off x="22435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087" name="tx1087"/>
            <p:cNvSpPr/>
            <p:nvPr/>
          </p:nvSpPr>
          <p:spPr>
            <a:xfrm rot="-5400000">
              <a:off x="241658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088" name="tx1088"/>
            <p:cNvSpPr/>
            <p:nvPr/>
          </p:nvSpPr>
          <p:spPr>
            <a:xfrm rot="-5400000">
              <a:off x="258962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089" name="tx1089"/>
            <p:cNvSpPr/>
            <p:nvPr/>
          </p:nvSpPr>
          <p:spPr>
            <a:xfrm rot="-5400000">
              <a:off x="276265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090" name="tx1090"/>
            <p:cNvSpPr/>
            <p:nvPr/>
          </p:nvSpPr>
          <p:spPr>
            <a:xfrm rot="-5400000">
              <a:off x="29356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091" name="tx1091"/>
            <p:cNvSpPr/>
            <p:nvPr/>
          </p:nvSpPr>
          <p:spPr>
            <a:xfrm rot="-5400000">
              <a:off x="31087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092" name="tx1092"/>
            <p:cNvSpPr/>
            <p:nvPr/>
          </p:nvSpPr>
          <p:spPr>
            <a:xfrm rot="-5400000">
              <a:off x="32817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093" name="pl1093"/>
            <p:cNvSpPr/>
            <p:nvPr/>
          </p:nvSpPr>
          <p:spPr>
            <a:xfrm>
              <a:off x="3596819"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4" name="pl1094"/>
            <p:cNvSpPr/>
            <p:nvPr/>
          </p:nvSpPr>
          <p:spPr>
            <a:xfrm>
              <a:off x="3769851"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5" name="pl1095"/>
            <p:cNvSpPr/>
            <p:nvPr/>
          </p:nvSpPr>
          <p:spPr>
            <a:xfrm>
              <a:off x="394288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6" name="pl1096"/>
            <p:cNvSpPr/>
            <p:nvPr/>
          </p:nvSpPr>
          <p:spPr>
            <a:xfrm>
              <a:off x="4115915"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7" name="pl1097"/>
            <p:cNvSpPr/>
            <p:nvPr/>
          </p:nvSpPr>
          <p:spPr>
            <a:xfrm>
              <a:off x="4288947"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8" name="pl1098"/>
            <p:cNvSpPr/>
            <p:nvPr/>
          </p:nvSpPr>
          <p:spPr>
            <a:xfrm>
              <a:off x="4461979"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9" name="pl1099"/>
            <p:cNvSpPr/>
            <p:nvPr/>
          </p:nvSpPr>
          <p:spPr>
            <a:xfrm>
              <a:off x="4635011"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0" name="pl1100"/>
            <p:cNvSpPr/>
            <p:nvPr/>
          </p:nvSpPr>
          <p:spPr>
            <a:xfrm>
              <a:off x="480804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1" name="tx1101"/>
            <p:cNvSpPr/>
            <p:nvPr/>
          </p:nvSpPr>
          <p:spPr>
            <a:xfrm rot="-5400000">
              <a:off x="3472460"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102" name="tx1102"/>
            <p:cNvSpPr/>
            <p:nvPr/>
          </p:nvSpPr>
          <p:spPr>
            <a:xfrm rot="-5400000">
              <a:off x="3645492"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103" name="tx1103"/>
            <p:cNvSpPr/>
            <p:nvPr/>
          </p:nvSpPr>
          <p:spPr>
            <a:xfrm rot="-5400000">
              <a:off x="381852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104" name="tx1104"/>
            <p:cNvSpPr/>
            <p:nvPr/>
          </p:nvSpPr>
          <p:spPr>
            <a:xfrm rot="-5400000">
              <a:off x="3991556"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105" name="tx1105"/>
            <p:cNvSpPr/>
            <p:nvPr/>
          </p:nvSpPr>
          <p:spPr>
            <a:xfrm rot="-5400000">
              <a:off x="4164588"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106" name="tx1106"/>
            <p:cNvSpPr/>
            <p:nvPr/>
          </p:nvSpPr>
          <p:spPr>
            <a:xfrm rot="-5400000">
              <a:off x="4337620"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107" name="tx1107"/>
            <p:cNvSpPr/>
            <p:nvPr/>
          </p:nvSpPr>
          <p:spPr>
            <a:xfrm rot="-5400000">
              <a:off x="4510652"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108" name="tx1108"/>
            <p:cNvSpPr/>
            <p:nvPr/>
          </p:nvSpPr>
          <p:spPr>
            <a:xfrm rot="-5400000">
              <a:off x="468368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109" name="pl1109"/>
            <p:cNvSpPr/>
            <p:nvPr/>
          </p:nvSpPr>
          <p:spPr>
            <a:xfrm>
              <a:off x="499875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0" name="pl1110"/>
            <p:cNvSpPr/>
            <p:nvPr/>
          </p:nvSpPr>
          <p:spPr>
            <a:xfrm>
              <a:off x="5171786"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1" name="pl1111"/>
            <p:cNvSpPr/>
            <p:nvPr/>
          </p:nvSpPr>
          <p:spPr>
            <a:xfrm>
              <a:off x="534481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2" name="pl1112"/>
            <p:cNvSpPr/>
            <p:nvPr/>
          </p:nvSpPr>
          <p:spPr>
            <a:xfrm>
              <a:off x="551785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3" name="pl1113"/>
            <p:cNvSpPr/>
            <p:nvPr/>
          </p:nvSpPr>
          <p:spPr>
            <a:xfrm>
              <a:off x="5690882"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4" name="pl1114"/>
            <p:cNvSpPr/>
            <p:nvPr/>
          </p:nvSpPr>
          <p:spPr>
            <a:xfrm>
              <a:off x="586391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5" name="pl1115"/>
            <p:cNvSpPr/>
            <p:nvPr/>
          </p:nvSpPr>
          <p:spPr>
            <a:xfrm>
              <a:off x="6036946"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6" name="pl1116"/>
            <p:cNvSpPr/>
            <p:nvPr/>
          </p:nvSpPr>
          <p:spPr>
            <a:xfrm>
              <a:off x="620997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7" name="tx1117"/>
            <p:cNvSpPr/>
            <p:nvPr/>
          </p:nvSpPr>
          <p:spPr>
            <a:xfrm rot="-5400000">
              <a:off x="4874396"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118" name="tx1118"/>
            <p:cNvSpPr/>
            <p:nvPr/>
          </p:nvSpPr>
          <p:spPr>
            <a:xfrm rot="-5400000">
              <a:off x="5047428"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119" name="tx1119"/>
            <p:cNvSpPr/>
            <p:nvPr/>
          </p:nvSpPr>
          <p:spPr>
            <a:xfrm rot="-5400000">
              <a:off x="5220460"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120" name="tx1120"/>
            <p:cNvSpPr/>
            <p:nvPr/>
          </p:nvSpPr>
          <p:spPr>
            <a:xfrm rot="-5400000">
              <a:off x="5393492"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121" name="tx1121"/>
            <p:cNvSpPr/>
            <p:nvPr/>
          </p:nvSpPr>
          <p:spPr>
            <a:xfrm rot="-5400000">
              <a:off x="5566524"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122" name="tx1122"/>
            <p:cNvSpPr/>
            <p:nvPr/>
          </p:nvSpPr>
          <p:spPr>
            <a:xfrm rot="-5400000">
              <a:off x="5739556"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123" name="tx1123"/>
            <p:cNvSpPr/>
            <p:nvPr/>
          </p:nvSpPr>
          <p:spPr>
            <a:xfrm rot="-5400000">
              <a:off x="5912588"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124" name="tx1124"/>
            <p:cNvSpPr/>
            <p:nvPr/>
          </p:nvSpPr>
          <p:spPr>
            <a:xfrm rot="-5400000">
              <a:off x="6085620"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125" name="pl1125"/>
            <p:cNvSpPr/>
            <p:nvPr/>
          </p:nvSpPr>
          <p:spPr>
            <a:xfrm>
              <a:off x="640069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6" name="pl1126"/>
            <p:cNvSpPr/>
            <p:nvPr/>
          </p:nvSpPr>
          <p:spPr>
            <a:xfrm>
              <a:off x="6573722"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7" name="pl1127"/>
            <p:cNvSpPr/>
            <p:nvPr/>
          </p:nvSpPr>
          <p:spPr>
            <a:xfrm>
              <a:off x="674675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8" name="pl1128"/>
            <p:cNvSpPr/>
            <p:nvPr/>
          </p:nvSpPr>
          <p:spPr>
            <a:xfrm>
              <a:off x="6919786"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9" name="pl1129"/>
            <p:cNvSpPr/>
            <p:nvPr/>
          </p:nvSpPr>
          <p:spPr>
            <a:xfrm>
              <a:off x="7092818"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0" name="pl1130"/>
            <p:cNvSpPr/>
            <p:nvPr/>
          </p:nvSpPr>
          <p:spPr>
            <a:xfrm>
              <a:off x="7265850"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1" name="pl1131"/>
            <p:cNvSpPr/>
            <p:nvPr/>
          </p:nvSpPr>
          <p:spPr>
            <a:xfrm>
              <a:off x="7438882"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2" name="pl1132"/>
            <p:cNvSpPr/>
            <p:nvPr/>
          </p:nvSpPr>
          <p:spPr>
            <a:xfrm>
              <a:off x="7611914"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3" name="tx1133"/>
            <p:cNvSpPr/>
            <p:nvPr/>
          </p:nvSpPr>
          <p:spPr>
            <a:xfrm rot="-5400000">
              <a:off x="627633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134" name="tx1134"/>
            <p:cNvSpPr/>
            <p:nvPr/>
          </p:nvSpPr>
          <p:spPr>
            <a:xfrm rot="-5400000">
              <a:off x="6449363"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135" name="tx1135"/>
            <p:cNvSpPr/>
            <p:nvPr/>
          </p:nvSpPr>
          <p:spPr>
            <a:xfrm rot="-5400000">
              <a:off x="6622395"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136" name="tx1136"/>
            <p:cNvSpPr/>
            <p:nvPr/>
          </p:nvSpPr>
          <p:spPr>
            <a:xfrm rot="-5400000">
              <a:off x="6795427"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137" name="tx1137"/>
            <p:cNvSpPr/>
            <p:nvPr/>
          </p:nvSpPr>
          <p:spPr>
            <a:xfrm rot="-5400000">
              <a:off x="696845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138" name="tx1138"/>
            <p:cNvSpPr/>
            <p:nvPr/>
          </p:nvSpPr>
          <p:spPr>
            <a:xfrm rot="-5400000">
              <a:off x="714149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139" name="tx1139"/>
            <p:cNvSpPr/>
            <p:nvPr/>
          </p:nvSpPr>
          <p:spPr>
            <a:xfrm rot="-5400000">
              <a:off x="7314523"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140" name="tx1140"/>
            <p:cNvSpPr/>
            <p:nvPr/>
          </p:nvSpPr>
          <p:spPr>
            <a:xfrm rot="-5400000">
              <a:off x="7487555"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141" name="pl1141"/>
            <p:cNvSpPr/>
            <p:nvPr/>
          </p:nvSpPr>
          <p:spPr>
            <a:xfrm>
              <a:off x="7802625"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2" name="pl1142"/>
            <p:cNvSpPr/>
            <p:nvPr/>
          </p:nvSpPr>
          <p:spPr>
            <a:xfrm>
              <a:off x="7975657"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3" name="pl1143"/>
            <p:cNvSpPr/>
            <p:nvPr/>
          </p:nvSpPr>
          <p:spPr>
            <a:xfrm>
              <a:off x="8148689"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4" name="pl1144"/>
            <p:cNvSpPr/>
            <p:nvPr/>
          </p:nvSpPr>
          <p:spPr>
            <a:xfrm>
              <a:off x="8321721"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5" name="pl1145"/>
            <p:cNvSpPr/>
            <p:nvPr/>
          </p:nvSpPr>
          <p:spPr>
            <a:xfrm>
              <a:off x="8494753"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6" name="pl1146"/>
            <p:cNvSpPr/>
            <p:nvPr/>
          </p:nvSpPr>
          <p:spPr>
            <a:xfrm>
              <a:off x="8667785"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7" name="pl1147"/>
            <p:cNvSpPr/>
            <p:nvPr/>
          </p:nvSpPr>
          <p:spPr>
            <a:xfrm>
              <a:off x="8840817"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8" name="pl1148"/>
            <p:cNvSpPr/>
            <p:nvPr/>
          </p:nvSpPr>
          <p:spPr>
            <a:xfrm>
              <a:off x="9013849" y="493746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9" name="tx1149"/>
            <p:cNvSpPr/>
            <p:nvPr/>
          </p:nvSpPr>
          <p:spPr>
            <a:xfrm rot="-5400000">
              <a:off x="7678267"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1150" name="tx1150"/>
            <p:cNvSpPr/>
            <p:nvPr/>
          </p:nvSpPr>
          <p:spPr>
            <a:xfrm rot="-5400000">
              <a:off x="785129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1151" name="tx1151"/>
            <p:cNvSpPr/>
            <p:nvPr/>
          </p:nvSpPr>
          <p:spPr>
            <a:xfrm rot="-5400000">
              <a:off x="802433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1152" name="tx1152"/>
            <p:cNvSpPr/>
            <p:nvPr/>
          </p:nvSpPr>
          <p:spPr>
            <a:xfrm rot="-5400000">
              <a:off x="8197363"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1153" name="tx1153"/>
            <p:cNvSpPr/>
            <p:nvPr/>
          </p:nvSpPr>
          <p:spPr>
            <a:xfrm rot="-5400000">
              <a:off x="8370395"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1154" name="tx1154"/>
            <p:cNvSpPr/>
            <p:nvPr/>
          </p:nvSpPr>
          <p:spPr>
            <a:xfrm rot="-5400000">
              <a:off x="8543427"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1155" name="tx1155"/>
            <p:cNvSpPr/>
            <p:nvPr/>
          </p:nvSpPr>
          <p:spPr>
            <a:xfrm rot="-5400000">
              <a:off x="8716459"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1156" name="tx1156"/>
            <p:cNvSpPr/>
            <p:nvPr/>
          </p:nvSpPr>
          <p:spPr>
            <a:xfrm rot="-5400000">
              <a:off x="8889491" y="508444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1157" name="tx1157"/>
            <p:cNvSpPr/>
            <p:nvPr/>
          </p:nvSpPr>
          <p:spPr>
            <a:xfrm>
              <a:off x="508182" y="139916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58" name="tx1158"/>
            <p:cNvSpPr/>
            <p:nvPr/>
          </p:nvSpPr>
          <p:spPr>
            <a:xfrm>
              <a:off x="607577" y="12530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59" name="tx1159"/>
            <p:cNvSpPr/>
            <p:nvPr/>
          </p:nvSpPr>
          <p:spPr>
            <a:xfrm>
              <a:off x="545398" y="11069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60" name="tx1160"/>
            <p:cNvSpPr/>
            <p:nvPr/>
          </p:nvSpPr>
          <p:spPr>
            <a:xfrm>
              <a:off x="545398" y="9608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61" name="pl1161"/>
            <p:cNvSpPr/>
            <p:nvPr/>
          </p:nvSpPr>
          <p:spPr>
            <a:xfrm>
              <a:off x="697592" y="14391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2" name="pl1162"/>
            <p:cNvSpPr/>
            <p:nvPr/>
          </p:nvSpPr>
          <p:spPr>
            <a:xfrm>
              <a:off x="697592" y="12930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3" name="pl1163"/>
            <p:cNvSpPr/>
            <p:nvPr/>
          </p:nvSpPr>
          <p:spPr>
            <a:xfrm>
              <a:off x="697592" y="11469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4" name="pl1164"/>
            <p:cNvSpPr/>
            <p:nvPr/>
          </p:nvSpPr>
          <p:spPr>
            <a:xfrm>
              <a:off x="697592" y="10008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5" name="tx1165"/>
            <p:cNvSpPr/>
            <p:nvPr/>
          </p:nvSpPr>
          <p:spPr>
            <a:xfrm>
              <a:off x="508182" y="226854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66" name="tx1166"/>
            <p:cNvSpPr/>
            <p:nvPr/>
          </p:nvSpPr>
          <p:spPr>
            <a:xfrm>
              <a:off x="607577" y="212245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67" name="tx1167"/>
            <p:cNvSpPr/>
            <p:nvPr/>
          </p:nvSpPr>
          <p:spPr>
            <a:xfrm>
              <a:off x="545398" y="19763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68" name="tx1168"/>
            <p:cNvSpPr/>
            <p:nvPr/>
          </p:nvSpPr>
          <p:spPr>
            <a:xfrm>
              <a:off x="545398" y="18302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69" name="pl1169"/>
            <p:cNvSpPr/>
            <p:nvPr/>
          </p:nvSpPr>
          <p:spPr>
            <a:xfrm>
              <a:off x="697592" y="23085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0" name="pl1170"/>
            <p:cNvSpPr/>
            <p:nvPr/>
          </p:nvSpPr>
          <p:spPr>
            <a:xfrm>
              <a:off x="697592" y="21624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1" name="pl1171"/>
            <p:cNvSpPr/>
            <p:nvPr/>
          </p:nvSpPr>
          <p:spPr>
            <a:xfrm>
              <a:off x="697592" y="20163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2" name="pl1172"/>
            <p:cNvSpPr/>
            <p:nvPr/>
          </p:nvSpPr>
          <p:spPr>
            <a:xfrm>
              <a:off x="697592" y="18702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3" name="tx1173"/>
            <p:cNvSpPr/>
            <p:nvPr/>
          </p:nvSpPr>
          <p:spPr>
            <a:xfrm>
              <a:off x="508182" y="313793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74" name="tx1174"/>
            <p:cNvSpPr/>
            <p:nvPr/>
          </p:nvSpPr>
          <p:spPr>
            <a:xfrm>
              <a:off x="607577" y="29918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75" name="tx1175"/>
            <p:cNvSpPr/>
            <p:nvPr/>
          </p:nvSpPr>
          <p:spPr>
            <a:xfrm>
              <a:off x="545398" y="28457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76" name="tx1176"/>
            <p:cNvSpPr/>
            <p:nvPr/>
          </p:nvSpPr>
          <p:spPr>
            <a:xfrm>
              <a:off x="545398" y="26996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77" name="pl1177"/>
            <p:cNvSpPr/>
            <p:nvPr/>
          </p:nvSpPr>
          <p:spPr>
            <a:xfrm>
              <a:off x="697592" y="31779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8" name="pl1178"/>
            <p:cNvSpPr/>
            <p:nvPr/>
          </p:nvSpPr>
          <p:spPr>
            <a:xfrm>
              <a:off x="697592" y="30318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9" name="pl1179"/>
            <p:cNvSpPr/>
            <p:nvPr/>
          </p:nvSpPr>
          <p:spPr>
            <a:xfrm>
              <a:off x="697592" y="28857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0" name="pl1180"/>
            <p:cNvSpPr/>
            <p:nvPr/>
          </p:nvSpPr>
          <p:spPr>
            <a:xfrm>
              <a:off x="697592" y="27396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1" name="tx1181"/>
            <p:cNvSpPr/>
            <p:nvPr/>
          </p:nvSpPr>
          <p:spPr>
            <a:xfrm>
              <a:off x="508182" y="400732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82" name="tx1182"/>
            <p:cNvSpPr/>
            <p:nvPr/>
          </p:nvSpPr>
          <p:spPr>
            <a:xfrm>
              <a:off x="607577" y="38612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83" name="tx1183"/>
            <p:cNvSpPr/>
            <p:nvPr/>
          </p:nvSpPr>
          <p:spPr>
            <a:xfrm>
              <a:off x="545398" y="37151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84" name="tx1184"/>
            <p:cNvSpPr/>
            <p:nvPr/>
          </p:nvSpPr>
          <p:spPr>
            <a:xfrm>
              <a:off x="545398" y="35690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85" name="pl1185"/>
            <p:cNvSpPr/>
            <p:nvPr/>
          </p:nvSpPr>
          <p:spPr>
            <a:xfrm>
              <a:off x="697592" y="40473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6" name="pl1186"/>
            <p:cNvSpPr/>
            <p:nvPr/>
          </p:nvSpPr>
          <p:spPr>
            <a:xfrm>
              <a:off x="697592" y="39012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7" name="pl1187"/>
            <p:cNvSpPr/>
            <p:nvPr/>
          </p:nvSpPr>
          <p:spPr>
            <a:xfrm>
              <a:off x="697592" y="37551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8" name="pl1188"/>
            <p:cNvSpPr/>
            <p:nvPr/>
          </p:nvSpPr>
          <p:spPr>
            <a:xfrm>
              <a:off x="697592" y="36090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9" name="tx1189"/>
            <p:cNvSpPr/>
            <p:nvPr/>
          </p:nvSpPr>
          <p:spPr>
            <a:xfrm>
              <a:off x="508182" y="487671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90" name="tx1190"/>
            <p:cNvSpPr/>
            <p:nvPr/>
          </p:nvSpPr>
          <p:spPr>
            <a:xfrm>
              <a:off x="607577" y="47306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91" name="tx1191"/>
            <p:cNvSpPr/>
            <p:nvPr/>
          </p:nvSpPr>
          <p:spPr>
            <a:xfrm>
              <a:off x="545398" y="45845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92" name="tx1192"/>
            <p:cNvSpPr/>
            <p:nvPr/>
          </p:nvSpPr>
          <p:spPr>
            <a:xfrm>
              <a:off x="545398" y="44384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93" name="pl1193"/>
            <p:cNvSpPr/>
            <p:nvPr/>
          </p:nvSpPr>
          <p:spPr>
            <a:xfrm>
              <a:off x="697592" y="49167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4" name="pl1194"/>
            <p:cNvSpPr/>
            <p:nvPr/>
          </p:nvSpPr>
          <p:spPr>
            <a:xfrm>
              <a:off x="697592" y="47706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5" name="pl1195"/>
            <p:cNvSpPr/>
            <p:nvPr/>
          </p:nvSpPr>
          <p:spPr>
            <a:xfrm>
              <a:off x="697592" y="46245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6" name="pl1196"/>
            <p:cNvSpPr/>
            <p:nvPr/>
          </p:nvSpPr>
          <p:spPr>
            <a:xfrm>
              <a:off x="697592" y="44784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7" name="tx1197"/>
            <p:cNvSpPr/>
            <p:nvPr/>
          </p:nvSpPr>
          <p:spPr>
            <a:xfrm>
              <a:off x="508182" y="574609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98" name="tx1198"/>
            <p:cNvSpPr/>
            <p:nvPr/>
          </p:nvSpPr>
          <p:spPr>
            <a:xfrm>
              <a:off x="607577" y="560000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99" name="tx1199"/>
            <p:cNvSpPr/>
            <p:nvPr/>
          </p:nvSpPr>
          <p:spPr>
            <a:xfrm>
              <a:off x="545398" y="54539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200" name="tx1200"/>
            <p:cNvSpPr/>
            <p:nvPr/>
          </p:nvSpPr>
          <p:spPr>
            <a:xfrm>
              <a:off x="545398" y="53078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01" name="pl1201"/>
            <p:cNvSpPr/>
            <p:nvPr/>
          </p:nvSpPr>
          <p:spPr>
            <a:xfrm>
              <a:off x="697592" y="57861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2" name="pl1202"/>
            <p:cNvSpPr/>
            <p:nvPr/>
          </p:nvSpPr>
          <p:spPr>
            <a:xfrm>
              <a:off x="697592" y="56400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3" name="pl1203"/>
            <p:cNvSpPr/>
            <p:nvPr/>
          </p:nvSpPr>
          <p:spPr>
            <a:xfrm>
              <a:off x="697592" y="54939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4" name="pl1204"/>
            <p:cNvSpPr/>
            <p:nvPr/>
          </p:nvSpPr>
          <p:spPr>
            <a:xfrm>
              <a:off x="697592" y="53478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5" name="tx120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1206" name="tx1206"/>
            <p:cNvSpPr/>
            <p:nvPr/>
          </p:nvSpPr>
          <p:spPr>
            <a:xfrm>
              <a:off x="732387" y="435349"/>
              <a:ext cx="58538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FCV countries, 2018-2025</a:t>
              </a:r>
            </a:p>
          </p:txBody>
        </p:sp>
        <p:sp>
          <p:nvSpPr>
            <p:cNvPr id="1207" name="tx120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8" name="tx120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1209" name="tx120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12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DRC had the highest drop-out with 33% of children who received DTP1 not receiving MCV1.
Cuba had the lowest DTP-MCV drop-out (0%).
14 countries had DTP-MCV drop-out of more than 10%.#n
There were 2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62542"/>
              <a:ext cx="2135258" cy="177904"/>
            </a:xfrm>
            <a:custGeom>
              <a:avLst/>
              <a:pathLst>
                <a:path w="2135258" h="177904">
                  <a:moveTo>
                    <a:pt x="0" y="177904"/>
                  </a:moveTo>
                  <a:lnTo>
                    <a:pt x="85410" y="165197"/>
                  </a:lnTo>
                  <a:lnTo>
                    <a:pt x="170820" y="177904"/>
                  </a:lnTo>
                  <a:lnTo>
                    <a:pt x="256230" y="152489"/>
                  </a:lnTo>
                  <a:lnTo>
                    <a:pt x="341641" y="127074"/>
                  </a:lnTo>
                  <a:lnTo>
                    <a:pt x="427051" y="101659"/>
                  </a:lnTo>
                  <a:lnTo>
                    <a:pt x="512461" y="88952"/>
                  </a:lnTo>
                  <a:lnTo>
                    <a:pt x="597872" y="88952"/>
                  </a:lnTo>
                  <a:lnTo>
                    <a:pt x="683282" y="63537"/>
                  </a:lnTo>
                  <a:lnTo>
                    <a:pt x="768692" y="38122"/>
                  </a:lnTo>
                  <a:lnTo>
                    <a:pt x="854103" y="50829"/>
                  </a:lnTo>
                  <a:lnTo>
                    <a:pt x="939513" y="76244"/>
                  </a:lnTo>
                  <a:lnTo>
                    <a:pt x="1024923" y="63537"/>
                  </a:lnTo>
                  <a:lnTo>
                    <a:pt x="1110334" y="76244"/>
                  </a:lnTo>
                  <a:lnTo>
                    <a:pt x="1195744" y="76244"/>
                  </a:lnTo>
                  <a:lnTo>
                    <a:pt x="1281154" y="76244"/>
                  </a:lnTo>
                  <a:lnTo>
                    <a:pt x="1366565" y="38122"/>
                  </a:lnTo>
                  <a:lnTo>
                    <a:pt x="1451975" y="25414"/>
                  </a:lnTo>
                  <a:lnTo>
                    <a:pt x="1537385" y="12707"/>
                  </a:lnTo>
                  <a:lnTo>
                    <a:pt x="1622796" y="0"/>
                  </a:lnTo>
                  <a:lnTo>
                    <a:pt x="1708206" y="12707"/>
                  </a:lnTo>
                  <a:lnTo>
                    <a:pt x="1793616" y="88952"/>
                  </a:lnTo>
                  <a:lnTo>
                    <a:pt x="1879027" y="25414"/>
                  </a:lnTo>
                  <a:lnTo>
                    <a:pt x="1964437" y="25414"/>
                  </a:lnTo>
                  <a:lnTo>
                    <a:pt x="2049847" y="25414"/>
                  </a:lnTo>
                  <a:lnTo>
                    <a:pt x="2135258" y="38122"/>
                  </a:lnTo>
                </a:path>
              </a:pathLst>
            </a:custGeom>
            <a:ln w="27101" cap="flat">
              <a:solidFill>
                <a:srgbClr val="1CABE2">
                  <a:alpha val="100000"/>
                </a:srgbClr>
              </a:solidFill>
              <a:prstDash val="solid"/>
              <a:round/>
            </a:ln>
          </p:spPr>
          <p:txBody>
            <a:bodyPr/>
            <a:lstStyle/>
            <a:p/>
          </p:txBody>
        </p:sp>
        <p:sp>
          <p:nvSpPr>
            <p:cNvPr id="24" name="tx24"/>
            <p:cNvSpPr/>
            <p:nvPr/>
          </p:nvSpPr>
          <p:spPr>
            <a:xfrm>
              <a:off x="904303" y="13497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5" name="tx25"/>
            <p:cNvSpPr/>
            <p:nvPr/>
          </p:nvSpPr>
          <p:spPr>
            <a:xfrm>
              <a:off x="3223923"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6" name="tx26"/>
            <p:cNvSpPr/>
            <p:nvPr/>
          </p:nvSpPr>
          <p:spPr>
            <a:xfrm>
              <a:off x="1428958"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7" name="tx27"/>
            <p:cNvSpPr/>
            <p:nvPr/>
          </p:nvSpPr>
          <p:spPr>
            <a:xfrm>
              <a:off x="1856010"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8" name="tx28"/>
            <p:cNvSpPr/>
            <p:nvPr/>
          </p:nvSpPr>
          <p:spPr>
            <a:xfrm>
              <a:off x="228306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29" name="tx29"/>
            <p:cNvSpPr/>
            <p:nvPr/>
          </p:nvSpPr>
          <p:spPr>
            <a:xfrm>
              <a:off x="2624702"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30" name="tx30"/>
            <p:cNvSpPr/>
            <p:nvPr/>
          </p:nvSpPr>
          <p:spPr>
            <a:xfrm>
              <a:off x="3051754"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86249"/>
              <a:ext cx="854103" cy="648081"/>
            </a:xfrm>
            <a:custGeom>
              <a:avLst/>
              <a:pathLst>
                <a:path w="854103" h="648081">
                  <a:moveTo>
                    <a:pt x="0" y="648081"/>
                  </a:moveTo>
                  <a:lnTo>
                    <a:pt x="85410" y="343102"/>
                  </a:lnTo>
                  <a:lnTo>
                    <a:pt x="170820" y="355809"/>
                  </a:lnTo>
                  <a:lnTo>
                    <a:pt x="256230" y="152489"/>
                  </a:lnTo>
                  <a:lnTo>
                    <a:pt x="341641" y="0"/>
                  </a:lnTo>
                  <a:lnTo>
                    <a:pt x="427051" y="12707"/>
                  </a:lnTo>
                  <a:lnTo>
                    <a:pt x="512461" y="63537"/>
                  </a:lnTo>
                  <a:lnTo>
                    <a:pt x="597872" y="12707"/>
                  </a:lnTo>
                  <a:lnTo>
                    <a:pt x="683282" y="12707"/>
                  </a:lnTo>
                  <a:lnTo>
                    <a:pt x="768692" y="0"/>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43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26</a:t>
              </a:r>
            </a:p>
          </p:txBody>
        </p:sp>
        <p:sp>
          <p:nvSpPr>
            <p:cNvPr id="52" name="tx52"/>
            <p:cNvSpPr/>
            <p:nvPr/>
          </p:nvSpPr>
          <p:spPr>
            <a:xfrm>
              <a:off x="3223923" y="3095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3" name="tx53"/>
            <p:cNvSpPr/>
            <p:nvPr/>
          </p:nvSpPr>
          <p:spPr>
            <a:xfrm>
              <a:off x="2624702"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4" name="tx54"/>
            <p:cNvSpPr/>
            <p:nvPr/>
          </p:nvSpPr>
          <p:spPr>
            <a:xfrm>
              <a:off x="3051754"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211616"/>
              <a:ext cx="2135258" cy="711619"/>
            </a:xfrm>
            <a:custGeom>
              <a:avLst/>
              <a:pathLst>
                <a:path w="2135258" h="711619">
                  <a:moveTo>
                    <a:pt x="0" y="698911"/>
                  </a:moveTo>
                  <a:lnTo>
                    <a:pt x="85410" y="698911"/>
                  </a:lnTo>
                  <a:lnTo>
                    <a:pt x="170820" y="698911"/>
                  </a:lnTo>
                  <a:lnTo>
                    <a:pt x="256230" y="711619"/>
                  </a:lnTo>
                  <a:lnTo>
                    <a:pt x="341641" y="711619"/>
                  </a:lnTo>
                  <a:lnTo>
                    <a:pt x="427051" y="698911"/>
                  </a:lnTo>
                  <a:lnTo>
                    <a:pt x="512461" y="686204"/>
                  </a:lnTo>
                  <a:lnTo>
                    <a:pt x="597872" y="673496"/>
                  </a:lnTo>
                  <a:lnTo>
                    <a:pt x="683282" y="622666"/>
                  </a:lnTo>
                  <a:lnTo>
                    <a:pt x="768692" y="546421"/>
                  </a:lnTo>
                  <a:lnTo>
                    <a:pt x="854103" y="533714"/>
                  </a:lnTo>
                  <a:lnTo>
                    <a:pt x="939513" y="495591"/>
                  </a:lnTo>
                  <a:lnTo>
                    <a:pt x="1024923" y="444761"/>
                  </a:lnTo>
                  <a:lnTo>
                    <a:pt x="1110334" y="368517"/>
                  </a:lnTo>
                  <a:lnTo>
                    <a:pt x="1195744" y="330394"/>
                  </a:lnTo>
                  <a:lnTo>
                    <a:pt x="1281154" y="304979"/>
                  </a:lnTo>
                  <a:lnTo>
                    <a:pt x="1366565" y="216027"/>
                  </a:lnTo>
                  <a:lnTo>
                    <a:pt x="1451975" y="203319"/>
                  </a:lnTo>
                  <a:lnTo>
                    <a:pt x="1537385" y="190612"/>
                  </a:lnTo>
                  <a:lnTo>
                    <a:pt x="1622796" y="152489"/>
                  </a:lnTo>
                  <a:lnTo>
                    <a:pt x="1708206" y="127074"/>
                  </a:lnTo>
                  <a:lnTo>
                    <a:pt x="1793616" y="139782"/>
                  </a:lnTo>
                  <a:lnTo>
                    <a:pt x="1879027" y="127074"/>
                  </a:lnTo>
                  <a:lnTo>
                    <a:pt x="1964437" y="76244"/>
                  </a:lnTo>
                  <a:lnTo>
                    <a:pt x="2049847" y="0"/>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1982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76" name="tx76"/>
            <p:cNvSpPr/>
            <p:nvPr/>
          </p:nvSpPr>
          <p:spPr>
            <a:xfrm>
              <a:off x="3223923" y="51209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77" name="tx77"/>
            <p:cNvSpPr/>
            <p:nvPr/>
          </p:nvSpPr>
          <p:spPr>
            <a:xfrm>
              <a:off x="1456070" y="577099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78" name="tx78"/>
            <p:cNvSpPr/>
            <p:nvPr/>
          </p:nvSpPr>
          <p:spPr>
            <a:xfrm>
              <a:off x="1856010" y="56057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79" name="tx79"/>
            <p:cNvSpPr/>
            <p:nvPr/>
          </p:nvSpPr>
          <p:spPr>
            <a:xfrm>
              <a:off x="2283061" y="53770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37</a:t>
              </a:r>
            </a:p>
          </p:txBody>
        </p:sp>
        <p:sp>
          <p:nvSpPr>
            <p:cNvPr id="80" name="tx80"/>
            <p:cNvSpPr/>
            <p:nvPr/>
          </p:nvSpPr>
          <p:spPr>
            <a:xfrm>
              <a:off x="2624702" y="52245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49</a:t>
              </a:r>
            </a:p>
          </p:txBody>
        </p:sp>
        <p:sp>
          <p:nvSpPr>
            <p:cNvPr id="81" name="tx81"/>
            <p:cNvSpPr/>
            <p:nvPr/>
          </p:nvSpPr>
          <p:spPr>
            <a:xfrm>
              <a:off x="3051754" y="50720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62542"/>
              <a:ext cx="2135258" cy="152489"/>
            </a:xfrm>
            <a:custGeom>
              <a:avLst/>
              <a:pathLst>
                <a:path w="2135258" h="152489">
                  <a:moveTo>
                    <a:pt x="0" y="152489"/>
                  </a:moveTo>
                  <a:lnTo>
                    <a:pt x="85410" y="139782"/>
                  </a:lnTo>
                  <a:lnTo>
                    <a:pt x="170820" y="152489"/>
                  </a:lnTo>
                  <a:lnTo>
                    <a:pt x="256230" y="127074"/>
                  </a:lnTo>
                  <a:lnTo>
                    <a:pt x="341641" y="101659"/>
                  </a:lnTo>
                  <a:lnTo>
                    <a:pt x="427051" y="88952"/>
                  </a:lnTo>
                  <a:lnTo>
                    <a:pt x="512461" y="88952"/>
                  </a:lnTo>
                  <a:lnTo>
                    <a:pt x="597872" y="88952"/>
                  </a:lnTo>
                  <a:lnTo>
                    <a:pt x="683282" y="50829"/>
                  </a:lnTo>
                  <a:lnTo>
                    <a:pt x="768692" y="38122"/>
                  </a:lnTo>
                  <a:lnTo>
                    <a:pt x="854103" y="76244"/>
                  </a:lnTo>
                  <a:lnTo>
                    <a:pt x="939513" y="63537"/>
                  </a:lnTo>
                  <a:lnTo>
                    <a:pt x="1024923" y="76244"/>
                  </a:lnTo>
                  <a:lnTo>
                    <a:pt x="1110334" y="88952"/>
                  </a:lnTo>
                  <a:lnTo>
                    <a:pt x="1195744" y="88952"/>
                  </a:lnTo>
                  <a:lnTo>
                    <a:pt x="1281154" y="76244"/>
                  </a:lnTo>
                  <a:lnTo>
                    <a:pt x="1366565" y="50829"/>
                  </a:lnTo>
                  <a:lnTo>
                    <a:pt x="1451975" y="38122"/>
                  </a:lnTo>
                  <a:lnTo>
                    <a:pt x="1537385" y="25414"/>
                  </a:lnTo>
                  <a:lnTo>
                    <a:pt x="1622796" y="0"/>
                  </a:lnTo>
                  <a:lnTo>
                    <a:pt x="1708206" y="25414"/>
                  </a:lnTo>
                  <a:lnTo>
                    <a:pt x="1793616" y="76244"/>
                  </a:lnTo>
                  <a:lnTo>
                    <a:pt x="1879027" y="25414"/>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3243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03" name="tx103"/>
            <p:cNvSpPr/>
            <p:nvPr/>
          </p:nvSpPr>
          <p:spPr>
            <a:xfrm>
              <a:off x="6018101"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4" name="tx104"/>
            <p:cNvSpPr/>
            <p:nvPr/>
          </p:nvSpPr>
          <p:spPr>
            <a:xfrm>
              <a:off x="4223136"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05" name="tx105"/>
            <p:cNvSpPr/>
            <p:nvPr/>
          </p:nvSpPr>
          <p:spPr>
            <a:xfrm>
              <a:off x="4650188"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6" name="tx106"/>
            <p:cNvSpPr/>
            <p:nvPr/>
          </p:nvSpPr>
          <p:spPr>
            <a:xfrm>
              <a:off x="5077239"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7" name="tx107"/>
            <p:cNvSpPr/>
            <p:nvPr/>
          </p:nvSpPr>
          <p:spPr>
            <a:xfrm>
              <a:off x="5418881"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08" name="tx108"/>
            <p:cNvSpPr/>
            <p:nvPr/>
          </p:nvSpPr>
          <p:spPr>
            <a:xfrm>
              <a:off x="5845932"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14984"/>
              <a:ext cx="341641" cy="546421"/>
            </a:xfrm>
            <a:custGeom>
              <a:avLst/>
              <a:pathLst>
                <a:path w="341641" h="546421">
                  <a:moveTo>
                    <a:pt x="0" y="546421"/>
                  </a:moveTo>
                  <a:lnTo>
                    <a:pt x="85410" y="254149"/>
                  </a:lnTo>
                  <a:lnTo>
                    <a:pt x="170820" y="127074"/>
                  </a:lnTo>
                  <a:lnTo>
                    <a:pt x="256230" y="25414"/>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387070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16</a:t>
              </a:r>
            </a:p>
          </p:txBody>
        </p:sp>
        <p:sp>
          <p:nvSpPr>
            <p:cNvPr id="130" name="tx130"/>
            <p:cNvSpPr/>
            <p:nvPr/>
          </p:nvSpPr>
          <p:spPr>
            <a:xfrm>
              <a:off x="6018101" y="3324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31" name="tx131"/>
            <p:cNvSpPr/>
            <p:nvPr/>
          </p:nvSpPr>
          <p:spPr>
            <a:xfrm>
              <a:off x="5845932" y="3300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22663"/>
              <a:ext cx="1451975" cy="864108"/>
            </a:xfrm>
            <a:custGeom>
              <a:avLst/>
              <a:pathLst>
                <a:path w="1451975" h="864108">
                  <a:moveTo>
                    <a:pt x="0" y="864108"/>
                  </a:moveTo>
                  <a:lnTo>
                    <a:pt x="85410" y="864108"/>
                  </a:lnTo>
                  <a:lnTo>
                    <a:pt x="170820" y="851401"/>
                  </a:lnTo>
                  <a:lnTo>
                    <a:pt x="256230" y="813278"/>
                  </a:lnTo>
                  <a:lnTo>
                    <a:pt x="341641" y="724326"/>
                  </a:lnTo>
                  <a:lnTo>
                    <a:pt x="427051" y="533714"/>
                  </a:lnTo>
                  <a:lnTo>
                    <a:pt x="512461" y="393931"/>
                  </a:lnTo>
                  <a:lnTo>
                    <a:pt x="597872" y="203319"/>
                  </a:lnTo>
                  <a:lnTo>
                    <a:pt x="683282" y="101659"/>
                  </a:lnTo>
                  <a:lnTo>
                    <a:pt x="768692" y="50829"/>
                  </a:lnTo>
                  <a:lnTo>
                    <a:pt x="854103" y="25414"/>
                  </a:lnTo>
                  <a:lnTo>
                    <a:pt x="939513" y="0"/>
                  </a:lnTo>
                  <a:lnTo>
                    <a:pt x="1024923" y="12707"/>
                  </a:lnTo>
                  <a:lnTo>
                    <a:pt x="1110334" y="76244"/>
                  </a:lnTo>
                  <a:lnTo>
                    <a:pt x="1195744" y="38122"/>
                  </a:lnTo>
                  <a:lnTo>
                    <a:pt x="1281154" y="25414"/>
                  </a:lnTo>
                  <a:lnTo>
                    <a:pt x="1366565" y="38122"/>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446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54" name="tx154"/>
            <p:cNvSpPr/>
            <p:nvPr/>
          </p:nvSpPr>
          <p:spPr>
            <a:xfrm>
              <a:off x="4677300"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155" name="tx155"/>
            <p:cNvSpPr/>
            <p:nvPr/>
          </p:nvSpPr>
          <p:spPr>
            <a:xfrm>
              <a:off x="5077239" y="51864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156" name="tx156"/>
            <p:cNvSpPr/>
            <p:nvPr/>
          </p:nvSpPr>
          <p:spPr>
            <a:xfrm>
              <a:off x="5418881" y="4983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57" name="tx157"/>
            <p:cNvSpPr/>
            <p:nvPr/>
          </p:nvSpPr>
          <p:spPr>
            <a:xfrm>
              <a:off x="5845932" y="50212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51494"/>
              <a:ext cx="2135258" cy="228734"/>
            </a:xfrm>
            <a:custGeom>
              <a:avLst/>
              <a:pathLst>
                <a:path w="2135258" h="228734">
                  <a:moveTo>
                    <a:pt x="0" y="228734"/>
                  </a:moveTo>
                  <a:lnTo>
                    <a:pt x="85410" y="216027"/>
                  </a:lnTo>
                  <a:lnTo>
                    <a:pt x="170820" y="228734"/>
                  </a:lnTo>
                  <a:lnTo>
                    <a:pt x="256230" y="165197"/>
                  </a:lnTo>
                  <a:lnTo>
                    <a:pt x="341641" y="114367"/>
                  </a:lnTo>
                  <a:lnTo>
                    <a:pt x="427051" y="114367"/>
                  </a:lnTo>
                  <a:lnTo>
                    <a:pt x="512461" y="114367"/>
                  </a:lnTo>
                  <a:lnTo>
                    <a:pt x="597872" y="114367"/>
                  </a:lnTo>
                  <a:lnTo>
                    <a:pt x="683282" y="88952"/>
                  </a:lnTo>
                  <a:lnTo>
                    <a:pt x="768692" y="63537"/>
                  </a:lnTo>
                  <a:lnTo>
                    <a:pt x="854103" y="88952"/>
                  </a:lnTo>
                  <a:lnTo>
                    <a:pt x="939513" y="76244"/>
                  </a:lnTo>
                  <a:lnTo>
                    <a:pt x="1024923" y="88952"/>
                  </a:lnTo>
                  <a:lnTo>
                    <a:pt x="1110334" y="114367"/>
                  </a:lnTo>
                  <a:lnTo>
                    <a:pt x="1195744" y="88952"/>
                  </a:lnTo>
                  <a:lnTo>
                    <a:pt x="1281154" y="88952"/>
                  </a:lnTo>
                  <a:lnTo>
                    <a:pt x="1366565" y="50829"/>
                  </a:lnTo>
                  <a:lnTo>
                    <a:pt x="1451975" y="38122"/>
                  </a:lnTo>
                  <a:lnTo>
                    <a:pt x="1537385" y="25414"/>
                  </a:lnTo>
                  <a:lnTo>
                    <a:pt x="1622796" y="0"/>
                  </a:lnTo>
                  <a:lnTo>
                    <a:pt x="1708206" y="25414"/>
                  </a:lnTo>
                  <a:lnTo>
                    <a:pt x="1793616" y="88952"/>
                  </a:lnTo>
                  <a:lnTo>
                    <a:pt x="1879027" y="50829"/>
                  </a:lnTo>
                  <a:lnTo>
                    <a:pt x="1964437" y="50829"/>
                  </a:lnTo>
                  <a:lnTo>
                    <a:pt x="2049847" y="50829"/>
                  </a:lnTo>
                  <a:lnTo>
                    <a:pt x="2135258" y="38122"/>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4895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79" name="tx179"/>
            <p:cNvSpPr/>
            <p:nvPr/>
          </p:nvSpPr>
          <p:spPr>
            <a:xfrm>
              <a:off x="8812279" y="12989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0" name="tx180"/>
            <p:cNvSpPr/>
            <p:nvPr/>
          </p:nvSpPr>
          <p:spPr>
            <a:xfrm>
              <a:off x="7017315"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81" name="tx181"/>
            <p:cNvSpPr/>
            <p:nvPr/>
          </p:nvSpPr>
          <p:spPr>
            <a:xfrm>
              <a:off x="7444366"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2" name="tx182"/>
            <p:cNvSpPr/>
            <p:nvPr/>
          </p:nvSpPr>
          <p:spPr>
            <a:xfrm>
              <a:off x="7871418"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3" name="tx183"/>
            <p:cNvSpPr/>
            <p:nvPr/>
          </p:nvSpPr>
          <p:spPr>
            <a:xfrm>
              <a:off x="8213059"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84" name="tx184"/>
            <p:cNvSpPr/>
            <p:nvPr/>
          </p:nvSpPr>
          <p:spPr>
            <a:xfrm>
              <a:off x="8640111" y="12627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11664"/>
              <a:ext cx="2135258" cy="203319"/>
            </a:xfrm>
            <a:custGeom>
              <a:avLst/>
              <a:pathLst>
                <a:path w="2135258" h="203319">
                  <a:moveTo>
                    <a:pt x="0" y="203319"/>
                  </a:moveTo>
                  <a:lnTo>
                    <a:pt x="85410" y="177904"/>
                  </a:lnTo>
                  <a:lnTo>
                    <a:pt x="170820" y="177904"/>
                  </a:lnTo>
                  <a:lnTo>
                    <a:pt x="256230" y="139782"/>
                  </a:lnTo>
                  <a:lnTo>
                    <a:pt x="341641" y="101659"/>
                  </a:lnTo>
                  <a:lnTo>
                    <a:pt x="427051" y="88952"/>
                  </a:lnTo>
                  <a:lnTo>
                    <a:pt x="512461" y="88952"/>
                  </a:lnTo>
                  <a:lnTo>
                    <a:pt x="597872" y="88952"/>
                  </a:lnTo>
                  <a:lnTo>
                    <a:pt x="683282" y="50829"/>
                  </a:lnTo>
                  <a:lnTo>
                    <a:pt x="768692" y="25414"/>
                  </a:lnTo>
                  <a:lnTo>
                    <a:pt x="854103" y="38122"/>
                  </a:lnTo>
                  <a:lnTo>
                    <a:pt x="939513" y="50829"/>
                  </a:lnTo>
                  <a:lnTo>
                    <a:pt x="1024923" y="63537"/>
                  </a:lnTo>
                  <a:lnTo>
                    <a:pt x="1110334" y="50829"/>
                  </a:lnTo>
                  <a:lnTo>
                    <a:pt x="1195744" y="50829"/>
                  </a:lnTo>
                  <a:lnTo>
                    <a:pt x="1281154" y="50829"/>
                  </a:lnTo>
                  <a:lnTo>
                    <a:pt x="1366565" y="38122"/>
                  </a:lnTo>
                  <a:lnTo>
                    <a:pt x="1451975" y="12707"/>
                  </a:lnTo>
                  <a:lnTo>
                    <a:pt x="1537385" y="0"/>
                  </a:lnTo>
                  <a:lnTo>
                    <a:pt x="1622796" y="0"/>
                  </a:lnTo>
                  <a:lnTo>
                    <a:pt x="1708206" y="0"/>
                  </a:lnTo>
                  <a:lnTo>
                    <a:pt x="1793616" y="76244"/>
                  </a:lnTo>
                  <a:lnTo>
                    <a:pt x="1879027" y="63537"/>
                  </a:lnTo>
                  <a:lnTo>
                    <a:pt x="1964437" y="63537"/>
                  </a:lnTo>
                  <a:lnTo>
                    <a:pt x="2049847" y="38122"/>
                  </a:lnTo>
                  <a:lnTo>
                    <a:pt x="2135258" y="50829"/>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324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206" name="tx206"/>
            <p:cNvSpPr/>
            <p:nvPr/>
          </p:nvSpPr>
          <p:spPr>
            <a:xfrm>
              <a:off x="8812279"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7" name="tx207"/>
            <p:cNvSpPr/>
            <p:nvPr/>
          </p:nvSpPr>
          <p:spPr>
            <a:xfrm>
              <a:off x="7017315" y="3161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08" name="tx208"/>
            <p:cNvSpPr/>
            <p:nvPr/>
          </p:nvSpPr>
          <p:spPr>
            <a:xfrm>
              <a:off x="7444366"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09" name="tx209"/>
            <p:cNvSpPr/>
            <p:nvPr/>
          </p:nvSpPr>
          <p:spPr>
            <a:xfrm>
              <a:off x="7871418" y="3122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10" name="tx210"/>
            <p:cNvSpPr/>
            <p:nvPr/>
          </p:nvSpPr>
          <p:spPr>
            <a:xfrm>
              <a:off x="8213059"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11" name="tx211"/>
            <p:cNvSpPr/>
            <p:nvPr/>
          </p:nvSpPr>
          <p:spPr>
            <a:xfrm>
              <a:off x="8640111"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300568"/>
              <a:ext cx="1622796" cy="686204"/>
            </a:xfrm>
            <a:custGeom>
              <a:avLst/>
              <a:pathLst>
                <a:path w="1622796" h="686204">
                  <a:moveTo>
                    <a:pt x="0" y="686204"/>
                  </a:moveTo>
                  <a:lnTo>
                    <a:pt x="85410" y="673496"/>
                  </a:lnTo>
                  <a:lnTo>
                    <a:pt x="170820" y="673496"/>
                  </a:lnTo>
                  <a:lnTo>
                    <a:pt x="256230" y="648081"/>
                  </a:lnTo>
                  <a:lnTo>
                    <a:pt x="341641" y="648081"/>
                  </a:lnTo>
                  <a:lnTo>
                    <a:pt x="427051" y="622666"/>
                  </a:lnTo>
                  <a:lnTo>
                    <a:pt x="512461" y="584544"/>
                  </a:lnTo>
                  <a:lnTo>
                    <a:pt x="597872" y="533714"/>
                  </a:lnTo>
                  <a:lnTo>
                    <a:pt x="683282" y="495591"/>
                  </a:lnTo>
                  <a:lnTo>
                    <a:pt x="768692" y="457469"/>
                  </a:lnTo>
                  <a:lnTo>
                    <a:pt x="854103" y="419346"/>
                  </a:lnTo>
                  <a:lnTo>
                    <a:pt x="939513" y="381224"/>
                  </a:lnTo>
                  <a:lnTo>
                    <a:pt x="1024923" y="279564"/>
                  </a:lnTo>
                  <a:lnTo>
                    <a:pt x="1110334" y="216027"/>
                  </a:lnTo>
                  <a:lnTo>
                    <a:pt x="1195744" y="177904"/>
                  </a:lnTo>
                  <a:lnTo>
                    <a:pt x="1281154" y="152489"/>
                  </a:lnTo>
                  <a:lnTo>
                    <a:pt x="1366565" y="114367"/>
                  </a:lnTo>
                  <a:lnTo>
                    <a:pt x="1451975" y="63537"/>
                  </a:lnTo>
                  <a:lnTo>
                    <a:pt x="1537385" y="25414"/>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2098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54</a:t>
              </a:r>
            </a:p>
          </p:txBody>
        </p:sp>
        <p:sp>
          <p:nvSpPr>
            <p:cNvPr id="234" name="tx234"/>
            <p:cNvSpPr/>
            <p:nvPr/>
          </p:nvSpPr>
          <p:spPr>
            <a:xfrm>
              <a:off x="7471478" y="580911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235" name="tx235"/>
            <p:cNvSpPr/>
            <p:nvPr/>
          </p:nvSpPr>
          <p:spPr>
            <a:xfrm>
              <a:off x="7871418" y="56185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18</a:t>
              </a:r>
            </a:p>
          </p:txBody>
        </p:sp>
        <p:sp>
          <p:nvSpPr>
            <p:cNvPr id="236" name="tx236"/>
            <p:cNvSpPr/>
            <p:nvPr/>
          </p:nvSpPr>
          <p:spPr>
            <a:xfrm>
              <a:off x="8213059" y="53770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37</a:t>
              </a:r>
            </a:p>
          </p:txBody>
        </p:sp>
        <p:sp>
          <p:nvSpPr>
            <p:cNvPr id="237" name="tx237"/>
            <p:cNvSpPr/>
            <p:nvPr/>
          </p:nvSpPr>
          <p:spPr>
            <a:xfrm>
              <a:off x="8640111" y="51864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73426" y="435349"/>
              <a:ext cx="488902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FCV countries,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(54%), followed by IPVC (59%).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65% in 2025. This increase since 2000 is a result of incremental improvement in introducing new vaccines and expanding vaccination services to previously missed populations.
Enhancing BOP now depends partly on improving the coverage of HPV, RCV1, ROTAC, IPVC, MCV2, PCVC, MCV1,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FCV countries,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83% between 2024 and 2025.
• DTP3 coverage increased 1 percentage point from 74% in 2024 to 75% in 2025.
• In FCV countries, there were approximately the same number of zero-dose children in 2024 and 2025. This leaves 7.3 million children without vaccination, vulnerable to vaccine-preventable diseases and a further 3.4 million with only partial protection.
• In FCV countries, 3 countries* accounted for over half (50.3%) of all zero-dose children.
• There were 10 (31%) countries that achieved DTP3 coverage of at least 90% (IA2030 target).
• MCV1 coverage declined 1 percentage point from 72% in 2024 to 71% in 2025. There were 12.2 million children who missed out on the first measles vaccination.
• MCV2 coverage remained constant at 61% between 2024 and 2025.
• Last dose coverage of HPV vaccination (HPVc) among girls remained constant at 31%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(29.9%), DRC (10.8%), and Yemen (9.6%)</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650357"/>
              <a:ext cx="6265474" cy="714365"/>
            </a:xfrm>
            <a:custGeom>
              <a:avLst/>
              <a:pathLst>
                <a:path w="6265474" h="714365">
                  <a:moveTo>
                    <a:pt x="0" y="714365"/>
                  </a:moveTo>
                  <a:lnTo>
                    <a:pt x="250618" y="674678"/>
                  </a:lnTo>
                  <a:lnTo>
                    <a:pt x="501237" y="714365"/>
                  </a:lnTo>
                  <a:lnTo>
                    <a:pt x="751856" y="515930"/>
                  </a:lnTo>
                  <a:lnTo>
                    <a:pt x="1002475" y="357182"/>
                  </a:lnTo>
                  <a:lnTo>
                    <a:pt x="1253094" y="357182"/>
                  </a:lnTo>
                  <a:lnTo>
                    <a:pt x="1503713" y="357182"/>
                  </a:lnTo>
                  <a:lnTo>
                    <a:pt x="1754332" y="357182"/>
                  </a:lnTo>
                  <a:lnTo>
                    <a:pt x="2004951" y="277808"/>
                  </a:lnTo>
                  <a:lnTo>
                    <a:pt x="2255570" y="198434"/>
                  </a:lnTo>
                  <a:lnTo>
                    <a:pt x="2506189" y="277808"/>
                  </a:lnTo>
                  <a:lnTo>
                    <a:pt x="2756808" y="238121"/>
                  </a:lnTo>
                  <a:lnTo>
                    <a:pt x="3007427" y="277808"/>
                  </a:lnTo>
                  <a:lnTo>
                    <a:pt x="3258046" y="357182"/>
                  </a:lnTo>
                  <a:lnTo>
                    <a:pt x="3508665" y="277808"/>
                  </a:lnTo>
                  <a:lnTo>
                    <a:pt x="3759284" y="277808"/>
                  </a:lnTo>
                  <a:lnTo>
                    <a:pt x="4009903" y="158747"/>
                  </a:lnTo>
                  <a:lnTo>
                    <a:pt x="4260522" y="119060"/>
                  </a:lnTo>
                  <a:lnTo>
                    <a:pt x="4511141" y="79373"/>
                  </a:lnTo>
                  <a:lnTo>
                    <a:pt x="4761760" y="0"/>
                  </a:lnTo>
                  <a:lnTo>
                    <a:pt x="5012379" y="79373"/>
                  </a:lnTo>
                  <a:lnTo>
                    <a:pt x="5262998" y="277808"/>
                  </a:lnTo>
                  <a:lnTo>
                    <a:pt x="5513617" y="158747"/>
                  </a:lnTo>
                  <a:lnTo>
                    <a:pt x="5764236" y="158747"/>
                  </a:lnTo>
                  <a:lnTo>
                    <a:pt x="6014855" y="158747"/>
                  </a:lnTo>
                  <a:lnTo>
                    <a:pt x="6265474" y="119060"/>
                  </a:lnTo>
                </a:path>
              </a:pathLst>
            </a:custGeom>
            <a:ln w="27101" cap="flat">
              <a:solidFill>
                <a:srgbClr val="1C86EE">
                  <a:alpha val="100000"/>
                </a:srgbClr>
              </a:solidFill>
              <a:prstDash val="solid"/>
              <a:round/>
            </a:ln>
          </p:spPr>
          <p:txBody>
            <a:bodyPr/>
            <a:lstStyle/>
            <a:p/>
          </p:txBody>
        </p:sp>
        <p:sp>
          <p:nvSpPr>
            <p:cNvPr id="41" name="pl41"/>
            <p:cNvSpPr/>
            <p:nvPr/>
          </p:nvSpPr>
          <p:spPr>
            <a:xfrm>
              <a:off x="1179913" y="2650357"/>
              <a:ext cx="6265474" cy="2817774"/>
            </a:xfrm>
            <a:custGeom>
              <a:avLst/>
              <a:pathLst>
                <a:path w="6265474" h="2817774">
                  <a:moveTo>
                    <a:pt x="0" y="2817774"/>
                  </a:moveTo>
                  <a:lnTo>
                    <a:pt x="250618" y="2659026"/>
                  </a:lnTo>
                  <a:lnTo>
                    <a:pt x="501237" y="2539965"/>
                  </a:lnTo>
                  <a:lnTo>
                    <a:pt x="751856" y="1865287"/>
                  </a:lnTo>
                  <a:lnTo>
                    <a:pt x="1002475" y="1746226"/>
                  </a:lnTo>
                  <a:lnTo>
                    <a:pt x="1253094" y="1269982"/>
                  </a:lnTo>
                  <a:lnTo>
                    <a:pt x="1503713" y="873113"/>
                  </a:lnTo>
                  <a:lnTo>
                    <a:pt x="1754332" y="515930"/>
                  </a:lnTo>
                  <a:lnTo>
                    <a:pt x="2004951" y="396869"/>
                  </a:lnTo>
                  <a:lnTo>
                    <a:pt x="2255570" y="238121"/>
                  </a:lnTo>
                  <a:lnTo>
                    <a:pt x="2506189" y="396869"/>
                  </a:lnTo>
                  <a:lnTo>
                    <a:pt x="2756808" y="396869"/>
                  </a:lnTo>
                  <a:lnTo>
                    <a:pt x="3007427" y="396869"/>
                  </a:lnTo>
                  <a:lnTo>
                    <a:pt x="3258046" y="396869"/>
                  </a:lnTo>
                  <a:lnTo>
                    <a:pt x="3508665" y="317495"/>
                  </a:lnTo>
                  <a:lnTo>
                    <a:pt x="3759284" y="277808"/>
                  </a:lnTo>
                  <a:lnTo>
                    <a:pt x="4009903" y="158747"/>
                  </a:lnTo>
                  <a:lnTo>
                    <a:pt x="4260522" y="119060"/>
                  </a:lnTo>
                  <a:lnTo>
                    <a:pt x="4511141" y="79373"/>
                  </a:lnTo>
                  <a:lnTo>
                    <a:pt x="4761760" y="0"/>
                  </a:lnTo>
                  <a:lnTo>
                    <a:pt x="5012379" y="79373"/>
                  </a:lnTo>
                  <a:lnTo>
                    <a:pt x="5262998" y="277808"/>
                  </a:lnTo>
                  <a:lnTo>
                    <a:pt x="5513617" y="158747"/>
                  </a:lnTo>
                  <a:lnTo>
                    <a:pt x="5764236" y="198434"/>
                  </a:lnTo>
                  <a:lnTo>
                    <a:pt x="6014855" y="158747"/>
                  </a:lnTo>
                  <a:lnTo>
                    <a:pt x="6265474" y="119060"/>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50357"/>
              <a:ext cx="6265474" cy="2976522"/>
            </a:xfrm>
            <a:custGeom>
              <a:avLst/>
              <a:pathLst>
                <a:path w="6265474" h="2976522">
                  <a:moveTo>
                    <a:pt x="0" y="2976522"/>
                  </a:moveTo>
                  <a:lnTo>
                    <a:pt x="250618" y="2936835"/>
                  </a:lnTo>
                  <a:lnTo>
                    <a:pt x="501237" y="2857461"/>
                  </a:lnTo>
                  <a:lnTo>
                    <a:pt x="751856" y="2817774"/>
                  </a:lnTo>
                  <a:lnTo>
                    <a:pt x="1002475" y="2778087"/>
                  </a:lnTo>
                  <a:lnTo>
                    <a:pt x="1253094" y="2659026"/>
                  </a:lnTo>
                  <a:lnTo>
                    <a:pt x="1503713" y="2579652"/>
                  </a:lnTo>
                  <a:lnTo>
                    <a:pt x="1754332" y="2539965"/>
                  </a:lnTo>
                  <a:lnTo>
                    <a:pt x="2004951" y="2301843"/>
                  </a:lnTo>
                  <a:lnTo>
                    <a:pt x="2255570" y="1150921"/>
                  </a:lnTo>
                  <a:lnTo>
                    <a:pt x="2506189" y="1071548"/>
                  </a:lnTo>
                  <a:lnTo>
                    <a:pt x="2756808" y="952487"/>
                  </a:lnTo>
                  <a:lnTo>
                    <a:pt x="3007427" y="634991"/>
                  </a:lnTo>
                  <a:lnTo>
                    <a:pt x="3258046" y="476243"/>
                  </a:lnTo>
                  <a:lnTo>
                    <a:pt x="3508665" y="277808"/>
                  </a:lnTo>
                  <a:lnTo>
                    <a:pt x="3759284" y="277808"/>
                  </a:lnTo>
                  <a:lnTo>
                    <a:pt x="4009903" y="158747"/>
                  </a:lnTo>
                  <a:lnTo>
                    <a:pt x="4260522" y="119060"/>
                  </a:lnTo>
                  <a:lnTo>
                    <a:pt x="4511141" y="79373"/>
                  </a:lnTo>
                  <a:lnTo>
                    <a:pt x="4761760" y="0"/>
                  </a:lnTo>
                  <a:lnTo>
                    <a:pt x="5012379" y="79373"/>
                  </a:lnTo>
                  <a:lnTo>
                    <a:pt x="5262998" y="277808"/>
                  </a:lnTo>
                  <a:lnTo>
                    <a:pt x="5513617" y="158747"/>
                  </a:lnTo>
                  <a:lnTo>
                    <a:pt x="5764236" y="198434"/>
                  </a:lnTo>
                  <a:lnTo>
                    <a:pt x="6014855" y="158747"/>
                  </a:lnTo>
                  <a:lnTo>
                    <a:pt x="6265474" y="119060"/>
                  </a:lnTo>
                </a:path>
              </a:pathLst>
            </a:custGeom>
            <a:ln w="27101" cap="flat">
              <a:solidFill>
                <a:srgbClr val="EE00EE">
                  <a:alpha val="100000"/>
                </a:srgbClr>
              </a:solidFill>
              <a:prstDash val="solid"/>
              <a:round/>
            </a:ln>
          </p:spPr>
          <p:txBody>
            <a:bodyPr/>
            <a:lstStyle/>
            <a:p/>
          </p:txBody>
        </p:sp>
        <p:sp>
          <p:nvSpPr>
            <p:cNvPr id="43" name="pl43"/>
            <p:cNvSpPr/>
            <p:nvPr/>
          </p:nvSpPr>
          <p:spPr>
            <a:xfrm>
              <a:off x="3686102" y="4515644"/>
              <a:ext cx="3759284" cy="1230295"/>
            </a:xfrm>
            <a:custGeom>
              <a:avLst/>
              <a:pathLst>
                <a:path w="3759284" h="1230295">
                  <a:moveTo>
                    <a:pt x="0" y="1230295"/>
                  </a:moveTo>
                  <a:lnTo>
                    <a:pt x="250618" y="1230295"/>
                  </a:lnTo>
                  <a:lnTo>
                    <a:pt x="501237" y="1111234"/>
                  </a:lnTo>
                  <a:lnTo>
                    <a:pt x="751856" y="1190608"/>
                  </a:lnTo>
                  <a:lnTo>
                    <a:pt x="1002475" y="1230295"/>
                  </a:lnTo>
                  <a:lnTo>
                    <a:pt x="1253094" y="1150921"/>
                  </a:lnTo>
                  <a:lnTo>
                    <a:pt x="1503713" y="1150921"/>
                  </a:lnTo>
                  <a:lnTo>
                    <a:pt x="1754332" y="1190608"/>
                  </a:lnTo>
                  <a:lnTo>
                    <a:pt x="2004951" y="1190608"/>
                  </a:lnTo>
                  <a:lnTo>
                    <a:pt x="2255570" y="1150921"/>
                  </a:lnTo>
                  <a:lnTo>
                    <a:pt x="2506189" y="1111234"/>
                  </a:lnTo>
                  <a:lnTo>
                    <a:pt x="2756808" y="1150921"/>
                  </a:lnTo>
                  <a:lnTo>
                    <a:pt x="3007427" y="1071548"/>
                  </a:lnTo>
                  <a:lnTo>
                    <a:pt x="3258046" y="555617"/>
                  </a:lnTo>
                  <a:lnTo>
                    <a:pt x="3508665" y="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90044"/>
              <a:ext cx="2506189" cy="2024035"/>
            </a:xfrm>
            <a:custGeom>
              <a:avLst/>
              <a:pathLst>
                <a:path w="2506189" h="2024035">
                  <a:moveTo>
                    <a:pt x="0" y="2024035"/>
                  </a:moveTo>
                  <a:lnTo>
                    <a:pt x="250618" y="1071548"/>
                  </a:lnTo>
                  <a:lnTo>
                    <a:pt x="501237" y="1111234"/>
                  </a:lnTo>
                  <a:lnTo>
                    <a:pt x="751856" y="476243"/>
                  </a:lnTo>
                  <a:lnTo>
                    <a:pt x="1002475" y="0"/>
                  </a:lnTo>
                  <a:lnTo>
                    <a:pt x="1253094" y="39686"/>
                  </a:lnTo>
                  <a:lnTo>
                    <a:pt x="1503713" y="198434"/>
                  </a:lnTo>
                  <a:lnTo>
                    <a:pt x="1754332" y="39686"/>
                  </a:lnTo>
                  <a:lnTo>
                    <a:pt x="2004951" y="39686"/>
                  </a:lnTo>
                  <a:lnTo>
                    <a:pt x="2255570" y="0"/>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404409"/>
              <a:ext cx="1002475" cy="1706539"/>
            </a:xfrm>
            <a:custGeom>
              <a:avLst/>
              <a:pathLst>
                <a:path w="1002475" h="1706539">
                  <a:moveTo>
                    <a:pt x="0" y="1706539"/>
                  </a:moveTo>
                  <a:lnTo>
                    <a:pt x="250618" y="793739"/>
                  </a:lnTo>
                  <a:lnTo>
                    <a:pt x="501237" y="396869"/>
                  </a:lnTo>
                  <a:lnTo>
                    <a:pt x="751856" y="79373"/>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769418"/>
              <a:ext cx="6265474" cy="634991"/>
            </a:xfrm>
            <a:custGeom>
              <a:avLst/>
              <a:pathLst>
                <a:path w="6265474" h="634991">
                  <a:moveTo>
                    <a:pt x="0" y="634991"/>
                  </a:moveTo>
                  <a:lnTo>
                    <a:pt x="250618" y="555617"/>
                  </a:lnTo>
                  <a:lnTo>
                    <a:pt x="501237" y="555617"/>
                  </a:lnTo>
                  <a:lnTo>
                    <a:pt x="751856" y="436556"/>
                  </a:lnTo>
                  <a:lnTo>
                    <a:pt x="1002475" y="317495"/>
                  </a:lnTo>
                  <a:lnTo>
                    <a:pt x="1253094" y="277808"/>
                  </a:lnTo>
                  <a:lnTo>
                    <a:pt x="1503713" y="277808"/>
                  </a:lnTo>
                  <a:lnTo>
                    <a:pt x="1754332" y="277808"/>
                  </a:lnTo>
                  <a:lnTo>
                    <a:pt x="2004951" y="158747"/>
                  </a:lnTo>
                  <a:lnTo>
                    <a:pt x="2255570" y="79373"/>
                  </a:lnTo>
                  <a:lnTo>
                    <a:pt x="2506189" y="119060"/>
                  </a:lnTo>
                  <a:lnTo>
                    <a:pt x="2756808" y="158747"/>
                  </a:lnTo>
                  <a:lnTo>
                    <a:pt x="3007427" y="198434"/>
                  </a:lnTo>
                  <a:lnTo>
                    <a:pt x="3258046" y="158747"/>
                  </a:lnTo>
                  <a:lnTo>
                    <a:pt x="3508665" y="158747"/>
                  </a:lnTo>
                  <a:lnTo>
                    <a:pt x="3759284" y="158747"/>
                  </a:lnTo>
                  <a:lnTo>
                    <a:pt x="4009903" y="119060"/>
                  </a:lnTo>
                  <a:lnTo>
                    <a:pt x="4260522" y="39686"/>
                  </a:lnTo>
                  <a:lnTo>
                    <a:pt x="4511141" y="0"/>
                  </a:lnTo>
                  <a:lnTo>
                    <a:pt x="4761760" y="0"/>
                  </a:lnTo>
                  <a:lnTo>
                    <a:pt x="5012379" y="0"/>
                  </a:lnTo>
                  <a:lnTo>
                    <a:pt x="5262998" y="238121"/>
                  </a:lnTo>
                  <a:lnTo>
                    <a:pt x="5513617" y="198434"/>
                  </a:lnTo>
                  <a:lnTo>
                    <a:pt x="5764236" y="198434"/>
                  </a:lnTo>
                  <a:lnTo>
                    <a:pt x="6014855" y="119060"/>
                  </a:lnTo>
                  <a:lnTo>
                    <a:pt x="6265474" y="158747"/>
                  </a:lnTo>
                </a:path>
              </a:pathLst>
            </a:custGeom>
            <a:ln w="27101" cap="flat">
              <a:solidFill>
                <a:srgbClr val="FFC20E">
                  <a:alpha val="100000"/>
                </a:srgbClr>
              </a:solidFill>
              <a:prstDash val="solid"/>
              <a:round/>
            </a:ln>
          </p:spPr>
          <p:txBody>
            <a:bodyPr/>
            <a:lstStyle/>
            <a:p/>
          </p:txBody>
        </p:sp>
        <p:sp>
          <p:nvSpPr>
            <p:cNvPr id="47" name="pl47"/>
            <p:cNvSpPr/>
            <p:nvPr/>
          </p:nvSpPr>
          <p:spPr>
            <a:xfrm>
              <a:off x="1179913" y="3325035"/>
              <a:ext cx="6265474" cy="2222469"/>
            </a:xfrm>
            <a:custGeom>
              <a:avLst/>
              <a:pathLst>
                <a:path w="6265474" h="2222469">
                  <a:moveTo>
                    <a:pt x="0" y="2182783"/>
                  </a:moveTo>
                  <a:lnTo>
                    <a:pt x="250618" y="2182783"/>
                  </a:lnTo>
                  <a:lnTo>
                    <a:pt x="501237" y="2182783"/>
                  </a:lnTo>
                  <a:lnTo>
                    <a:pt x="751856" y="2222469"/>
                  </a:lnTo>
                  <a:lnTo>
                    <a:pt x="1002475" y="2222469"/>
                  </a:lnTo>
                  <a:lnTo>
                    <a:pt x="1253094" y="2182783"/>
                  </a:lnTo>
                  <a:lnTo>
                    <a:pt x="1503713" y="2143096"/>
                  </a:lnTo>
                  <a:lnTo>
                    <a:pt x="1754332" y="2103409"/>
                  </a:lnTo>
                  <a:lnTo>
                    <a:pt x="2004951" y="1944661"/>
                  </a:lnTo>
                  <a:lnTo>
                    <a:pt x="2255570" y="1706539"/>
                  </a:lnTo>
                  <a:lnTo>
                    <a:pt x="2506189" y="1666852"/>
                  </a:lnTo>
                  <a:lnTo>
                    <a:pt x="2756808" y="1547791"/>
                  </a:lnTo>
                  <a:lnTo>
                    <a:pt x="3007427" y="1389043"/>
                  </a:lnTo>
                  <a:lnTo>
                    <a:pt x="3258046" y="1150921"/>
                  </a:lnTo>
                  <a:lnTo>
                    <a:pt x="3508665" y="1031861"/>
                  </a:lnTo>
                  <a:lnTo>
                    <a:pt x="3759284" y="952487"/>
                  </a:lnTo>
                  <a:lnTo>
                    <a:pt x="4009903" y="674678"/>
                  </a:lnTo>
                  <a:lnTo>
                    <a:pt x="4260522" y="634991"/>
                  </a:lnTo>
                  <a:lnTo>
                    <a:pt x="4511141" y="595304"/>
                  </a:lnTo>
                  <a:lnTo>
                    <a:pt x="4761760" y="476243"/>
                  </a:lnTo>
                  <a:lnTo>
                    <a:pt x="5012379" y="396869"/>
                  </a:lnTo>
                  <a:lnTo>
                    <a:pt x="5262998" y="436556"/>
                  </a:lnTo>
                  <a:lnTo>
                    <a:pt x="5513617" y="396869"/>
                  </a:lnTo>
                  <a:lnTo>
                    <a:pt x="5764236" y="238121"/>
                  </a:lnTo>
                  <a:lnTo>
                    <a:pt x="6014855" y="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047227"/>
              <a:ext cx="4260522" cy="2698713"/>
            </a:xfrm>
            <a:custGeom>
              <a:avLst/>
              <a:pathLst>
                <a:path w="4260522" h="2698713">
                  <a:moveTo>
                    <a:pt x="0" y="2698713"/>
                  </a:moveTo>
                  <a:lnTo>
                    <a:pt x="250618" y="2698713"/>
                  </a:lnTo>
                  <a:lnTo>
                    <a:pt x="501237" y="2659026"/>
                  </a:lnTo>
                  <a:lnTo>
                    <a:pt x="751856" y="2539965"/>
                  </a:lnTo>
                  <a:lnTo>
                    <a:pt x="1002475" y="2262156"/>
                  </a:lnTo>
                  <a:lnTo>
                    <a:pt x="1253094" y="1666852"/>
                  </a:lnTo>
                  <a:lnTo>
                    <a:pt x="1503713" y="1230295"/>
                  </a:lnTo>
                  <a:lnTo>
                    <a:pt x="1754332" y="634991"/>
                  </a:lnTo>
                  <a:lnTo>
                    <a:pt x="2004951" y="317495"/>
                  </a:lnTo>
                  <a:lnTo>
                    <a:pt x="2255570" y="158747"/>
                  </a:lnTo>
                  <a:lnTo>
                    <a:pt x="2506189" y="79373"/>
                  </a:lnTo>
                  <a:lnTo>
                    <a:pt x="2756808" y="0"/>
                  </a:lnTo>
                  <a:lnTo>
                    <a:pt x="3007427" y="39686"/>
                  </a:lnTo>
                  <a:lnTo>
                    <a:pt x="3258046" y="238121"/>
                  </a:lnTo>
                  <a:lnTo>
                    <a:pt x="3508665" y="119060"/>
                  </a:lnTo>
                  <a:lnTo>
                    <a:pt x="3759284" y="79373"/>
                  </a:lnTo>
                  <a:lnTo>
                    <a:pt x="4009903" y="119060"/>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3602844"/>
              <a:ext cx="4761760" cy="2143096"/>
            </a:xfrm>
            <a:custGeom>
              <a:avLst/>
              <a:pathLst>
                <a:path w="4761760" h="2143096">
                  <a:moveTo>
                    <a:pt x="0" y="2143096"/>
                  </a:moveTo>
                  <a:lnTo>
                    <a:pt x="250618" y="2103409"/>
                  </a:lnTo>
                  <a:lnTo>
                    <a:pt x="501237" y="2103409"/>
                  </a:lnTo>
                  <a:lnTo>
                    <a:pt x="751856" y="2024035"/>
                  </a:lnTo>
                  <a:lnTo>
                    <a:pt x="1002475" y="2024035"/>
                  </a:lnTo>
                  <a:lnTo>
                    <a:pt x="1253094" y="1944661"/>
                  </a:lnTo>
                  <a:lnTo>
                    <a:pt x="1503713" y="1825600"/>
                  </a:lnTo>
                  <a:lnTo>
                    <a:pt x="1754332" y="1666852"/>
                  </a:lnTo>
                  <a:lnTo>
                    <a:pt x="2004951" y="1547791"/>
                  </a:lnTo>
                  <a:lnTo>
                    <a:pt x="2255570" y="1428730"/>
                  </a:lnTo>
                  <a:lnTo>
                    <a:pt x="2506189" y="1309669"/>
                  </a:lnTo>
                  <a:lnTo>
                    <a:pt x="2756808" y="1190608"/>
                  </a:lnTo>
                  <a:lnTo>
                    <a:pt x="3007427" y="873113"/>
                  </a:lnTo>
                  <a:lnTo>
                    <a:pt x="3258046" y="674678"/>
                  </a:lnTo>
                  <a:lnTo>
                    <a:pt x="3508665" y="555617"/>
                  </a:lnTo>
                  <a:lnTo>
                    <a:pt x="3759284" y="476243"/>
                  </a:lnTo>
                  <a:lnTo>
                    <a:pt x="4009903" y="357182"/>
                  </a:lnTo>
                  <a:lnTo>
                    <a:pt x="4260522" y="198434"/>
                  </a:lnTo>
                  <a:lnTo>
                    <a:pt x="4511141" y="79373"/>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3801279"/>
              <a:ext cx="6265474" cy="1666852"/>
            </a:xfrm>
            <a:custGeom>
              <a:avLst/>
              <a:pathLst>
                <a:path w="6265474" h="1666852">
                  <a:moveTo>
                    <a:pt x="0" y="1666852"/>
                  </a:moveTo>
                  <a:lnTo>
                    <a:pt x="250618" y="1587478"/>
                  </a:lnTo>
                  <a:lnTo>
                    <a:pt x="501237" y="1587478"/>
                  </a:lnTo>
                  <a:lnTo>
                    <a:pt x="751856" y="1587478"/>
                  </a:lnTo>
                  <a:lnTo>
                    <a:pt x="1002475" y="1587478"/>
                  </a:lnTo>
                  <a:lnTo>
                    <a:pt x="1253094" y="1587478"/>
                  </a:lnTo>
                  <a:lnTo>
                    <a:pt x="1503713" y="1587478"/>
                  </a:lnTo>
                  <a:lnTo>
                    <a:pt x="1754332" y="1587478"/>
                  </a:lnTo>
                  <a:lnTo>
                    <a:pt x="2004951" y="1587478"/>
                  </a:lnTo>
                  <a:lnTo>
                    <a:pt x="2255570" y="1587478"/>
                  </a:lnTo>
                  <a:lnTo>
                    <a:pt x="2506189" y="1389043"/>
                  </a:lnTo>
                  <a:lnTo>
                    <a:pt x="2756808" y="1389043"/>
                  </a:lnTo>
                  <a:lnTo>
                    <a:pt x="3007427" y="1349356"/>
                  </a:lnTo>
                  <a:lnTo>
                    <a:pt x="3258046" y="1150921"/>
                  </a:lnTo>
                  <a:lnTo>
                    <a:pt x="3508665" y="1150921"/>
                  </a:lnTo>
                  <a:lnTo>
                    <a:pt x="3759284" y="833426"/>
                  </a:lnTo>
                  <a:lnTo>
                    <a:pt x="4009903" y="754052"/>
                  </a:lnTo>
                  <a:lnTo>
                    <a:pt x="4260522" y="595304"/>
                  </a:lnTo>
                  <a:lnTo>
                    <a:pt x="4511141" y="555617"/>
                  </a:lnTo>
                  <a:lnTo>
                    <a:pt x="4761760" y="555617"/>
                  </a:lnTo>
                  <a:lnTo>
                    <a:pt x="5012379" y="595304"/>
                  </a:lnTo>
                  <a:lnTo>
                    <a:pt x="5262998" y="714365"/>
                  </a:lnTo>
                  <a:lnTo>
                    <a:pt x="5513617" y="158747"/>
                  </a:lnTo>
                  <a:lnTo>
                    <a:pt x="5764236" y="119060"/>
                  </a:lnTo>
                  <a:lnTo>
                    <a:pt x="6014855" y="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166288"/>
              <a:ext cx="6265474" cy="1785913"/>
            </a:xfrm>
            <a:custGeom>
              <a:avLst/>
              <a:pathLst>
                <a:path w="6265474" h="1785913">
                  <a:moveTo>
                    <a:pt x="0" y="1785913"/>
                  </a:moveTo>
                  <a:lnTo>
                    <a:pt x="250618" y="1746226"/>
                  </a:lnTo>
                  <a:lnTo>
                    <a:pt x="501237" y="1746226"/>
                  </a:lnTo>
                  <a:lnTo>
                    <a:pt x="751856" y="1627165"/>
                  </a:lnTo>
                  <a:lnTo>
                    <a:pt x="1002475" y="1587478"/>
                  </a:lnTo>
                  <a:lnTo>
                    <a:pt x="1253094" y="1508104"/>
                  </a:lnTo>
                  <a:lnTo>
                    <a:pt x="1503713" y="1468417"/>
                  </a:lnTo>
                  <a:lnTo>
                    <a:pt x="1754332" y="1428730"/>
                  </a:lnTo>
                  <a:lnTo>
                    <a:pt x="2004951" y="1389043"/>
                  </a:lnTo>
                  <a:lnTo>
                    <a:pt x="2255570" y="1230295"/>
                  </a:lnTo>
                  <a:lnTo>
                    <a:pt x="2506189" y="1230295"/>
                  </a:lnTo>
                  <a:lnTo>
                    <a:pt x="2756808" y="1190608"/>
                  </a:lnTo>
                  <a:lnTo>
                    <a:pt x="3007427" y="1111234"/>
                  </a:lnTo>
                  <a:lnTo>
                    <a:pt x="3258046" y="1031861"/>
                  </a:lnTo>
                  <a:lnTo>
                    <a:pt x="3508665" y="952487"/>
                  </a:lnTo>
                  <a:lnTo>
                    <a:pt x="3759284" y="793739"/>
                  </a:lnTo>
                  <a:lnTo>
                    <a:pt x="4009903" y="595304"/>
                  </a:lnTo>
                  <a:lnTo>
                    <a:pt x="4260522" y="555617"/>
                  </a:lnTo>
                  <a:lnTo>
                    <a:pt x="4511141" y="436556"/>
                  </a:lnTo>
                  <a:lnTo>
                    <a:pt x="4761760" y="357182"/>
                  </a:lnTo>
                  <a:lnTo>
                    <a:pt x="5012379" y="357182"/>
                  </a:lnTo>
                  <a:lnTo>
                    <a:pt x="5262998" y="436556"/>
                  </a:lnTo>
                  <a:lnTo>
                    <a:pt x="5513617" y="238121"/>
                  </a:lnTo>
                  <a:lnTo>
                    <a:pt x="5764236" y="158747"/>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3795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5265" y="1848538"/>
              <a:ext cx="970104" cy="833024"/>
            </a:xfrm>
            <a:custGeom>
              <a:avLst/>
              <a:pathLst>
                <a:path w="970104" h="833024">
                  <a:moveTo>
                    <a:pt x="970104" y="0"/>
                  </a:moveTo>
                  <a:lnTo>
                    <a:pt x="0" y="833024"/>
                  </a:lnTo>
                </a:path>
              </a:pathLst>
            </a:custGeom>
          </p:spPr>
          <p:txBody>
            <a:bodyPr/>
            <a:lstStyle/>
            <a:p/>
          </p:txBody>
        </p:sp>
        <p:sp>
          <p:nvSpPr>
            <p:cNvPr id="79" name="pl79"/>
            <p:cNvSpPr/>
            <p:nvPr/>
          </p:nvSpPr>
          <p:spPr>
            <a:xfrm>
              <a:off x="7463628" y="2630793"/>
              <a:ext cx="979846" cy="136091"/>
            </a:xfrm>
            <a:custGeom>
              <a:avLst/>
              <a:pathLst>
                <a:path w="979846" h="136091">
                  <a:moveTo>
                    <a:pt x="979846" y="0"/>
                  </a:moveTo>
                  <a:lnTo>
                    <a:pt x="0" y="136091"/>
                  </a:lnTo>
                </a:path>
              </a:pathLst>
            </a:custGeom>
          </p:spPr>
          <p:txBody>
            <a:bodyPr/>
            <a:lstStyle/>
            <a:p/>
          </p:txBody>
        </p:sp>
        <p:sp>
          <p:nvSpPr>
            <p:cNvPr id="80" name="pl80"/>
            <p:cNvSpPr/>
            <p:nvPr/>
          </p:nvSpPr>
          <p:spPr>
            <a:xfrm>
              <a:off x="7456561" y="2113476"/>
              <a:ext cx="902514" cy="647920"/>
            </a:xfrm>
            <a:custGeom>
              <a:avLst/>
              <a:pathLst>
                <a:path w="902514" h="647920">
                  <a:moveTo>
                    <a:pt x="902514" y="0"/>
                  </a:moveTo>
                  <a:lnTo>
                    <a:pt x="0" y="647920"/>
                  </a:lnTo>
                </a:path>
              </a:pathLst>
            </a:custGeom>
          </p:spPr>
          <p:txBody>
            <a:bodyPr/>
            <a:lstStyle/>
            <a:p/>
          </p:txBody>
        </p:sp>
        <p:sp>
          <p:nvSpPr>
            <p:cNvPr id="81" name="pl81"/>
            <p:cNvSpPr/>
            <p:nvPr/>
          </p:nvSpPr>
          <p:spPr>
            <a:xfrm>
              <a:off x="7460758" y="2374360"/>
              <a:ext cx="1036849" cy="389286"/>
            </a:xfrm>
            <a:custGeom>
              <a:avLst/>
              <a:pathLst>
                <a:path w="1036849" h="389286">
                  <a:moveTo>
                    <a:pt x="1036849" y="0"/>
                  </a:moveTo>
                  <a:lnTo>
                    <a:pt x="0" y="389286"/>
                  </a:lnTo>
                </a:path>
              </a:pathLst>
            </a:custGeom>
          </p:spPr>
          <p:txBody>
            <a:bodyPr/>
            <a:lstStyle/>
            <a:p/>
          </p:txBody>
        </p:sp>
        <p:sp>
          <p:nvSpPr>
            <p:cNvPr id="82" name="pl82"/>
            <p:cNvSpPr/>
            <p:nvPr/>
          </p:nvSpPr>
          <p:spPr>
            <a:xfrm>
              <a:off x="7464176" y="2890180"/>
              <a:ext cx="792487" cy="37106"/>
            </a:xfrm>
            <a:custGeom>
              <a:avLst/>
              <a:pathLst>
                <a:path w="792487" h="37106">
                  <a:moveTo>
                    <a:pt x="792487" y="0"/>
                  </a:moveTo>
                  <a:lnTo>
                    <a:pt x="0" y="37106"/>
                  </a:lnTo>
                </a:path>
              </a:pathLst>
            </a:custGeom>
          </p:spPr>
          <p:txBody>
            <a:bodyPr/>
            <a:lstStyle/>
            <a:p/>
          </p:txBody>
        </p:sp>
        <p:sp>
          <p:nvSpPr>
            <p:cNvPr id="83" name="pl83"/>
            <p:cNvSpPr/>
            <p:nvPr/>
          </p:nvSpPr>
          <p:spPr>
            <a:xfrm>
              <a:off x="7464050" y="3088358"/>
              <a:ext cx="792612" cy="61324"/>
            </a:xfrm>
            <a:custGeom>
              <a:avLst/>
              <a:pathLst>
                <a:path w="792612" h="61324">
                  <a:moveTo>
                    <a:pt x="792612" y="61324"/>
                  </a:moveTo>
                  <a:lnTo>
                    <a:pt x="0" y="0"/>
                  </a:lnTo>
                </a:path>
              </a:pathLst>
            </a:custGeom>
          </p:spPr>
          <p:txBody>
            <a:bodyPr/>
            <a:lstStyle/>
            <a:p/>
          </p:txBody>
        </p:sp>
        <p:sp>
          <p:nvSpPr>
            <p:cNvPr id="84" name="pl84"/>
            <p:cNvSpPr/>
            <p:nvPr/>
          </p:nvSpPr>
          <p:spPr>
            <a:xfrm>
              <a:off x="7462593" y="3170367"/>
              <a:ext cx="992859" cy="235405"/>
            </a:xfrm>
            <a:custGeom>
              <a:avLst/>
              <a:pathLst>
                <a:path w="992859" h="235405">
                  <a:moveTo>
                    <a:pt x="992859" y="235405"/>
                  </a:moveTo>
                  <a:lnTo>
                    <a:pt x="0" y="0"/>
                  </a:lnTo>
                </a:path>
              </a:pathLst>
            </a:custGeom>
          </p:spPr>
          <p:txBody>
            <a:bodyPr/>
            <a:lstStyle/>
            <a:p/>
          </p:txBody>
        </p:sp>
        <p:sp>
          <p:nvSpPr>
            <p:cNvPr id="85" name="pl85"/>
            <p:cNvSpPr/>
            <p:nvPr/>
          </p:nvSpPr>
          <p:spPr>
            <a:xfrm>
              <a:off x="7459645" y="3331554"/>
              <a:ext cx="321071" cy="146777"/>
            </a:xfrm>
            <a:custGeom>
              <a:avLst/>
              <a:pathLst>
                <a:path w="321071" h="146777">
                  <a:moveTo>
                    <a:pt x="321071" y="146777"/>
                  </a:moveTo>
                  <a:lnTo>
                    <a:pt x="0" y="0"/>
                  </a:lnTo>
                </a:path>
              </a:pathLst>
            </a:custGeom>
          </p:spPr>
          <p:txBody>
            <a:bodyPr/>
            <a:lstStyle/>
            <a:p/>
          </p:txBody>
        </p:sp>
        <p:sp>
          <p:nvSpPr>
            <p:cNvPr id="86" name="pl86"/>
            <p:cNvSpPr/>
            <p:nvPr/>
          </p:nvSpPr>
          <p:spPr>
            <a:xfrm>
              <a:off x="7461188" y="3409847"/>
              <a:ext cx="970216" cy="333897"/>
            </a:xfrm>
            <a:custGeom>
              <a:avLst/>
              <a:pathLst>
                <a:path w="970216" h="333897">
                  <a:moveTo>
                    <a:pt x="970216" y="333897"/>
                  </a:moveTo>
                  <a:lnTo>
                    <a:pt x="0" y="0"/>
                  </a:lnTo>
                </a:path>
              </a:pathLst>
            </a:custGeom>
          </p:spPr>
          <p:txBody>
            <a:bodyPr/>
            <a:lstStyle/>
            <a:p/>
          </p:txBody>
        </p:sp>
        <p:sp>
          <p:nvSpPr>
            <p:cNvPr id="87" name="pl87"/>
            <p:cNvSpPr/>
            <p:nvPr/>
          </p:nvSpPr>
          <p:spPr>
            <a:xfrm>
              <a:off x="7458710" y="3609892"/>
              <a:ext cx="743728" cy="393422"/>
            </a:xfrm>
            <a:custGeom>
              <a:avLst/>
              <a:pathLst>
                <a:path w="743728" h="393422">
                  <a:moveTo>
                    <a:pt x="743728" y="393422"/>
                  </a:moveTo>
                  <a:lnTo>
                    <a:pt x="0" y="0"/>
                  </a:lnTo>
                </a:path>
              </a:pathLst>
            </a:custGeom>
          </p:spPr>
          <p:txBody>
            <a:bodyPr/>
            <a:lstStyle/>
            <a:p/>
          </p:txBody>
        </p:sp>
        <p:sp>
          <p:nvSpPr>
            <p:cNvPr id="88" name="pl88"/>
            <p:cNvSpPr/>
            <p:nvPr/>
          </p:nvSpPr>
          <p:spPr>
            <a:xfrm>
              <a:off x="7458470" y="3808451"/>
              <a:ext cx="834311" cy="457401"/>
            </a:xfrm>
            <a:custGeom>
              <a:avLst/>
              <a:pathLst>
                <a:path w="834311" h="457401">
                  <a:moveTo>
                    <a:pt x="834311" y="457401"/>
                  </a:moveTo>
                  <a:lnTo>
                    <a:pt x="0" y="0"/>
                  </a:lnTo>
                </a:path>
              </a:pathLst>
            </a:custGeom>
          </p:spPr>
          <p:txBody>
            <a:bodyPr/>
            <a:lstStyle/>
            <a:p/>
          </p:txBody>
        </p:sp>
        <p:sp>
          <p:nvSpPr>
            <p:cNvPr id="89" name="pl89"/>
            <p:cNvSpPr/>
            <p:nvPr/>
          </p:nvSpPr>
          <p:spPr>
            <a:xfrm>
              <a:off x="7464196" y="4516389"/>
              <a:ext cx="919019" cy="36386"/>
            </a:xfrm>
            <a:custGeom>
              <a:avLst/>
              <a:pathLst>
                <a:path w="919019" h="36386">
                  <a:moveTo>
                    <a:pt x="919019" y="36386"/>
                  </a:moveTo>
                  <a:lnTo>
                    <a:pt x="0" y="0"/>
                  </a:lnTo>
                </a:path>
              </a:pathLst>
            </a:custGeom>
          </p:spPr>
          <p:txBody>
            <a:bodyPr/>
            <a:lstStyle/>
            <a:p/>
          </p:txBody>
        </p:sp>
        <p:sp>
          <p:nvSpPr>
            <p:cNvPr id="90" name="pg90"/>
            <p:cNvSpPr/>
            <p:nvPr/>
          </p:nvSpPr>
          <p:spPr>
            <a:xfrm>
              <a:off x="8356789" y="1757948"/>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803668"/>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77%</a:t>
              </a:r>
            </a:p>
          </p:txBody>
        </p:sp>
        <p:sp>
          <p:nvSpPr>
            <p:cNvPr id="92" name="pg92"/>
            <p:cNvSpPr/>
            <p:nvPr/>
          </p:nvSpPr>
          <p:spPr>
            <a:xfrm>
              <a:off x="8374894" y="2543849"/>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589569"/>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75%</a:t>
              </a:r>
            </a:p>
          </p:txBody>
        </p:sp>
        <p:sp>
          <p:nvSpPr>
            <p:cNvPr id="94" name="pg94"/>
            <p:cNvSpPr/>
            <p:nvPr/>
          </p:nvSpPr>
          <p:spPr>
            <a:xfrm>
              <a:off x="8290495" y="2022060"/>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067780"/>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75%</a:t>
              </a:r>
            </a:p>
          </p:txBody>
        </p:sp>
        <p:sp>
          <p:nvSpPr>
            <p:cNvPr id="96" name="pg96"/>
            <p:cNvSpPr/>
            <p:nvPr/>
          </p:nvSpPr>
          <p:spPr>
            <a:xfrm>
              <a:off x="8429027" y="2284174"/>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329894"/>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75%</a:t>
              </a:r>
            </a:p>
          </p:txBody>
        </p:sp>
        <p:sp>
          <p:nvSpPr>
            <p:cNvPr id="98" name="pg98"/>
            <p:cNvSpPr/>
            <p:nvPr/>
          </p:nvSpPr>
          <p:spPr>
            <a:xfrm>
              <a:off x="8188083" y="2805493"/>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851213"/>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71%</a:t>
              </a:r>
            </a:p>
          </p:txBody>
        </p:sp>
        <p:sp>
          <p:nvSpPr>
            <p:cNvPr id="100" name="pg100"/>
            <p:cNvSpPr/>
            <p:nvPr/>
          </p:nvSpPr>
          <p:spPr>
            <a:xfrm>
              <a:off x="8188083" y="306583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311155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67%</a:t>
              </a:r>
            </a:p>
          </p:txBody>
        </p:sp>
        <p:sp>
          <p:nvSpPr>
            <p:cNvPr id="102" name="pg102"/>
            <p:cNvSpPr/>
            <p:nvPr/>
          </p:nvSpPr>
          <p:spPr>
            <a:xfrm>
              <a:off x="8386873" y="3325536"/>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371256"/>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65%</a:t>
              </a:r>
            </a:p>
          </p:txBody>
        </p:sp>
        <p:sp>
          <p:nvSpPr>
            <p:cNvPr id="104" name="pg104"/>
            <p:cNvSpPr/>
            <p:nvPr/>
          </p:nvSpPr>
          <p:spPr>
            <a:xfrm>
              <a:off x="7712137" y="3410631"/>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5" name="tx105"/>
            <p:cNvSpPr/>
            <p:nvPr/>
          </p:nvSpPr>
          <p:spPr>
            <a:xfrm>
              <a:off x="7734997" y="3456351"/>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61%</a:t>
              </a:r>
            </a:p>
          </p:txBody>
        </p:sp>
        <p:sp>
          <p:nvSpPr>
            <p:cNvPr id="106" name="pg106"/>
            <p:cNvSpPr/>
            <p:nvPr/>
          </p:nvSpPr>
          <p:spPr>
            <a:xfrm>
              <a:off x="8362824" y="3664953"/>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7" name="tx107"/>
            <p:cNvSpPr/>
            <p:nvPr/>
          </p:nvSpPr>
          <p:spPr>
            <a:xfrm>
              <a:off x="8385684" y="3710673"/>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59%</a:t>
              </a:r>
            </a:p>
          </p:txBody>
        </p:sp>
        <p:sp>
          <p:nvSpPr>
            <p:cNvPr id="108" name="pg108"/>
            <p:cNvSpPr/>
            <p:nvPr/>
          </p:nvSpPr>
          <p:spPr>
            <a:xfrm>
              <a:off x="8133859" y="3927214"/>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9" name="tx109"/>
            <p:cNvSpPr/>
            <p:nvPr/>
          </p:nvSpPr>
          <p:spPr>
            <a:xfrm>
              <a:off x="8156719" y="3972934"/>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54%</a:t>
              </a:r>
            </a:p>
          </p:txBody>
        </p:sp>
        <p:sp>
          <p:nvSpPr>
            <p:cNvPr id="110" name="pg110"/>
            <p:cNvSpPr/>
            <p:nvPr/>
          </p:nvSpPr>
          <p:spPr>
            <a:xfrm>
              <a:off x="8224201" y="4188922"/>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1" name="tx111"/>
            <p:cNvSpPr/>
            <p:nvPr/>
          </p:nvSpPr>
          <p:spPr>
            <a:xfrm>
              <a:off x="8247061" y="4234642"/>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49%</a:t>
              </a:r>
            </a:p>
          </p:txBody>
        </p:sp>
        <p:sp>
          <p:nvSpPr>
            <p:cNvPr id="112" name="pg112"/>
            <p:cNvSpPr/>
            <p:nvPr/>
          </p:nvSpPr>
          <p:spPr>
            <a:xfrm>
              <a:off x="8314635" y="4468344"/>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514064"/>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31%</a:t>
              </a:r>
            </a:p>
          </p:txBody>
        </p:sp>
        <p:sp>
          <p:nvSpPr>
            <p:cNvPr id="114" name="pg114"/>
            <p:cNvSpPr/>
            <p:nvPr/>
          </p:nvSpPr>
          <p:spPr>
            <a:xfrm>
              <a:off x="1099686" y="5008477"/>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6" y="5054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20</a:t>
              </a:r>
            </a:p>
          </p:txBody>
        </p:sp>
        <p:sp>
          <p:nvSpPr>
            <p:cNvPr id="116" name="pg116"/>
            <p:cNvSpPr/>
            <p:nvPr/>
          </p:nvSpPr>
          <p:spPr>
            <a:xfrm>
              <a:off x="2352780" y="473066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0" y="4776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27</a:t>
              </a:r>
            </a:p>
          </p:txBody>
        </p:sp>
        <p:sp>
          <p:nvSpPr>
            <p:cNvPr id="118" name="pg118"/>
            <p:cNvSpPr/>
            <p:nvPr/>
          </p:nvSpPr>
          <p:spPr>
            <a:xfrm>
              <a:off x="3605885" y="4452855"/>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5" y="4498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20" name="pg120"/>
            <p:cNvSpPr/>
            <p:nvPr/>
          </p:nvSpPr>
          <p:spPr>
            <a:xfrm>
              <a:off x="4858947" y="401631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67" y="40620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45</a:t>
              </a:r>
            </a:p>
          </p:txBody>
        </p:sp>
        <p:sp>
          <p:nvSpPr>
            <p:cNvPr id="122" name="pg122"/>
            <p:cNvSpPr/>
            <p:nvPr/>
          </p:nvSpPr>
          <p:spPr>
            <a:xfrm>
              <a:off x="5861441" y="357974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1" y="3625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56</a:t>
              </a:r>
            </a:p>
          </p:txBody>
        </p:sp>
        <p:sp>
          <p:nvSpPr>
            <p:cNvPr id="124" name="pg124"/>
            <p:cNvSpPr/>
            <p:nvPr/>
          </p:nvSpPr>
          <p:spPr>
            <a:xfrm>
              <a:off x="7365162" y="3222562"/>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2" y="3268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299770" y="1368037"/>
              <a:ext cx="327885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FCV countries,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65% in 2025. This increase since 2000 is a result of incremental improvement in introducing new vaccines and expanding vaccination services to previously missed populations.
Enhancing BOP now depends partly on improving the coverage of HPV, RCV1, ROTAC, IPVC, MCV2, PCVC, MCV1,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1837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877879"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970685" y="516949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93887" y="5061476"/>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86693" y="495345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121495" y="484544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79499" y="473742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191099" y="4629411"/>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191099" y="4521395"/>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1202700" y="441337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 name="pt20"/>
            <p:cNvSpPr/>
            <p:nvPr/>
          </p:nvSpPr>
          <p:spPr>
            <a:xfrm>
              <a:off x="1214301" y="430536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 name="pt21"/>
            <p:cNvSpPr/>
            <p:nvPr/>
          </p:nvSpPr>
          <p:spPr>
            <a:xfrm>
              <a:off x="1225902" y="419734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 name="pt22"/>
            <p:cNvSpPr/>
            <p:nvPr/>
          </p:nvSpPr>
          <p:spPr>
            <a:xfrm>
              <a:off x="1260704" y="4089331"/>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2305" y="398131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07107" y="387329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 name="pt25"/>
            <p:cNvSpPr/>
            <p:nvPr/>
          </p:nvSpPr>
          <p:spPr>
            <a:xfrm>
              <a:off x="1307107" y="376528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 name="pt26"/>
            <p:cNvSpPr/>
            <p:nvPr/>
          </p:nvSpPr>
          <p:spPr>
            <a:xfrm>
              <a:off x="1307107" y="3657267"/>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 name="pt27"/>
            <p:cNvSpPr/>
            <p:nvPr/>
          </p:nvSpPr>
          <p:spPr>
            <a:xfrm>
              <a:off x="1330308" y="3549251"/>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 name="pt28"/>
            <p:cNvSpPr/>
            <p:nvPr/>
          </p:nvSpPr>
          <p:spPr>
            <a:xfrm>
              <a:off x="1330308" y="344123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 name="pt29"/>
            <p:cNvSpPr/>
            <p:nvPr/>
          </p:nvSpPr>
          <p:spPr>
            <a:xfrm>
              <a:off x="1353510" y="333321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53510" y="3225202"/>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88312" y="3117186"/>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 name="pt32"/>
            <p:cNvSpPr/>
            <p:nvPr/>
          </p:nvSpPr>
          <p:spPr>
            <a:xfrm>
              <a:off x="1388312" y="3009170"/>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 name="pt33"/>
            <p:cNvSpPr/>
            <p:nvPr/>
          </p:nvSpPr>
          <p:spPr>
            <a:xfrm>
              <a:off x="1388312" y="2901154"/>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 name="pt34"/>
            <p:cNvSpPr/>
            <p:nvPr/>
          </p:nvSpPr>
          <p:spPr>
            <a:xfrm>
              <a:off x="1399913" y="279313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 name="pt35"/>
            <p:cNvSpPr/>
            <p:nvPr/>
          </p:nvSpPr>
          <p:spPr>
            <a:xfrm>
              <a:off x="1399913" y="2685122"/>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 name="pt36"/>
            <p:cNvSpPr/>
            <p:nvPr/>
          </p:nvSpPr>
          <p:spPr>
            <a:xfrm>
              <a:off x="1411514" y="2577106"/>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11514" y="246909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11514" y="2361074"/>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23114" y="2253058"/>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57917" y="2145042"/>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57917" y="2037026"/>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57917"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tx43"/>
            <p:cNvSpPr/>
            <p:nvPr/>
          </p:nvSpPr>
          <p:spPr>
            <a:xfrm>
              <a:off x="981950"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44" name="tx44"/>
            <p:cNvSpPr/>
            <p:nvPr/>
          </p:nvSpPr>
          <p:spPr>
            <a:xfrm>
              <a:off x="1074756" y="51871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45" name="tx45"/>
            <p:cNvSpPr/>
            <p:nvPr/>
          </p:nvSpPr>
          <p:spPr>
            <a:xfrm>
              <a:off x="1097957" y="507910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6" name="tx46"/>
            <p:cNvSpPr/>
            <p:nvPr/>
          </p:nvSpPr>
          <p:spPr>
            <a:xfrm>
              <a:off x="1190763" y="497108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7" name="tx47"/>
            <p:cNvSpPr/>
            <p:nvPr/>
          </p:nvSpPr>
          <p:spPr>
            <a:xfrm>
              <a:off x="1225566" y="486307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8" name="tx48"/>
            <p:cNvSpPr/>
            <p:nvPr/>
          </p:nvSpPr>
          <p:spPr>
            <a:xfrm>
              <a:off x="1283569" y="47550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49" name="tx49"/>
            <p:cNvSpPr/>
            <p:nvPr/>
          </p:nvSpPr>
          <p:spPr>
            <a:xfrm>
              <a:off x="1295170" y="4647040"/>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50" name="tx50"/>
            <p:cNvSpPr/>
            <p:nvPr/>
          </p:nvSpPr>
          <p:spPr>
            <a:xfrm>
              <a:off x="1295170" y="453902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51" name="tx51"/>
            <p:cNvSpPr/>
            <p:nvPr/>
          </p:nvSpPr>
          <p:spPr>
            <a:xfrm>
              <a:off x="1306771" y="443100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52" name="tx52"/>
            <p:cNvSpPr/>
            <p:nvPr/>
          </p:nvSpPr>
          <p:spPr>
            <a:xfrm>
              <a:off x="1318372" y="4322992"/>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53" name="tx53"/>
            <p:cNvSpPr/>
            <p:nvPr/>
          </p:nvSpPr>
          <p:spPr>
            <a:xfrm>
              <a:off x="1329972" y="421497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54" name="tx54"/>
            <p:cNvSpPr/>
            <p:nvPr/>
          </p:nvSpPr>
          <p:spPr>
            <a:xfrm>
              <a:off x="1072379" y="410696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55" name="tx55"/>
            <p:cNvSpPr/>
            <p:nvPr/>
          </p:nvSpPr>
          <p:spPr>
            <a:xfrm>
              <a:off x="1092758" y="39989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6" name="tx56"/>
            <p:cNvSpPr/>
            <p:nvPr/>
          </p:nvSpPr>
          <p:spPr>
            <a:xfrm>
              <a:off x="1114393" y="38909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57" name="tx57"/>
            <p:cNvSpPr/>
            <p:nvPr/>
          </p:nvSpPr>
          <p:spPr>
            <a:xfrm>
              <a:off x="1132041" y="378291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58" name="tx58"/>
            <p:cNvSpPr/>
            <p:nvPr/>
          </p:nvSpPr>
          <p:spPr>
            <a:xfrm>
              <a:off x="1118874" y="367489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59" name="tx59"/>
            <p:cNvSpPr/>
            <p:nvPr/>
          </p:nvSpPr>
          <p:spPr>
            <a:xfrm>
              <a:off x="1146373" y="35668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60" name="tx60"/>
            <p:cNvSpPr/>
            <p:nvPr/>
          </p:nvSpPr>
          <p:spPr>
            <a:xfrm>
              <a:off x="1163929" y="345886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61" name="tx61"/>
            <p:cNvSpPr/>
            <p:nvPr/>
          </p:nvSpPr>
          <p:spPr>
            <a:xfrm>
              <a:off x="1209259" y="335084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62" name="tx62"/>
            <p:cNvSpPr/>
            <p:nvPr/>
          </p:nvSpPr>
          <p:spPr>
            <a:xfrm>
              <a:off x="1165277" y="324283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63" name="tx63"/>
            <p:cNvSpPr/>
            <p:nvPr/>
          </p:nvSpPr>
          <p:spPr>
            <a:xfrm>
              <a:off x="1204377" y="31348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64" name="tx64"/>
            <p:cNvSpPr/>
            <p:nvPr/>
          </p:nvSpPr>
          <p:spPr>
            <a:xfrm>
              <a:off x="1223396" y="3026800"/>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65" name="tx65"/>
            <p:cNvSpPr/>
            <p:nvPr/>
          </p:nvSpPr>
          <p:spPr>
            <a:xfrm>
              <a:off x="1200079" y="291878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66" name="tx66"/>
            <p:cNvSpPr/>
            <p:nvPr/>
          </p:nvSpPr>
          <p:spPr>
            <a:xfrm>
              <a:off x="1224756" y="281076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67" name="tx67"/>
            <p:cNvSpPr/>
            <p:nvPr/>
          </p:nvSpPr>
          <p:spPr>
            <a:xfrm>
              <a:off x="1224939" y="270275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68" name="tx68"/>
            <p:cNvSpPr/>
            <p:nvPr/>
          </p:nvSpPr>
          <p:spPr>
            <a:xfrm>
              <a:off x="1249615" y="259473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69" name="tx69"/>
            <p:cNvSpPr/>
            <p:nvPr/>
          </p:nvSpPr>
          <p:spPr>
            <a:xfrm>
              <a:off x="1231967" y="24867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70" name="tx70"/>
            <p:cNvSpPr/>
            <p:nvPr/>
          </p:nvSpPr>
          <p:spPr>
            <a:xfrm>
              <a:off x="1231967" y="237870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71" name="tx71"/>
            <p:cNvSpPr/>
            <p:nvPr/>
          </p:nvSpPr>
          <p:spPr>
            <a:xfrm>
              <a:off x="1243660" y="227068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72" name="tx72"/>
            <p:cNvSpPr/>
            <p:nvPr/>
          </p:nvSpPr>
          <p:spPr>
            <a:xfrm>
              <a:off x="1278370" y="216267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73" name="tx73"/>
            <p:cNvSpPr/>
            <p:nvPr/>
          </p:nvSpPr>
          <p:spPr>
            <a:xfrm>
              <a:off x="1301779" y="2054655"/>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74" name="tx74"/>
            <p:cNvSpPr/>
            <p:nvPr/>
          </p:nvSpPr>
          <p:spPr>
            <a:xfrm>
              <a:off x="1269592" y="194663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75" name="rc75"/>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76" name="pl76"/>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18751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10720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33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571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51323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83" name="pt83"/>
            <p:cNvSpPr/>
            <p:nvPr/>
          </p:nvSpPr>
          <p:spPr>
            <a:xfrm>
              <a:off x="2049539"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4" name="pt84"/>
            <p:cNvSpPr/>
            <p:nvPr/>
          </p:nvSpPr>
          <p:spPr>
            <a:xfrm>
              <a:off x="2130745" y="516949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5" name="pt85"/>
            <p:cNvSpPr/>
            <p:nvPr/>
          </p:nvSpPr>
          <p:spPr>
            <a:xfrm>
              <a:off x="2177148" y="5061476"/>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200349" y="4953459"/>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269954" y="4845443"/>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2293155" y="4737427"/>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9" name="pt89"/>
            <p:cNvSpPr/>
            <p:nvPr/>
          </p:nvSpPr>
          <p:spPr>
            <a:xfrm>
              <a:off x="2304756" y="4629411"/>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0" name="pt90"/>
            <p:cNvSpPr/>
            <p:nvPr/>
          </p:nvSpPr>
          <p:spPr>
            <a:xfrm>
              <a:off x="2316357" y="452139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1" name="pt91"/>
            <p:cNvSpPr/>
            <p:nvPr/>
          </p:nvSpPr>
          <p:spPr>
            <a:xfrm>
              <a:off x="2351159" y="441337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2" name="pt92"/>
            <p:cNvSpPr/>
            <p:nvPr/>
          </p:nvSpPr>
          <p:spPr>
            <a:xfrm>
              <a:off x="2409163" y="430536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20763" y="419734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20763" y="4089331"/>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420763" y="3981315"/>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6" name="pt96"/>
            <p:cNvSpPr/>
            <p:nvPr/>
          </p:nvSpPr>
          <p:spPr>
            <a:xfrm>
              <a:off x="2420763" y="387329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7" name="pt97"/>
            <p:cNvSpPr/>
            <p:nvPr/>
          </p:nvSpPr>
          <p:spPr>
            <a:xfrm>
              <a:off x="2432364" y="376528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8" name="pt98"/>
            <p:cNvSpPr/>
            <p:nvPr/>
          </p:nvSpPr>
          <p:spPr>
            <a:xfrm>
              <a:off x="2443965" y="365726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9" name="pt99"/>
            <p:cNvSpPr/>
            <p:nvPr/>
          </p:nvSpPr>
          <p:spPr>
            <a:xfrm>
              <a:off x="2490368" y="3549251"/>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0" name="pt100"/>
            <p:cNvSpPr/>
            <p:nvPr/>
          </p:nvSpPr>
          <p:spPr>
            <a:xfrm>
              <a:off x="2559972" y="344123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71573" y="3333218"/>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94775" y="322520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4775" y="311718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606375" y="3009170"/>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41178" y="2901154"/>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2652778" y="279313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2652778" y="2685122"/>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52778" y="2577106"/>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64379" y="2469090"/>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664379" y="2361074"/>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687581" y="225305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722383" y="2145042"/>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45584" y="2037026"/>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45584"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tx115"/>
            <p:cNvSpPr/>
            <p:nvPr/>
          </p:nvSpPr>
          <p:spPr>
            <a:xfrm>
              <a:off x="2153610"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16" name="tx116"/>
            <p:cNvSpPr/>
            <p:nvPr/>
          </p:nvSpPr>
          <p:spPr>
            <a:xfrm>
              <a:off x="2234815" y="51871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17" name="tx117"/>
            <p:cNvSpPr/>
            <p:nvPr/>
          </p:nvSpPr>
          <p:spPr>
            <a:xfrm>
              <a:off x="2281218" y="507910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18" name="tx118"/>
            <p:cNvSpPr/>
            <p:nvPr/>
          </p:nvSpPr>
          <p:spPr>
            <a:xfrm>
              <a:off x="2304420" y="497108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119" name="tx119"/>
            <p:cNvSpPr/>
            <p:nvPr/>
          </p:nvSpPr>
          <p:spPr>
            <a:xfrm>
              <a:off x="2374024" y="486307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20" name="tx120"/>
            <p:cNvSpPr/>
            <p:nvPr/>
          </p:nvSpPr>
          <p:spPr>
            <a:xfrm>
              <a:off x="2397226" y="47550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21" name="tx121"/>
            <p:cNvSpPr/>
            <p:nvPr/>
          </p:nvSpPr>
          <p:spPr>
            <a:xfrm>
              <a:off x="2408827" y="464704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22" name="tx122"/>
            <p:cNvSpPr/>
            <p:nvPr/>
          </p:nvSpPr>
          <p:spPr>
            <a:xfrm>
              <a:off x="2420427" y="453902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23" name="tx123"/>
            <p:cNvSpPr/>
            <p:nvPr/>
          </p:nvSpPr>
          <p:spPr>
            <a:xfrm>
              <a:off x="2455230" y="443100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24" name="tx124"/>
            <p:cNvSpPr/>
            <p:nvPr/>
          </p:nvSpPr>
          <p:spPr>
            <a:xfrm>
              <a:off x="2513233" y="432299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25" name="tx125"/>
            <p:cNvSpPr/>
            <p:nvPr/>
          </p:nvSpPr>
          <p:spPr>
            <a:xfrm>
              <a:off x="2524834" y="421497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26" name="tx126"/>
            <p:cNvSpPr/>
            <p:nvPr/>
          </p:nvSpPr>
          <p:spPr>
            <a:xfrm>
              <a:off x="2524834" y="4106960"/>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127" name="tx127"/>
            <p:cNvSpPr/>
            <p:nvPr/>
          </p:nvSpPr>
          <p:spPr>
            <a:xfrm>
              <a:off x="2524834" y="399894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128" name="tx128"/>
            <p:cNvSpPr/>
            <p:nvPr/>
          </p:nvSpPr>
          <p:spPr>
            <a:xfrm>
              <a:off x="2524834" y="389092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29" name="tx129"/>
            <p:cNvSpPr/>
            <p:nvPr/>
          </p:nvSpPr>
          <p:spPr>
            <a:xfrm>
              <a:off x="2536435" y="37829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30" name="tx130"/>
            <p:cNvSpPr/>
            <p:nvPr/>
          </p:nvSpPr>
          <p:spPr>
            <a:xfrm>
              <a:off x="2548036" y="367489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31" name="tx131"/>
            <p:cNvSpPr/>
            <p:nvPr/>
          </p:nvSpPr>
          <p:spPr>
            <a:xfrm>
              <a:off x="2594439" y="356688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132" name="tx132"/>
            <p:cNvSpPr/>
            <p:nvPr/>
          </p:nvSpPr>
          <p:spPr>
            <a:xfrm>
              <a:off x="2367259" y="345886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33" name="tx133"/>
            <p:cNvSpPr/>
            <p:nvPr/>
          </p:nvSpPr>
          <p:spPr>
            <a:xfrm>
              <a:off x="2427323" y="335084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34" name="tx134"/>
            <p:cNvSpPr/>
            <p:nvPr/>
          </p:nvSpPr>
          <p:spPr>
            <a:xfrm>
              <a:off x="2410839" y="324283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135" name="tx135"/>
            <p:cNvSpPr/>
            <p:nvPr/>
          </p:nvSpPr>
          <p:spPr>
            <a:xfrm>
              <a:off x="2429859" y="3134816"/>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136" name="tx136"/>
            <p:cNvSpPr/>
            <p:nvPr/>
          </p:nvSpPr>
          <p:spPr>
            <a:xfrm>
              <a:off x="2426829" y="302680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37" name="tx137"/>
            <p:cNvSpPr/>
            <p:nvPr/>
          </p:nvSpPr>
          <p:spPr>
            <a:xfrm>
              <a:off x="2466203" y="291878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38" name="tx138"/>
            <p:cNvSpPr/>
            <p:nvPr/>
          </p:nvSpPr>
          <p:spPr>
            <a:xfrm>
              <a:off x="2490880" y="281076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39" name="tx139"/>
            <p:cNvSpPr/>
            <p:nvPr/>
          </p:nvSpPr>
          <p:spPr>
            <a:xfrm>
              <a:off x="2473324" y="270275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40" name="tx140"/>
            <p:cNvSpPr/>
            <p:nvPr/>
          </p:nvSpPr>
          <p:spPr>
            <a:xfrm>
              <a:off x="2464545" y="259473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41" name="tx141"/>
            <p:cNvSpPr/>
            <p:nvPr/>
          </p:nvSpPr>
          <p:spPr>
            <a:xfrm>
              <a:off x="2480444" y="248671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142" name="tx142"/>
            <p:cNvSpPr/>
            <p:nvPr/>
          </p:nvSpPr>
          <p:spPr>
            <a:xfrm>
              <a:off x="2489222" y="237870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143" name="tx143"/>
            <p:cNvSpPr/>
            <p:nvPr/>
          </p:nvSpPr>
          <p:spPr>
            <a:xfrm>
              <a:off x="2508034" y="227068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144" name="tx144"/>
            <p:cNvSpPr/>
            <p:nvPr/>
          </p:nvSpPr>
          <p:spPr>
            <a:xfrm>
              <a:off x="2534058" y="216267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145" name="tx145"/>
            <p:cNvSpPr/>
            <p:nvPr/>
          </p:nvSpPr>
          <p:spPr>
            <a:xfrm>
              <a:off x="2566038" y="205465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146" name="tx146"/>
            <p:cNvSpPr/>
            <p:nvPr/>
          </p:nvSpPr>
          <p:spPr>
            <a:xfrm>
              <a:off x="2589447" y="194663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147" name="rc147"/>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148" name="pl148"/>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1628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39487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62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858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82410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55" name="pt155"/>
            <p:cNvSpPr/>
            <p:nvPr/>
          </p:nvSpPr>
          <p:spPr>
            <a:xfrm>
              <a:off x="3372010"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3406812" y="516949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7" name="pt157"/>
            <p:cNvSpPr/>
            <p:nvPr/>
          </p:nvSpPr>
          <p:spPr>
            <a:xfrm>
              <a:off x="3511219" y="5061476"/>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8" name="pt158"/>
            <p:cNvSpPr/>
            <p:nvPr/>
          </p:nvSpPr>
          <p:spPr>
            <a:xfrm>
              <a:off x="3604025" y="495345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3662028" y="4845443"/>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0" name="pt160"/>
            <p:cNvSpPr/>
            <p:nvPr/>
          </p:nvSpPr>
          <p:spPr>
            <a:xfrm>
              <a:off x="3673629" y="4737427"/>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3685230" y="4629411"/>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2" name="pt162"/>
            <p:cNvSpPr/>
            <p:nvPr/>
          </p:nvSpPr>
          <p:spPr>
            <a:xfrm>
              <a:off x="3685230" y="452139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3" name="pt163"/>
            <p:cNvSpPr/>
            <p:nvPr/>
          </p:nvSpPr>
          <p:spPr>
            <a:xfrm>
              <a:off x="3696831" y="441337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3696831" y="430536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5" name="pt165"/>
            <p:cNvSpPr/>
            <p:nvPr/>
          </p:nvSpPr>
          <p:spPr>
            <a:xfrm>
              <a:off x="3708431" y="419734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6" name="pt166"/>
            <p:cNvSpPr/>
            <p:nvPr/>
          </p:nvSpPr>
          <p:spPr>
            <a:xfrm>
              <a:off x="3720032" y="4089331"/>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7" name="pt167"/>
            <p:cNvSpPr/>
            <p:nvPr/>
          </p:nvSpPr>
          <p:spPr>
            <a:xfrm>
              <a:off x="3731633" y="3981315"/>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54834" y="387329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766435" y="376528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4439" y="3657267"/>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24439" y="3549251"/>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0842" y="344123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894043" y="3333218"/>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894043" y="322520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894043" y="311718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894043" y="3009170"/>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3905644" y="2901154"/>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3905644" y="2793138"/>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9" name="pt179"/>
            <p:cNvSpPr/>
            <p:nvPr/>
          </p:nvSpPr>
          <p:spPr>
            <a:xfrm>
              <a:off x="3905644" y="268512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0" name="pt180"/>
            <p:cNvSpPr/>
            <p:nvPr/>
          </p:nvSpPr>
          <p:spPr>
            <a:xfrm>
              <a:off x="3940446" y="2577106"/>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40446" y="2469090"/>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63648" y="2361074"/>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3" name="pt183"/>
            <p:cNvSpPr/>
            <p:nvPr/>
          </p:nvSpPr>
          <p:spPr>
            <a:xfrm>
              <a:off x="3975249" y="225305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3986849" y="2145042"/>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33252" y="2037026"/>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33252"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tx187"/>
            <p:cNvSpPr/>
            <p:nvPr/>
          </p:nvSpPr>
          <p:spPr>
            <a:xfrm>
              <a:off x="3476080"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88" name="tx188"/>
            <p:cNvSpPr/>
            <p:nvPr/>
          </p:nvSpPr>
          <p:spPr>
            <a:xfrm>
              <a:off x="3510883" y="51871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89" name="tx189"/>
            <p:cNvSpPr/>
            <p:nvPr/>
          </p:nvSpPr>
          <p:spPr>
            <a:xfrm>
              <a:off x="3615289" y="507910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190" name="tx190"/>
            <p:cNvSpPr/>
            <p:nvPr/>
          </p:nvSpPr>
          <p:spPr>
            <a:xfrm>
              <a:off x="3708095" y="497108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91" name="tx191"/>
            <p:cNvSpPr/>
            <p:nvPr/>
          </p:nvSpPr>
          <p:spPr>
            <a:xfrm>
              <a:off x="3766099" y="486307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92" name="tx192"/>
            <p:cNvSpPr/>
            <p:nvPr/>
          </p:nvSpPr>
          <p:spPr>
            <a:xfrm>
              <a:off x="3777700" y="475505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93" name="tx193"/>
            <p:cNvSpPr/>
            <p:nvPr/>
          </p:nvSpPr>
          <p:spPr>
            <a:xfrm>
              <a:off x="3789301" y="46470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94" name="tx194"/>
            <p:cNvSpPr/>
            <p:nvPr/>
          </p:nvSpPr>
          <p:spPr>
            <a:xfrm>
              <a:off x="3789301" y="453902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95" name="tx195"/>
            <p:cNvSpPr/>
            <p:nvPr/>
          </p:nvSpPr>
          <p:spPr>
            <a:xfrm>
              <a:off x="3800901" y="44310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96" name="tx196"/>
            <p:cNvSpPr/>
            <p:nvPr/>
          </p:nvSpPr>
          <p:spPr>
            <a:xfrm>
              <a:off x="3800901" y="432299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97" name="tx197"/>
            <p:cNvSpPr/>
            <p:nvPr/>
          </p:nvSpPr>
          <p:spPr>
            <a:xfrm>
              <a:off x="3812502" y="4214976"/>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198" name="tx198"/>
            <p:cNvSpPr/>
            <p:nvPr/>
          </p:nvSpPr>
          <p:spPr>
            <a:xfrm>
              <a:off x="3824103" y="410696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199" name="tx199"/>
            <p:cNvSpPr/>
            <p:nvPr/>
          </p:nvSpPr>
          <p:spPr>
            <a:xfrm>
              <a:off x="3835704" y="3998944"/>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200" name="tx200"/>
            <p:cNvSpPr/>
            <p:nvPr/>
          </p:nvSpPr>
          <p:spPr>
            <a:xfrm>
              <a:off x="3858905" y="38909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01" name="tx201"/>
            <p:cNvSpPr/>
            <p:nvPr/>
          </p:nvSpPr>
          <p:spPr>
            <a:xfrm>
              <a:off x="3870506" y="37829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02" name="tx202"/>
            <p:cNvSpPr/>
            <p:nvPr/>
          </p:nvSpPr>
          <p:spPr>
            <a:xfrm>
              <a:off x="3631725" y="367489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03" name="tx203"/>
            <p:cNvSpPr/>
            <p:nvPr/>
          </p:nvSpPr>
          <p:spPr>
            <a:xfrm>
              <a:off x="3644893" y="356688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04" name="tx204"/>
            <p:cNvSpPr/>
            <p:nvPr/>
          </p:nvSpPr>
          <p:spPr>
            <a:xfrm>
              <a:off x="3682609" y="345886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05" name="tx205"/>
            <p:cNvSpPr/>
            <p:nvPr/>
          </p:nvSpPr>
          <p:spPr>
            <a:xfrm>
              <a:off x="3719069" y="3350848"/>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06" name="tx206"/>
            <p:cNvSpPr/>
            <p:nvPr/>
          </p:nvSpPr>
          <p:spPr>
            <a:xfrm>
              <a:off x="3714497" y="324283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07" name="tx207"/>
            <p:cNvSpPr/>
            <p:nvPr/>
          </p:nvSpPr>
          <p:spPr>
            <a:xfrm>
              <a:off x="3729128" y="3134816"/>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08" name="tx208"/>
            <p:cNvSpPr/>
            <p:nvPr/>
          </p:nvSpPr>
          <p:spPr>
            <a:xfrm>
              <a:off x="3714589" y="302680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09" name="tx209"/>
            <p:cNvSpPr/>
            <p:nvPr/>
          </p:nvSpPr>
          <p:spPr>
            <a:xfrm>
              <a:off x="3721709" y="291878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10" name="tx210"/>
            <p:cNvSpPr/>
            <p:nvPr/>
          </p:nvSpPr>
          <p:spPr>
            <a:xfrm>
              <a:off x="3739265" y="281076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11" name="tx211"/>
            <p:cNvSpPr/>
            <p:nvPr/>
          </p:nvSpPr>
          <p:spPr>
            <a:xfrm>
              <a:off x="3717411" y="270275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12" name="tx212"/>
            <p:cNvSpPr/>
            <p:nvPr/>
          </p:nvSpPr>
          <p:spPr>
            <a:xfrm>
              <a:off x="3778548" y="259473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13" name="tx213"/>
            <p:cNvSpPr/>
            <p:nvPr/>
          </p:nvSpPr>
          <p:spPr>
            <a:xfrm>
              <a:off x="3760900" y="248671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14" name="tx214"/>
            <p:cNvSpPr/>
            <p:nvPr/>
          </p:nvSpPr>
          <p:spPr>
            <a:xfrm>
              <a:off x="3775323" y="237870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15" name="tx215"/>
            <p:cNvSpPr/>
            <p:nvPr/>
          </p:nvSpPr>
          <p:spPr>
            <a:xfrm>
              <a:off x="3800091" y="22706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16" name="tx216"/>
            <p:cNvSpPr/>
            <p:nvPr/>
          </p:nvSpPr>
          <p:spPr>
            <a:xfrm>
              <a:off x="3802914" y="216267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217" name="tx217"/>
            <p:cNvSpPr/>
            <p:nvPr/>
          </p:nvSpPr>
          <p:spPr>
            <a:xfrm>
              <a:off x="3853706" y="205465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18" name="tx218"/>
            <p:cNvSpPr/>
            <p:nvPr/>
          </p:nvSpPr>
          <p:spPr>
            <a:xfrm>
              <a:off x="3877115" y="194663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19" name="rc219"/>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220" name="pl220"/>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4450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4682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491455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5146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490295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27" name="pt227"/>
            <p:cNvSpPr/>
            <p:nvPr/>
          </p:nvSpPr>
          <p:spPr>
            <a:xfrm>
              <a:off x="4566871"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4578472" y="5153489"/>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4752483" y="5029471"/>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4764084" y="490545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1" name="pt231"/>
            <p:cNvSpPr/>
            <p:nvPr/>
          </p:nvSpPr>
          <p:spPr>
            <a:xfrm>
              <a:off x="4787286" y="4781434"/>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2" name="pt232"/>
            <p:cNvSpPr/>
            <p:nvPr/>
          </p:nvSpPr>
          <p:spPr>
            <a:xfrm>
              <a:off x="4798886" y="4657415"/>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3" name="pt233"/>
            <p:cNvSpPr/>
            <p:nvPr/>
          </p:nvSpPr>
          <p:spPr>
            <a:xfrm>
              <a:off x="4833689" y="4533397"/>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4845289" y="4409379"/>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4868491" y="4285360"/>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6" name="pt236"/>
            <p:cNvSpPr/>
            <p:nvPr/>
          </p:nvSpPr>
          <p:spPr>
            <a:xfrm>
              <a:off x="4903293" y="4161342"/>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7" name="pt237"/>
            <p:cNvSpPr/>
            <p:nvPr/>
          </p:nvSpPr>
          <p:spPr>
            <a:xfrm>
              <a:off x="4926495" y="4037323"/>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8" name="pt238"/>
            <p:cNvSpPr/>
            <p:nvPr/>
          </p:nvSpPr>
          <p:spPr>
            <a:xfrm>
              <a:off x="4949696" y="391330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9" name="pt239"/>
            <p:cNvSpPr/>
            <p:nvPr/>
          </p:nvSpPr>
          <p:spPr>
            <a:xfrm>
              <a:off x="4972898" y="3789286"/>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0" name="pt240"/>
            <p:cNvSpPr/>
            <p:nvPr/>
          </p:nvSpPr>
          <p:spPr>
            <a:xfrm>
              <a:off x="4984498" y="3665268"/>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1" name="pt241"/>
            <p:cNvSpPr/>
            <p:nvPr/>
          </p:nvSpPr>
          <p:spPr>
            <a:xfrm>
              <a:off x="4996099" y="354124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5007700" y="3417231"/>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5054103" y="329321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112107" y="3169194"/>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5123707" y="304517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5135308" y="2921157"/>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58510" y="279713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70110" y="2673120"/>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70110" y="254910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81711" y="242508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204913" y="230106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239715" y="2177047"/>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5320920" y="2053028"/>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4" name="pt254"/>
            <p:cNvSpPr/>
            <p:nvPr/>
          </p:nvSpPr>
          <p:spPr>
            <a:xfrm>
              <a:off x="5320920"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tx255"/>
            <p:cNvSpPr/>
            <p:nvPr/>
          </p:nvSpPr>
          <p:spPr>
            <a:xfrm>
              <a:off x="4670942"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56" name="tx256"/>
            <p:cNvSpPr/>
            <p:nvPr/>
          </p:nvSpPr>
          <p:spPr>
            <a:xfrm>
              <a:off x="4682543" y="517111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57" name="tx257"/>
            <p:cNvSpPr/>
            <p:nvPr/>
          </p:nvSpPr>
          <p:spPr>
            <a:xfrm>
              <a:off x="4856554" y="504710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58" name="tx258"/>
            <p:cNvSpPr/>
            <p:nvPr/>
          </p:nvSpPr>
          <p:spPr>
            <a:xfrm>
              <a:off x="4868155" y="49230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59" name="tx259"/>
            <p:cNvSpPr/>
            <p:nvPr/>
          </p:nvSpPr>
          <p:spPr>
            <a:xfrm>
              <a:off x="4891356" y="479906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60" name="tx260"/>
            <p:cNvSpPr/>
            <p:nvPr/>
          </p:nvSpPr>
          <p:spPr>
            <a:xfrm>
              <a:off x="4902957" y="4675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261" name="tx261"/>
            <p:cNvSpPr/>
            <p:nvPr/>
          </p:nvSpPr>
          <p:spPr>
            <a:xfrm>
              <a:off x="4937760" y="45510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62" name="tx262"/>
            <p:cNvSpPr/>
            <p:nvPr/>
          </p:nvSpPr>
          <p:spPr>
            <a:xfrm>
              <a:off x="4949360" y="442700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263" name="tx263"/>
            <p:cNvSpPr/>
            <p:nvPr/>
          </p:nvSpPr>
          <p:spPr>
            <a:xfrm>
              <a:off x="4972562" y="430298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64" name="tx264"/>
            <p:cNvSpPr/>
            <p:nvPr/>
          </p:nvSpPr>
          <p:spPr>
            <a:xfrm>
              <a:off x="5007364" y="417897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265" name="tx265"/>
            <p:cNvSpPr/>
            <p:nvPr/>
          </p:nvSpPr>
          <p:spPr>
            <a:xfrm>
              <a:off x="5030566" y="405495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66" name="tx266"/>
            <p:cNvSpPr/>
            <p:nvPr/>
          </p:nvSpPr>
          <p:spPr>
            <a:xfrm>
              <a:off x="5053767" y="393093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67" name="tx267"/>
            <p:cNvSpPr/>
            <p:nvPr/>
          </p:nvSpPr>
          <p:spPr>
            <a:xfrm>
              <a:off x="5076969" y="380691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68" name="tx268"/>
            <p:cNvSpPr/>
            <p:nvPr/>
          </p:nvSpPr>
          <p:spPr>
            <a:xfrm>
              <a:off x="5088569" y="368289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69" name="tx269"/>
            <p:cNvSpPr/>
            <p:nvPr/>
          </p:nvSpPr>
          <p:spPr>
            <a:xfrm>
              <a:off x="5100170" y="35588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70" name="tx270"/>
            <p:cNvSpPr/>
            <p:nvPr/>
          </p:nvSpPr>
          <p:spPr>
            <a:xfrm>
              <a:off x="5111771" y="34348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71" name="tx271"/>
            <p:cNvSpPr/>
            <p:nvPr/>
          </p:nvSpPr>
          <p:spPr>
            <a:xfrm>
              <a:off x="5158174" y="331084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72" name="tx272"/>
            <p:cNvSpPr/>
            <p:nvPr/>
          </p:nvSpPr>
          <p:spPr>
            <a:xfrm>
              <a:off x="4923874" y="31868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273" name="tx273"/>
            <p:cNvSpPr/>
            <p:nvPr/>
          </p:nvSpPr>
          <p:spPr>
            <a:xfrm>
              <a:off x="4958792" y="3062805"/>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274" name="tx274"/>
            <p:cNvSpPr/>
            <p:nvPr/>
          </p:nvSpPr>
          <p:spPr>
            <a:xfrm>
              <a:off x="4955762" y="293878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75" name="tx275"/>
            <p:cNvSpPr/>
            <p:nvPr/>
          </p:nvSpPr>
          <p:spPr>
            <a:xfrm>
              <a:off x="4996611" y="2814768"/>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76" name="tx276"/>
            <p:cNvSpPr/>
            <p:nvPr/>
          </p:nvSpPr>
          <p:spPr>
            <a:xfrm>
              <a:off x="4981786" y="26907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277" name="tx277"/>
            <p:cNvSpPr/>
            <p:nvPr/>
          </p:nvSpPr>
          <p:spPr>
            <a:xfrm>
              <a:off x="4981877" y="256673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78" name="tx278"/>
            <p:cNvSpPr/>
            <p:nvPr/>
          </p:nvSpPr>
          <p:spPr>
            <a:xfrm>
              <a:off x="4997776" y="244271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279" name="tx279"/>
            <p:cNvSpPr/>
            <p:nvPr/>
          </p:nvSpPr>
          <p:spPr>
            <a:xfrm>
              <a:off x="5025366" y="23186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280" name="tx280"/>
            <p:cNvSpPr/>
            <p:nvPr/>
          </p:nvSpPr>
          <p:spPr>
            <a:xfrm>
              <a:off x="5064558" y="219467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281" name="tx281"/>
            <p:cNvSpPr/>
            <p:nvPr/>
          </p:nvSpPr>
          <p:spPr>
            <a:xfrm>
              <a:off x="5141374" y="207065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282" name="tx282"/>
            <p:cNvSpPr/>
            <p:nvPr/>
          </p:nvSpPr>
          <p:spPr>
            <a:xfrm>
              <a:off x="5164783" y="194663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283" name="rc283"/>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284" name="pl284"/>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5738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59702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620222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6434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32983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91" name="pt291"/>
            <p:cNvSpPr/>
            <p:nvPr/>
          </p:nvSpPr>
          <p:spPr>
            <a:xfrm>
              <a:off x="5935745"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5970547" y="516949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3" name="pt293"/>
            <p:cNvSpPr/>
            <p:nvPr/>
          </p:nvSpPr>
          <p:spPr>
            <a:xfrm>
              <a:off x="6074954" y="5061476"/>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6098155" y="4953459"/>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6109756" y="4845443"/>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6109756" y="4737427"/>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7" name="pt297"/>
            <p:cNvSpPr/>
            <p:nvPr/>
          </p:nvSpPr>
          <p:spPr>
            <a:xfrm>
              <a:off x="6167760" y="4629411"/>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6179360" y="452139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6214163" y="441337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6237364" y="4305363"/>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6248965" y="4197347"/>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2" name="pt302"/>
            <p:cNvSpPr/>
            <p:nvPr/>
          </p:nvSpPr>
          <p:spPr>
            <a:xfrm>
              <a:off x="6248965" y="4089331"/>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3" name="pt303"/>
            <p:cNvSpPr/>
            <p:nvPr/>
          </p:nvSpPr>
          <p:spPr>
            <a:xfrm>
              <a:off x="6248965" y="398131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4" name="pt304"/>
            <p:cNvSpPr/>
            <p:nvPr/>
          </p:nvSpPr>
          <p:spPr>
            <a:xfrm>
              <a:off x="6260566" y="387329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5" name="pt305"/>
            <p:cNvSpPr/>
            <p:nvPr/>
          </p:nvSpPr>
          <p:spPr>
            <a:xfrm>
              <a:off x="6283767" y="3765283"/>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6" name="pt306"/>
            <p:cNvSpPr/>
            <p:nvPr/>
          </p:nvSpPr>
          <p:spPr>
            <a:xfrm>
              <a:off x="6295368" y="365726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7" name="pt307"/>
            <p:cNvSpPr/>
            <p:nvPr/>
          </p:nvSpPr>
          <p:spPr>
            <a:xfrm>
              <a:off x="6295368" y="3549251"/>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8" name="pt308"/>
            <p:cNvSpPr/>
            <p:nvPr/>
          </p:nvSpPr>
          <p:spPr>
            <a:xfrm>
              <a:off x="6330170" y="3441235"/>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9" name="pt309"/>
            <p:cNvSpPr/>
            <p:nvPr/>
          </p:nvSpPr>
          <p:spPr>
            <a:xfrm>
              <a:off x="6411375" y="3333218"/>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0" name="pt310"/>
            <p:cNvSpPr/>
            <p:nvPr/>
          </p:nvSpPr>
          <p:spPr>
            <a:xfrm>
              <a:off x="6434577" y="322520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6469379" y="311718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6480980" y="3009170"/>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6480980" y="2901154"/>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6504181" y="279313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5" name="pt315"/>
            <p:cNvSpPr/>
            <p:nvPr/>
          </p:nvSpPr>
          <p:spPr>
            <a:xfrm>
              <a:off x="6504181" y="2685122"/>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6" name="pt316"/>
            <p:cNvSpPr/>
            <p:nvPr/>
          </p:nvSpPr>
          <p:spPr>
            <a:xfrm>
              <a:off x="6504181" y="2577106"/>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7" name="pt317"/>
            <p:cNvSpPr/>
            <p:nvPr/>
          </p:nvSpPr>
          <p:spPr>
            <a:xfrm>
              <a:off x="6515782" y="2469090"/>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8" name="pt318"/>
            <p:cNvSpPr/>
            <p:nvPr/>
          </p:nvSpPr>
          <p:spPr>
            <a:xfrm>
              <a:off x="6527383" y="2361074"/>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9" name="pt319"/>
            <p:cNvSpPr/>
            <p:nvPr/>
          </p:nvSpPr>
          <p:spPr>
            <a:xfrm>
              <a:off x="6573786" y="2253058"/>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6596987" y="2145042"/>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6596987" y="2037026"/>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6608588"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tx323"/>
            <p:cNvSpPr/>
            <p:nvPr/>
          </p:nvSpPr>
          <p:spPr>
            <a:xfrm>
              <a:off x="6039815"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24" name="tx324"/>
            <p:cNvSpPr/>
            <p:nvPr/>
          </p:nvSpPr>
          <p:spPr>
            <a:xfrm>
              <a:off x="6074618" y="518712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25" name="tx325"/>
            <p:cNvSpPr/>
            <p:nvPr/>
          </p:nvSpPr>
          <p:spPr>
            <a:xfrm>
              <a:off x="6179024" y="507910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26" name="tx326"/>
            <p:cNvSpPr/>
            <p:nvPr/>
          </p:nvSpPr>
          <p:spPr>
            <a:xfrm>
              <a:off x="6202226" y="497108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27" name="tx327"/>
            <p:cNvSpPr/>
            <p:nvPr/>
          </p:nvSpPr>
          <p:spPr>
            <a:xfrm>
              <a:off x="6213827" y="48630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28" name="tx328"/>
            <p:cNvSpPr/>
            <p:nvPr/>
          </p:nvSpPr>
          <p:spPr>
            <a:xfrm>
              <a:off x="6213827" y="47550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29" name="tx329"/>
            <p:cNvSpPr/>
            <p:nvPr/>
          </p:nvSpPr>
          <p:spPr>
            <a:xfrm>
              <a:off x="6271830" y="464704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30" name="tx330"/>
            <p:cNvSpPr/>
            <p:nvPr/>
          </p:nvSpPr>
          <p:spPr>
            <a:xfrm>
              <a:off x="6283431" y="453902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331" name="tx331"/>
            <p:cNvSpPr/>
            <p:nvPr/>
          </p:nvSpPr>
          <p:spPr>
            <a:xfrm>
              <a:off x="6318233" y="44310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32" name="tx332"/>
            <p:cNvSpPr/>
            <p:nvPr/>
          </p:nvSpPr>
          <p:spPr>
            <a:xfrm>
              <a:off x="6341435" y="432299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333" name="tx333"/>
            <p:cNvSpPr/>
            <p:nvPr/>
          </p:nvSpPr>
          <p:spPr>
            <a:xfrm>
              <a:off x="6353036" y="421497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34" name="tx334"/>
            <p:cNvSpPr/>
            <p:nvPr/>
          </p:nvSpPr>
          <p:spPr>
            <a:xfrm>
              <a:off x="6353036" y="410696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35" name="tx335"/>
            <p:cNvSpPr/>
            <p:nvPr/>
          </p:nvSpPr>
          <p:spPr>
            <a:xfrm>
              <a:off x="6353036" y="39989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36" name="tx336"/>
            <p:cNvSpPr/>
            <p:nvPr/>
          </p:nvSpPr>
          <p:spPr>
            <a:xfrm>
              <a:off x="6364636" y="389092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337" name="tx337"/>
            <p:cNvSpPr/>
            <p:nvPr/>
          </p:nvSpPr>
          <p:spPr>
            <a:xfrm>
              <a:off x="6387838" y="3782912"/>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338" name="tx338"/>
            <p:cNvSpPr/>
            <p:nvPr/>
          </p:nvSpPr>
          <p:spPr>
            <a:xfrm>
              <a:off x="6399439" y="367489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339" name="tx339"/>
            <p:cNvSpPr/>
            <p:nvPr/>
          </p:nvSpPr>
          <p:spPr>
            <a:xfrm>
              <a:off x="6399439" y="35668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40" name="tx340"/>
            <p:cNvSpPr/>
            <p:nvPr/>
          </p:nvSpPr>
          <p:spPr>
            <a:xfrm>
              <a:off x="6434241" y="345886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341" name="tx341"/>
            <p:cNvSpPr/>
            <p:nvPr/>
          </p:nvSpPr>
          <p:spPr>
            <a:xfrm>
              <a:off x="6231829" y="335084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42" name="tx342"/>
            <p:cNvSpPr/>
            <p:nvPr/>
          </p:nvSpPr>
          <p:spPr>
            <a:xfrm>
              <a:off x="6269661" y="3242832"/>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343" name="tx343"/>
            <p:cNvSpPr/>
            <p:nvPr/>
          </p:nvSpPr>
          <p:spPr>
            <a:xfrm>
              <a:off x="6285444" y="31348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344" name="tx344"/>
            <p:cNvSpPr/>
            <p:nvPr/>
          </p:nvSpPr>
          <p:spPr>
            <a:xfrm>
              <a:off x="6319082" y="3026800"/>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45" name="tx345"/>
            <p:cNvSpPr/>
            <p:nvPr/>
          </p:nvSpPr>
          <p:spPr>
            <a:xfrm>
              <a:off x="6306006" y="291878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46" name="tx346"/>
            <p:cNvSpPr/>
            <p:nvPr/>
          </p:nvSpPr>
          <p:spPr>
            <a:xfrm>
              <a:off x="6320246" y="281076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347" name="tx347"/>
            <p:cNvSpPr/>
            <p:nvPr/>
          </p:nvSpPr>
          <p:spPr>
            <a:xfrm>
              <a:off x="6315948" y="270275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348" name="tx348"/>
            <p:cNvSpPr/>
            <p:nvPr/>
          </p:nvSpPr>
          <p:spPr>
            <a:xfrm>
              <a:off x="6315948" y="259473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49" name="tx349"/>
            <p:cNvSpPr/>
            <p:nvPr/>
          </p:nvSpPr>
          <p:spPr>
            <a:xfrm>
              <a:off x="6340625" y="248671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350" name="tx350"/>
            <p:cNvSpPr/>
            <p:nvPr/>
          </p:nvSpPr>
          <p:spPr>
            <a:xfrm>
              <a:off x="6347928" y="237870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51" name="tx351"/>
            <p:cNvSpPr/>
            <p:nvPr/>
          </p:nvSpPr>
          <p:spPr>
            <a:xfrm>
              <a:off x="6394240" y="227068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352" name="tx352"/>
            <p:cNvSpPr/>
            <p:nvPr/>
          </p:nvSpPr>
          <p:spPr>
            <a:xfrm>
              <a:off x="6440850" y="2162671"/>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353" name="tx353"/>
            <p:cNvSpPr/>
            <p:nvPr/>
          </p:nvSpPr>
          <p:spPr>
            <a:xfrm>
              <a:off x="6408663" y="205465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354" name="tx354"/>
            <p:cNvSpPr/>
            <p:nvPr/>
          </p:nvSpPr>
          <p:spPr>
            <a:xfrm>
              <a:off x="6429042" y="19466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355" name="rc355"/>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356" name="pl356"/>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7025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725787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748989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7721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750149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63" name="pt363"/>
            <p:cNvSpPr/>
            <p:nvPr/>
          </p:nvSpPr>
          <p:spPr>
            <a:xfrm>
              <a:off x="6828987"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7107405" y="5165891"/>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7153808" y="5054274"/>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7188610" y="494265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7188610" y="4831041"/>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7235013" y="4719425"/>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7258215" y="46078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0" name="pt370"/>
            <p:cNvSpPr/>
            <p:nvPr/>
          </p:nvSpPr>
          <p:spPr>
            <a:xfrm>
              <a:off x="7304618" y="4496191"/>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1" name="pt371"/>
            <p:cNvSpPr/>
            <p:nvPr/>
          </p:nvSpPr>
          <p:spPr>
            <a:xfrm>
              <a:off x="7339420" y="4384575"/>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2" name="pt372"/>
            <p:cNvSpPr/>
            <p:nvPr/>
          </p:nvSpPr>
          <p:spPr>
            <a:xfrm>
              <a:off x="7351021" y="427295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3" name="pt373"/>
            <p:cNvSpPr/>
            <p:nvPr/>
          </p:nvSpPr>
          <p:spPr>
            <a:xfrm>
              <a:off x="7351021" y="416134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4" name="pt374"/>
            <p:cNvSpPr/>
            <p:nvPr/>
          </p:nvSpPr>
          <p:spPr>
            <a:xfrm>
              <a:off x="7397424" y="4049725"/>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5" name="pt375"/>
            <p:cNvSpPr/>
            <p:nvPr/>
          </p:nvSpPr>
          <p:spPr>
            <a:xfrm>
              <a:off x="7432226" y="39381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6" name="pt376"/>
            <p:cNvSpPr/>
            <p:nvPr/>
          </p:nvSpPr>
          <p:spPr>
            <a:xfrm>
              <a:off x="7467028" y="3826492"/>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7" name="pt377"/>
            <p:cNvSpPr/>
            <p:nvPr/>
          </p:nvSpPr>
          <p:spPr>
            <a:xfrm>
              <a:off x="7501830" y="371487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7513431" y="360325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9" name="pt379"/>
            <p:cNvSpPr/>
            <p:nvPr/>
          </p:nvSpPr>
          <p:spPr>
            <a:xfrm>
              <a:off x="7525032" y="3491642"/>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0" name="pt380"/>
            <p:cNvSpPr/>
            <p:nvPr/>
          </p:nvSpPr>
          <p:spPr>
            <a:xfrm>
              <a:off x="7536633" y="338002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1" name="pt381"/>
            <p:cNvSpPr/>
            <p:nvPr/>
          </p:nvSpPr>
          <p:spPr>
            <a:xfrm>
              <a:off x="7536633" y="326840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2" name="pt382"/>
            <p:cNvSpPr/>
            <p:nvPr/>
          </p:nvSpPr>
          <p:spPr>
            <a:xfrm>
              <a:off x="7571435" y="3156792"/>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3" name="pt383"/>
            <p:cNvSpPr/>
            <p:nvPr/>
          </p:nvSpPr>
          <p:spPr>
            <a:xfrm>
              <a:off x="7652640" y="3045176"/>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4" name="pt384"/>
            <p:cNvSpPr/>
            <p:nvPr/>
          </p:nvSpPr>
          <p:spPr>
            <a:xfrm>
              <a:off x="7664241" y="293355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5" name="pt385"/>
            <p:cNvSpPr/>
            <p:nvPr/>
          </p:nvSpPr>
          <p:spPr>
            <a:xfrm>
              <a:off x="7675842" y="282194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6" name="pt386"/>
            <p:cNvSpPr/>
            <p:nvPr/>
          </p:nvSpPr>
          <p:spPr>
            <a:xfrm>
              <a:off x="7710644" y="271032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7" name="pt387"/>
            <p:cNvSpPr/>
            <p:nvPr/>
          </p:nvSpPr>
          <p:spPr>
            <a:xfrm>
              <a:off x="7722245" y="259870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8" name="pt388"/>
            <p:cNvSpPr/>
            <p:nvPr/>
          </p:nvSpPr>
          <p:spPr>
            <a:xfrm>
              <a:off x="7722245" y="248709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7745446" y="237547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7745446" y="226385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7838252" y="2152243"/>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849853" y="2040626"/>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7896256"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tx394"/>
            <p:cNvSpPr/>
            <p:nvPr/>
          </p:nvSpPr>
          <p:spPr>
            <a:xfrm>
              <a:off x="69330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95" name="tx395"/>
            <p:cNvSpPr/>
            <p:nvPr/>
          </p:nvSpPr>
          <p:spPr>
            <a:xfrm>
              <a:off x="7211476" y="518352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96" name="tx396"/>
            <p:cNvSpPr/>
            <p:nvPr/>
          </p:nvSpPr>
          <p:spPr>
            <a:xfrm>
              <a:off x="7257879" y="507190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97" name="tx397"/>
            <p:cNvSpPr/>
            <p:nvPr/>
          </p:nvSpPr>
          <p:spPr>
            <a:xfrm>
              <a:off x="7292681" y="49602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398" name="tx398"/>
            <p:cNvSpPr/>
            <p:nvPr/>
          </p:nvSpPr>
          <p:spPr>
            <a:xfrm>
              <a:off x="7292681" y="484867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99" name="tx399"/>
            <p:cNvSpPr/>
            <p:nvPr/>
          </p:nvSpPr>
          <p:spPr>
            <a:xfrm>
              <a:off x="7339084" y="473705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00" name="tx400"/>
            <p:cNvSpPr/>
            <p:nvPr/>
          </p:nvSpPr>
          <p:spPr>
            <a:xfrm>
              <a:off x="7362286" y="462543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01" name="tx401"/>
            <p:cNvSpPr/>
            <p:nvPr/>
          </p:nvSpPr>
          <p:spPr>
            <a:xfrm>
              <a:off x="7408689" y="451382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402" name="tx402"/>
            <p:cNvSpPr/>
            <p:nvPr/>
          </p:nvSpPr>
          <p:spPr>
            <a:xfrm>
              <a:off x="7443491" y="440220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03" name="tx403"/>
            <p:cNvSpPr/>
            <p:nvPr/>
          </p:nvSpPr>
          <p:spPr>
            <a:xfrm>
              <a:off x="7455092" y="429058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04" name="tx404"/>
            <p:cNvSpPr/>
            <p:nvPr/>
          </p:nvSpPr>
          <p:spPr>
            <a:xfrm>
              <a:off x="7455092" y="4178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05" name="tx405"/>
            <p:cNvSpPr/>
            <p:nvPr/>
          </p:nvSpPr>
          <p:spPr>
            <a:xfrm>
              <a:off x="7501495" y="406735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06" name="tx406"/>
            <p:cNvSpPr/>
            <p:nvPr/>
          </p:nvSpPr>
          <p:spPr>
            <a:xfrm>
              <a:off x="7536297" y="395573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407" name="tx407"/>
            <p:cNvSpPr/>
            <p:nvPr/>
          </p:nvSpPr>
          <p:spPr>
            <a:xfrm>
              <a:off x="7571099" y="384412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408" name="tx408"/>
            <p:cNvSpPr/>
            <p:nvPr/>
          </p:nvSpPr>
          <p:spPr>
            <a:xfrm>
              <a:off x="7605901" y="373250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09" name="tx409"/>
            <p:cNvSpPr/>
            <p:nvPr/>
          </p:nvSpPr>
          <p:spPr>
            <a:xfrm>
              <a:off x="7617502" y="362088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10" name="tx410"/>
            <p:cNvSpPr/>
            <p:nvPr/>
          </p:nvSpPr>
          <p:spPr>
            <a:xfrm>
              <a:off x="7629103" y="350927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11" name="tx411"/>
            <p:cNvSpPr/>
            <p:nvPr/>
          </p:nvSpPr>
          <p:spPr>
            <a:xfrm>
              <a:off x="7640704" y="339765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12" name="tx412"/>
            <p:cNvSpPr/>
            <p:nvPr/>
          </p:nvSpPr>
          <p:spPr>
            <a:xfrm>
              <a:off x="7640704" y="3286038"/>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13" name="tx413"/>
            <p:cNvSpPr/>
            <p:nvPr/>
          </p:nvSpPr>
          <p:spPr>
            <a:xfrm>
              <a:off x="7675506" y="3174421"/>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14" name="tx414"/>
            <p:cNvSpPr/>
            <p:nvPr/>
          </p:nvSpPr>
          <p:spPr>
            <a:xfrm>
              <a:off x="7756711" y="306280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15" name="tx415"/>
            <p:cNvSpPr/>
            <p:nvPr/>
          </p:nvSpPr>
          <p:spPr>
            <a:xfrm>
              <a:off x="7768312" y="295118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416" name="tx416"/>
            <p:cNvSpPr/>
            <p:nvPr/>
          </p:nvSpPr>
          <p:spPr>
            <a:xfrm>
              <a:off x="7496296" y="28395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17" name="tx417"/>
            <p:cNvSpPr/>
            <p:nvPr/>
          </p:nvSpPr>
          <p:spPr>
            <a:xfrm>
              <a:off x="7545728" y="2727955"/>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418" name="tx418"/>
            <p:cNvSpPr/>
            <p:nvPr/>
          </p:nvSpPr>
          <p:spPr>
            <a:xfrm>
              <a:off x="7534012" y="261633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19" name="tx419"/>
            <p:cNvSpPr/>
            <p:nvPr/>
          </p:nvSpPr>
          <p:spPr>
            <a:xfrm>
              <a:off x="7538309" y="250472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420" name="tx420"/>
            <p:cNvSpPr/>
            <p:nvPr/>
          </p:nvSpPr>
          <p:spPr>
            <a:xfrm>
              <a:off x="7561511" y="239310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421" name="tx421"/>
            <p:cNvSpPr/>
            <p:nvPr/>
          </p:nvSpPr>
          <p:spPr>
            <a:xfrm>
              <a:off x="7570289" y="228148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22" name="tx422"/>
            <p:cNvSpPr/>
            <p:nvPr/>
          </p:nvSpPr>
          <p:spPr>
            <a:xfrm>
              <a:off x="7658706" y="21698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UKR</a:t>
              </a:r>
            </a:p>
          </p:txBody>
        </p:sp>
        <p:sp>
          <p:nvSpPr>
            <p:cNvPr id="423" name="tx423"/>
            <p:cNvSpPr/>
            <p:nvPr/>
          </p:nvSpPr>
          <p:spPr>
            <a:xfrm>
              <a:off x="7661529" y="205825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VNM</a:t>
              </a:r>
            </a:p>
          </p:txBody>
        </p:sp>
        <p:sp>
          <p:nvSpPr>
            <p:cNvPr id="424" name="tx424"/>
            <p:cNvSpPr/>
            <p:nvPr/>
          </p:nvSpPr>
          <p:spPr>
            <a:xfrm>
              <a:off x="7716710" y="19466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25" name="rc425"/>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426" name="pl426"/>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8313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854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877756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30" name="pl430"/>
            <p:cNvSpPr/>
            <p:nvPr/>
          </p:nvSpPr>
          <p:spPr>
            <a:xfrm>
              <a:off x="90095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31" name="pl431"/>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32" name="pl432"/>
            <p:cNvSpPr/>
            <p:nvPr/>
          </p:nvSpPr>
          <p:spPr>
            <a:xfrm>
              <a:off x="885876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33" name="pt433"/>
            <p:cNvSpPr/>
            <p:nvPr/>
          </p:nvSpPr>
          <p:spPr>
            <a:xfrm>
              <a:off x="8035450"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8267465" y="515791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8348670" y="5038329"/>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8487879" y="4918740"/>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7" name="pt437"/>
            <p:cNvSpPr/>
            <p:nvPr/>
          </p:nvSpPr>
          <p:spPr>
            <a:xfrm>
              <a:off x="8487879" y="4799151"/>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8" name="pt438"/>
            <p:cNvSpPr/>
            <p:nvPr/>
          </p:nvSpPr>
          <p:spPr>
            <a:xfrm>
              <a:off x="8557483" y="467956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9" name="pt439"/>
            <p:cNvSpPr/>
            <p:nvPr/>
          </p:nvSpPr>
          <p:spPr>
            <a:xfrm>
              <a:off x="8603886" y="4559972"/>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0" name="pt440"/>
            <p:cNvSpPr/>
            <p:nvPr/>
          </p:nvSpPr>
          <p:spPr>
            <a:xfrm>
              <a:off x="8719894" y="4440383"/>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1" name="pt441"/>
            <p:cNvSpPr/>
            <p:nvPr/>
          </p:nvSpPr>
          <p:spPr>
            <a:xfrm>
              <a:off x="8754696" y="4320794"/>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2" name="pt442"/>
            <p:cNvSpPr/>
            <p:nvPr/>
          </p:nvSpPr>
          <p:spPr>
            <a:xfrm>
              <a:off x="8766297" y="420120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3" name="pt443"/>
            <p:cNvSpPr/>
            <p:nvPr/>
          </p:nvSpPr>
          <p:spPr>
            <a:xfrm>
              <a:off x="8766297" y="4081615"/>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4" name="pt444"/>
            <p:cNvSpPr/>
            <p:nvPr/>
          </p:nvSpPr>
          <p:spPr>
            <a:xfrm>
              <a:off x="8812700" y="3962026"/>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5" name="pt445"/>
            <p:cNvSpPr/>
            <p:nvPr/>
          </p:nvSpPr>
          <p:spPr>
            <a:xfrm>
              <a:off x="8847502" y="3842437"/>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6" name="pt446"/>
            <p:cNvSpPr/>
            <p:nvPr/>
          </p:nvSpPr>
          <p:spPr>
            <a:xfrm>
              <a:off x="8859103" y="3722848"/>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7" name="pt447"/>
            <p:cNvSpPr/>
            <p:nvPr/>
          </p:nvSpPr>
          <p:spPr>
            <a:xfrm>
              <a:off x="8893905" y="360325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8" name="pt448"/>
            <p:cNvSpPr/>
            <p:nvPr/>
          </p:nvSpPr>
          <p:spPr>
            <a:xfrm>
              <a:off x="8975110" y="348366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8986711" y="3364080"/>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0" name="pt450"/>
            <p:cNvSpPr/>
            <p:nvPr/>
          </p:nvSpPr>
          <p:spPr>
            <a:xfrm>
              <a:off x="9021513" y="3244491"/>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1" name="pt451"/>
            <p:cNvSpPr/>
            <p:nvPr/>
          </p:nvSpPr>
          <p:spPr>
            <a:xfrm>
              <a:off x="9033114" y="312490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9033114" y="300531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3" name="pt453"/>
            <p:cNvSpPr/>
            <p:nvPr/>
          </p:nvSpPr>
          <p:spPr>
            <a:xfrm>
              <a:off x="9044715" y="288572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4" name="pt454"/>
            <p:cNvSpPr/>
            <p:nvPr/>
          </p:nvSpPr>
          <p:spPr>
            <a:xfrm>
              <a:off x="9056316" y="2766134"/>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5" name="pt455"/>
            <p:cNvSpPr/>
            <p:nvPr/>
          </p:nvSpPr>
          <p:spPr>
            <a:xfrm>
              <a:off x="9067916" y="264654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6" name="pt456"/>
            <p:cNvSpPr/>
            <p:nvPr/>
          </p:nvSpPr>
          <p:spPr>
            <a:xfrm>
              <a:off x="9091118" y="2526956"/>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7" name="pt457"/>
            <p:cNvSpPr/>
            <p:nvPr/>
          </p:nvSpPr>
          <p:spPr>
            <a:xfrm>
              <a:off x="9091118" y="2407367"/>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8" name="pt458"/>
            <p:cNvSpPr/>
            <p:nvPr/>
          </p:nvSpPr>
          <p:spPr>
            <a:xfrm>
              <a:off x="9091118" y="2287777"/>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9" name="pt459"/>
            <p:cNvSpPr/>
            <p:nvPr/>
          </p:nvSpPr>
          <p:spPr>
            <a:xfrm>
              <a:off x="9125920" y="2168188"/>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0" name="pt460"/>
            <p:cNvSpPr/>
            <p:nvPr/>
          </p:nvSpPr>
          <p:spPr>
            <a:xfrm>
              <a:off x="9172323" y="2048599"/>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1" name="pt461"/>
            <p:cNvSpPr/>
            <p:nvPr/>
          </p:nvSpPr>
          <p:spPr>
            <a:xfrm>
              <a:off x="9183924"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2" name="tx462"/>
            <p:cNvSpPr/>
            <p:nvPr/>
          </p:nvSpPr>
          <p:spPr>
            <a:xfrm>
              <a:off x="8139520"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463" name="tx463"/>
            <p:cNvSpPr/>
            <p:nvPr/>
          </p:nvSpPr>
          <p:spPr>
            <a:xfrm>
              <a:off x="8371535" y="517554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464" name="tx464"/>
            <p:cNvSpPr/>
            <p:nvPr/>
          </p:nvSpPr>
          <p:spPr>
            <a:xfrm>
              <a:off x="8452741" y="50559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465" name="tx465"/>
            <p:cNvSpPr/>
            <p:nvPr/>
          </p:nvSpPr>
          <p:spPr>
            <a:xfrm>
              <a:off x="8591950" y="4936369"/>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466" name="tx466"/>
            <p:cNvSpPr/>
            <p:nvPr/>
          </p:nvSpPr>
          <p:spPr>
            <a:xfrm>
              <a:off x="8591950" y="481678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467" name="tx467"/>
            <p:cNvSpPr/>
            <p:nvPr/>
          </p:nvSpPr>
          <p:spPr>
            <a:xfrm>
              <a:off x="8661554" y="469719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68" name="tx468"/>
            <p:cNvSpPr/>
            <p:nvPr/>
          </p:nvSpPr>
          <p:spPr>
            <a:xfrm>
              <a:off x="8707957" y="457760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69" name="tx469"/>
            <p:cNvSpPr/>
            <p:nvPr/>
          </p:nvSpPr>
          <p:spPr>
            <a:xfrm>
              <a:off x="8823965" y="445801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PHL</a:t>
              </a:r>
            </a:p>
          </p:txBody>
        </p:sp>
        <p:sp>
          <p:nvSpPr>
            <p:cNvPr id="470" name="tx470"/>
            <p:cNvSpPr/>
            <p:nvPr/>
          </p:nvSpPr>
          <p:spPr>
            <a:xfrm>
              <a:off x="8858767" y="43384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471" name="tx471"/>
            <p:cNvSpPr/>
            <p:nvPr/>
          </p:nvSpPr>
          <p:spPr>
            <a:xfrm>
              <a:off x="8870368" y="421883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72" name="tx472"/>
            <p:cNvSpPr/>
            <p:nvPr/>
          </p:nvSpPr>
          <p:spPr>
            <a:xfrm>
              <a:off x="8870368" y="409924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73" name="tx473"/>
            <p:cNvSpPr/>
            <p:nvPr/>
          </p:nvSpPr>
          <p:spPr>
            <a:xfrm>
              <a:off x="8916771" y="397965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474" name="tx474"/>
            <p:cNvSpPr/>
            <p:nvPr/>
          </p:nvSpPr>
          <p:spPr>
            <a:xfrm>
              <a:off x="8951573" y="386006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75" name="tx475"/>
            <p:cNvSpPr/>
            <p:nvPr/>
          </p:nvSpPr>
          <p:spPr>
            <a:xfrm>
              <a:off x="8963174" y="3740477"/>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476" name="tx476"/>
            <p:cNvSpPr/>
            <p:nvPr/>
          </p:nvSpPr>
          <p:spPr>
            <a:xfrm>
              <a:off x="8997976" y="3620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77" name="tx477"/>
            <p:cNvSpPr/>
            <p:nvPr/>
          </p:nvSpPr>
          <p:spPr>
            <a:xfrm>
              <a:off x="8830860" y="350129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78" name="tx478"/>
            <p:cNvSpPr/>
            <p:nvPr/>
          </p:nvSpPr>
          <p:spPr>
            <a:xfrm>
              <a:off x="8793998" y="338170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479" name="tx479"/>
            <p:cNvSpPr/>
            <p:nvPr/>
          </p:nvSpPr>
          <p:spPr>
            <a:xfrm>
              <a:off x="8833280" y="326212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480" name="tx480"/>
            <p:cNvSpPr/>
            <p:nvPr/>
          </p:nvSpPr>
          <p:spPr>
            <a:xfrm>
              <a:off x="8849179" y="31425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481" name="tx481"/>
            <p:cNvSpPr/>
            <p:nvPr/>
          </p:nvSpPr>
          <p:spPr>
            <a:xfrm>
              <a:off x="8868198" y="3022942"/>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482" name="tx482"/>
            <p:cNvSpPr/>
            <p:nvPr/>
          </p:nvSpPr>
          <p:spPr>
            <a:xfrm>
              <a:off x="8865169" y="290335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83" name="tx483"/>
            <p:cNvSpPr/>
            <p:nvPr/>
          </p:nvSpPr>
          <p:spPr>
            <a:xfrm>
              <a:off x="8876861" y="278376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484" name="tx484"/>
            <p:cNvSpPr/>
            <p:nvPr/>
          </p:nvSpPr>
          <p:spPr>
            <a:xfrm>
              <a:off x="8892759" y="26641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485" name="tx485"/>
            <p:cNvSpPr/>
            <p:nvPr/>
          </p:nvSpPr>
          <p:spPr>
            <a:xfrm>
              <a:off x="8929220" y="254458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86" name="tx486"/>
            <p:cNvSpPr/>
            <p:nvPr/>
          </p:nvSpPr>
          <p:spPr>
            <a:xfrm>
              <a:off x="8916144" y="242499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87" name="tx487"/>
            <p:cNvSpPr/>
            <p:nvPr/>
          </p:nvSpPr>
          <p:spPr>
            <a:xfrm>
              <a:off x="8902885" y="230540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88" name="tx488"/>
            <p:cNvSpPr/>
            <p:nvPr/>
          </p:nvSpPr>
          <p:spPr>
            <a:xfrm>
              <a:off x="8941985" y="218581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BGD</a:t>
              </a:r>
            </a:p>
          </p:txBody>
        </p:sp>
        <p:sp>
          <p:nvSpPr>
            <p:cNvPr id="489" name="tx489"/>
            <p:cNvSpPr/>
            <p:nvPr/>
          </p:nvSpPr>
          <p:spPr>
            <a:xfrm>
              <a:off x="9016186" y="2066228"/>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490" name="tx490"/>
            <p:cNvSpPr/>
            <p:nvPr/>
          </p:nvSpPr>
          <p:spPr>
            <a:xfrm>
              <a:off x="9004378" y="194663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CUB</a:t>
              </a:r>
            </a:p>
          </p:txBody>
        </p:sp>
        <p:sp>
          <p:nvSpPr>
            <p:cNvPr id="491" name="rc491"/>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492" name="pl492"/>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3" name="pl493"/>
            <p:cNvSpPr/>
            <p:nvPr/>
          </p:nvSpPr>
          <p:spPr>
            <a:xfrm>
              <a:off x="9601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4" name="pl494"/>
            <p:cNvSpPr/>
            <p:nvPr/>
          </p:nvSpPr>
          <p:spPr>
            <a:xfrm>
              <a:off x="983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5" name="pl495"/>
            <p:cNvSpPr/>
            <p:nvPr/>
          </p:nvSpPr>
          <p:spPr>
            <a:xfrm>
              <a:off x="1006523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6" name="pl496"/>
            <p:cNvSpPr/>
            <p:nvPr/>
          </p:nvSpPr>
          <p:spPr>
            <a:xfrm>
              <a:off x="102972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7" name="pl497"/>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8" name="pl498"/>
            <p:cNvSpPr/>
            <p:nvPr/>
          </p:nvSpPr>
          <p:spPr>
            <a:xfrm>
              <a:off x="999562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99" name="pt499"/>
            <p:cNvSpPr/>
            <p:nvPr/>
          </p:nvSpPr>
          <p:spPr>
            <a:xfrm>
              <a:off x="9323117"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0" name="pt500"/>
            <p:cNvSpPr/>
            <p:nvPr/>
          </p:nvSpPr>
          <p:spPr>
            <a:xfrm>
              <a:off x="9578334" y="5137987"/>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1" name="pt501"/>
            <p:cNvSpPr/>
            <p:nvPr/>
          </p:nvSpPr>
          <p:spPr>
            <a:xfrm>
              <a:off x="9589935" y="4998466"/>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2" name="pt502"/>
            <p:cNvSpPr/>
            <p:nvPr/>
          </p:nvSpPr>
          <p:spPr>
            <a:xfrm>
              <a:off x="9613136" y="4858945"/>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3" name="pt503"/>
            <p:cNvSpPr/>
            <p:nvPr/>
          </p:nvSpPr>
          <p:spPr>
            <a:xfrm>
              <a:off x="9787147" y="4719425"/>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4" name="pt504"/>
            <p:cNvSpPr/>
            <p:nvPr/>
          </p:nvSpPr>
          <p:spPr>
            <a:xfrm>
              <a:off x="9868353" y="4579904"/>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5" name="pt505"/>
            <p:cNvSpPr/>
            <p:nvPr/>
          </p:nvSpPr>
          <p:spPr>
            <a:xfrm>
              <a:off x="9926356" y="4440383"/>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6" name="pt506"/>
            <p:cNvSpPr/>
            <p:nvPr/>
          </p:nvSpPr>
          <p:spPr>
            <a:xfrm>
              <a:off x="10019162" y="4300862"/>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7" name="pt507"/>
            <p:cNvSpPr/>
            <p:nvPr/>
          </p:nvSpPr>
          <p:spPr>
            <a:xfrm>
              <a:off x="10053965" y="4161342"/>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8" name="pt508"/>
            <p:cNvSpPr/>
            <p:nvPr/>
          </p:nvSpPr>
          <p:spPr>
            <a:xfrm>
              <a:off x="10077166" y="4021821"/>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9" name="pt509"/>
            <p:cNvSpPr/>
            <p:nvPr/>
          </p:nvSpPr>
          <p:spPr>
            <a:xfrm>
              <a:off x="10077166" y="3882300"/>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10100368" y="3742779"/>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1" name="pt511"/>
            <p:cNvSpPr/>
            <p:nvPr/>
          </p:nvSpPr>
          <p:spPr>
            <a:xfrm>
              <a:off x="10135170" y="360325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2" name="pt512"/>
            <p:cNvSpPr/>
            <p:nvPr/>
          </p:nvSpPr>
          <p:spPr>
            <a:xfrm>
              <a:off x="10251177" y="3463738"/>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3" name="pt513"/>
            <p:cNvSpPr/>
            <p:nvPr/>
          </p:nvSpPr>
          <p:spPr>
            <a:xfrm>
              <a:off x="10251177" y="3324217"/>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4" name="pt514"/>
            <p:cNvSpPr/>
            <p:nvPr/>
          </p:nvSpPr>
          <p:spPr>
            <a:xfrm>
              <a:off x="10251177" y="318469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5" name="pt515"/>
            <p:cNvSpPr/>
            <p:nvPr/>
          </p:nvSpPr>
          <p:spPr>
            <a:xfrm>
              <a:off x="10285980" y="3045176"/>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10309181" y="2905655"/>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7" name="pt517"/>
            <p:cNvSpPr/>
            <p:nvPr/>
          </p:nvSpPr>
          <p:spPr>
            <a:xfrm>
              <a:off x="10320782" y="2766134"/>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10332383" y="262661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9" name="pt519"/>
            <p:cNvSpPr/>
            <p:nvPr/>
          </p:nvSpPr>
          <p:spPr>
            <a:xfrm>
              <a:off x="10355584" y="2487093"/>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0" name="pt520"/>
            <p:cNvSpPr/>
            <p:nvPr/>
          </p:nvSpPr>
          <p:spPr>
            <a:xfrm>
              <a:off x="10355584" y="2347572"/>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1" name="pt521"/>
            <p:cNvSpPr/>
            <p:nvPr/>
          </p:nvSpPr>
          <p:spPr>
            <a:xfrm>
              <a:off x="10378786" y="2208051"/>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2" name="pt522"/>
            <p:cNvSpPr/>
            <p:nvPr/>
          </p:nvSpPr>
          <p:spPr>
            <a:xfrm>
              <a:off x="10378786" y="2068530"/>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3" name="pt523"/>
            <p:cNvSpPr/>
            <p:nvPr/>
          </p:nvSpPr>
          <p:spPr>
            <a:xfrm>
              <a:off x="10471592"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4" name="tx524"/>
            <p:cNvSpPr/>
            <p:nvPr/>
          </p:nvSpPr>
          <p:spPr>
            <a:xfrm>
              <a:off x="942718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525" name="tx525"/>
            <p:cNvSpPr/>
            <p:nvPr/>
          </p:nvSpPr>
          <p:spPr>
            <a:xfrm>
              <a:off x="9682405" y="51556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526" name="tx526"/>
            <p:cNvSpPr/>
            <p:nvPr/>
          </p:nvSpPr>
          <p:spPr>
            <a:xfrm>
              <a:off x="9694006" y="501609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527" name="tx527"/>
            <p:cNvSpPr/>
            <p:nvPr/>
          </p:nvSpPr>
          <p:spPr>
            <a:xfrm>
              <a:off x="9717207" y="487657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528" name="tx528"/>
            <p:cNvSpPr/>
            <p:nvPr/>
          </p:nvSpPr>
          <p:spPr>
            <a:xfrm>
              <a:off x="9891218" y="473705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529" name="tx529"/>
            <p:cNvSpPr/>
            <p:nvPr/>
          </p:nvSpPr>
          <p:spPr>
            <a:xfrm>
              <a:off x="9972424" y="459753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530" name="tx530"/>
            <p:cNvSpPr/>
            <p:nvPr/>
          </p:nvSpPr>
          <p:spPr>
            <a:xfrm>
              <a:off x="10030427" y="4458012"/>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HTI</a:t>
              </a:r>
            </a:p>
          </p:txBody>
        </p:sp>
        <p:sp>
          <p:nvSpPr>
            <p:cNvPr id="531" name="tx531"/>
            <p:cNvSpPr/>
            <p:nvPr/>
          </p:nvSpPr>
          <p:spPr>
            <a:xfrm>
              <a:off x="10123233" y="431849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532" name="tx532"/>
            <p:cNvSpPr/>
            <p:nvPr/>
          </p:nvSpPr>
          <p:spPr>
            <a:xfrm>
              <a:off x="10158036" y="417897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533" name="tx533"/>
            <p:cNvSpPr/>
            <p:nvPr/>
          </p:nvSpPr>
          <p:spPr>
            <a:xfrm>
              <a:off x="10181237" y="403945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LBN</a:t>
              </a:r>
            </a:p>
          </p:txBody>
        </p:sp>
        <p:sp>
          <p:nvSpPr>
            <p:cNvPr id="534" name="tx534"/>
            <p:cNvSpPr/>
            <p:nvPr/>
          </p:nvSpPr>
          <p:spPr>
            <a:xfrm>
              <a:off x="10181237" y="389992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35" name="tx535"/>
            <p:cNvSpPr/>
            <p:nvPr/>
          </p:nvSpPr>
          <p:spPr>
            <a:xfrm>
              <a:off x="10204439" y="3760409"/>
              <a:ext cx="18955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MMR</a:t>
              </a:r>
            </a:p>
          </p:txBody>
        </p:sp>
        <p:sp>
          <p:nvSpPr>
            <p:cNvPr id="536" name="tx536"/>
            <p:cNvSpPr/>
            <p:nvPr/>
          </p:nvSpPr>
          <p:spPr>
            <a:xfrm>
              <a:off x="10239241" y="362088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537" name="tx537"/>
            <p:cNvSpPr/>
            <p:nvPr/>
          </p:nvSpPr>
          <p:spPr>
            <a:xfrm>
              <a:off x="10058464" y="348136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538" name="tx538"/>
            <p:cNvSpPr/>
            <p:nvPr/>
          </p:nvSpPr>
          <p:spPr>
            <a:xfrm>
              <a:off x="10106927" y="334184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539" name="tx539"/>
            <p:cNvSpPr/>
            <p:nvPr/>
          </p:nvSpPr>
          <p:spPr>
            <a:xfrm>
              <a:off x="10071723" y="320232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540" name="tx540"/>
            <p:cNvSpPr/>
            <p:nvPr/>
          </p:nvSpPr>
          <p:spPr>
            <a:xfrm>
              <a:off x="10097747" y="306280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GTM</a:t>
              </a:r>
            </a:p>
          </p:txBody>
        </p:sp>
        <p:sp>
          <p:nvSpPr>
            <p:cNvPr id="541" name="tx541"/>
            <p:cNvSpPr/>
            <p:nvPr/>
          </p:nvSpPr>
          <p:spPr>
            <a:xfrm>
              <a:off x="10120948" y="292328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542" name="tx542"/>
            <p:cNvSpPr/>
            <p:nvPr/>
          </p:nvSpPr>
          <p:spPr>
            <a:xfrm>
              <a:off x="10158884" y="278376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543" name="tx543"/>
            <p:cNvSpPr/>
            <p:nvPr/>
          </p:nvSpPr>
          <p:spPr>
            <a:xfrm>
              <a:off x="10148447" y="264424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HND</a:t>
              </a:r>
            </a:p>
          </p:txBody>
        </p:sp>
        <p:sp>
          <p:nvSpPr>
            <p:cNvPr id="544" name="tx544"/>
            <p:cNvSpPr/>
            <p:nvPr/>
          </p:nvSpPr>
          <p:spPr>
            <a:xfrm>
              <a:off x="10180610" y="2504722"/>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545" name="tx545"/>
            <p:cNvSpPr/>
            <p:nvPr/>
          </p:nvSpPr>
          <p:spPr>
            <a:xfrm>
              <a:off x="10190668" y="2365201"/>
              <a:ext cx="15297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PAK</a:t>
              </a:r>
            </a:p>
          </p:txBody>
        </p:sp>
        <p:sp>
          <p:nvSpPr>
            <p:cNvPr id="546" name="tx546"/>
            <p:cNvSpPr/>
            <p:nvPr/>
          </p:nvSpPr>
          <p:spPr>
            <a:xfrm>
              <a:off x="10203629" y="22256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547" name="tx547"/>
            <p:cNvSpPr/>
            <p:nvPr/>
          </p:nvSpPr>
          <p:spPr>
            <a:xfrm>
              <a:off x="10199240" y="20861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548" name="tx548"/>
            <p:cNvSpPr/>
            <p:nvPr/>
          </p:nvSpPr>
          <p:spPr>
            <a:xfrm>
              <a:off x="10315454" y="1946639"/>
              <a:ext cx="14420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SLV</a:t>
              </a:r>
            </a:p>
          </p:txBody>
        </p:sp>
        <p:sp>
          <p:nvSpPr>
            <p:cNvPr id="549" name="rc549"/>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550" name="pl550"/>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10888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1112088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1135289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158491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5" name="pl555"/>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6" name="pl556"/>
            <p:cNvSpPr/>
            <p:nvPr/>
          </p:nvSpPr>
          <p:spPr>
            <a:xfrm>
              <a:off x="1136449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557" name="pt557"/>
            <p:cNvSpPr/>
            <p:nvPr/>
          </p:nvSpPr>
          <p:spPr>
            <a:xfrm>
              <a:off x="11086416" y="52775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8" name="pt558"/>
            <p:cNvSpPr/>
            <p:nvPr/>
          </p:nvSpPr>
          <p:spPr>
            <a:xfrm>
              <a:off x="11237226" y="494265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11248827" y="4607808"/>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60" name="pt560"/>
            <p:cNvSpPr/>
            <p:nvPr/>
          </p:nvSpPr>
          <p:spPr>
            <a:xfrm>
              <a:off x="11306830" y="4272958"/>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1" name="pt561"/>
            <p:cNvSpPr/>
            <p:nvPr/>
          </p:nvSpPr>
          <p:spPr>
            <a:xfrm>
              <a:off x="11364834" y="3938108"/>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2" name="pt562"/>
            <p:cNvSpPr/>
            <p:nvPr/>
          </p:nvSpPr>
          <p:spPr>
            <a:xfrm>
              <a:off x="11422838" y="360325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3" name="pt563"/>
            <p:cNvSpPr/>
            <p:nvPr/>
          </p:nvSpPr>
          <p:spPr>
            <a:xfrm>
              <a:off x="11422838" y="326840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4" name="pt564"/>
            <p:cNvSpPr/>
            <p:nvPr/>
          </p:nvSpPr>
          <p:spPr>
            <a:xfrm>
              <a:off x="11480842" y="2933559"/>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5" name="pt565"/>
            <p:cNvSpPr/>
            <p:nvPr/>
          </p:nvSpPr>
          <p:spPr>
            <a:xfrm>
              <a:off x="11562047" y="259870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1596849" y="2263859"/>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1724457" y="1929010"/>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tx568"/>
            <p:cNvSpPr/>
            <p:nvPr/>
          </p:nvSpPr>
          <p:spPr>
            <a:xfrm>
              <a:off x="11190487" y="529513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569" name="tx569"/>
            <p:cNvSpPr/>
            <p:nvPr/>
          </p:nvSpPr>
          <p:spPr>
            <a:xfrm>
              <a:off x="11341297" y="496028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570" name="tx570"/>
            <p:cNvSpPr/>
            <p:nvPr/>
          </p:nvSpPr>
          <p:spPr>
            <a:xfrm>
              <a:off x="11352897" y="46254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571" name="tx571"/>
            <p:cNvSpPr/>
            <p:nvPr/>
          </p:nvSpPr>
          <p:spPr>
            <a:xfrm>
              <a:off x="11410901" y="429058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VEN</a:t>
              </a:r>
            </a:p>
          </p:txBody>
        </p:sp>
        <p:sp>
          <p:nvSpPr>
            <p:cNvPr id="572" name="tx572"/>
            <p:cNvSpPr/>
            <p:nvPr/>
          </p:nvSpPr>
          <p:spPr>
            <a:xfrm>
              <a:off x="11468905" y="39557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573" name="tx573"/>
            <p:cNvSpPr/>
            <p:nvPr/>
          </p:nvSpPr>
          <p:spPr>
            <a:xfrm>
              <a:off x="11526909" y="362088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574" name="tx574"/>
            <p:cNvSpPr/>
            <p:nvPr/>
          </p:nvSpPr>
          <p:spPr>
            <a:xfrm>
              <a:off x="11526909" y="32860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575" name="tx575"/>
            <p:cNvSpPr/>
            <p:nvPr/>
          </p:nvSpPr>
          <p:spPr>
            <a:xfrm>
              <a:off x="11584912" y="295118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576" name="tx576"/>
            <p:cNvSpPr/>
            <p:nvPr/>
          </p:nvSpPr>
          <p:spPr>
            <a:xfrm>
              <a:off x="11382501" y="261633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577" name="tx577"/>
            <p:cNvSpPr/>
            <p:nvPr/>
          </p:nvSpPr>
          <p:spPr>
            <a:xfrm>
              <a:off x="11434951" y="228148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578" name="tx578"/>
            <p:cNvSpPr/>
            <p:nvPr/>
          </p:nvSpPr>
          <p:spPr>
            <a:xfrm>
              <a:off x="11549300"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COL</a:t>
              </a:r>
            </a:p>
          </p:txBody>
        </p:sp>
        <p:sp>
          <p:nvSpPr>
            <p:cNvPr id="579" name="rc579"/>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580" name="rc580"/>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(83%)</a:t>
              </a:r>
            </a:p>
          </p:txBody>
        </p:sp>
        <p:sp>
          <p:nvSpPr>
            <p:cNvPr id="582" name="rc582"/>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(75%)</a:t>
              </a:r>
            </a:p>
          </p:txBody>
        </p:sp>
        <p:sp>
          <p:nvSpPr>
            <p:cNvPr id="584" name="rc584"/>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5" name="tx585"/>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(77%)</a:t>
              </a:r>
            </a:p>
          </p:txBody>
        </p:sp>
        <p:sp>
          <p:nvSpPr>
            <p:cNvPr id="586" name="rc586"/>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7" name="tx587"/>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(59%)</a:t>
              </a:r>
            </a:p>
          </p:txBody>
        </p:sp>
        <p:sp>
          <p:nvSpPr>
            <p:cNvPr id="588" name="rc588"/>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9" name="tx589"/>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(71%)</a:t>
              </a:r>
            </a:p>
          </p:txBody>
        </p:sp>
        <p:sp>
          <p:nvSpPr>
            <p:cNvPr id="590" name="rc590"/>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91" name="tx591"/>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(61%)</a:t>
              </a:r>
            </a:p>
          </p:txBody>
        </p:sp>
        <p:sp>
          <p:nvSpPr>
            <p:cNvPr id="592" name="rc592"/>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93" name="tx593"/>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(67%)</a:t>
              </a:r>
            </a:p>
          </p:txBody>
        </p:sp>
        <p:sp>
          <p:nvSpPr>
            <p:cNvPr id="594" name="rc594"/>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95" name="tx595"/>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(54%)</a:t>
              </a:r>
            </a:p>
          </p:txBody>
        </p:sp>
        <p:sp>
          <p:nvSpPr>
            <p:cNvPr id="596" name="rc596"/>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97" name="tx597"/>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(61%)</a:t>
              </a:r>
            </a:p>
          </p:txBody>
        </p:sp>
        <p:sp>
          <p:nvSpPr>
            <p:cNvPr id="598" name="pl598"/>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99" name="pl599"/>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5875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81953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105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1283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4" name="pl604"/>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05" name="tx605"/>
            <p:cNvSpPr/>
            <p:nvPr/>
          </p:nvSpPr>
          <p:spPr>
            <a:xfrm rot="-5400000">
              <a:off x="324420"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06" name="tx606"/>
            <p:cNvSpPr/>
            <p:nvPr/>
          </p:nvSpPr>
          <p:spPr>
            <a:xfrm rot="-5400000">
              <a:off x="52534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07" name="tx607"/>
            <p:cNvSpPr/>
            <p:nvPr/>
          </p:nvSpPr>
          <p:spPr>
            <a:xfrm rot="-5400000">
              <a:off x="75736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08" name="tx608"/>
            <p:cNvSpPr/>
            <p:nvPr/>
          </p:nvSpPr>
          <p:spPr>
            <a:xfrm rot="-5400000">
              <a:off x="98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09" name="tx609"/>
            <p:cNvSpPr/>
            <p:nvPr/>
          </p:nvSpPr>
          <p:spPr>
            <a:xfrm rot="-5400000">
              <a:off x="1221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10" name="tx610"/>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11" name="pl611"/>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12" name="pl612"/>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18751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210720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233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2571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7" name="pl617"/>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18" name="tx618"/>
            <p:cNvSpPr/>
            <p:nvPr/>
          </p:nvSpPr>
          <p:spPr>
            <a:xfrm rot="-5400000">
              <a:off x="1612088"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19" name="tx619"/>
            <p:cNvSpPr/>
            <p:nvPr/>
          </p:nvSpPr>
          <p:spPr>
            <a:xfrm rot="-5400000">
              <a:off x="181301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20" name="tx620"/>
            <p:cNvSpPr/>
            <p:nvPr/>
          </p:nvSpPr>
          <p:spPr>
            <a:xfrm rot="-5400000">
              <a:off x="204502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21" name="tx621"/>
            <p:cNvSpPr/>
            <p:nvPr/>
          </p:nvSpPr>
          <p:spPr>
            <a:xfrm rot="-5400000">
              <a:off x="227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22" name="tx622"/>
            <p:cNvSpPr/>
            <p:nvPr/>
          </p:nvSpPr>
          <p:spPr>
            <a:xfrm rot="-5400000">
              <a:off x="2509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23" name="tx623"/>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24" name="pl624"/>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5" name="pl625"/>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31628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339487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362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3858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0" name="pl630"/>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1" name="tx631"/>
            <p:cNvSpPr/>
            <p:nvPr/>
          </p:nvSpPr>
          <p:spPr>
            <a:xfrm rot="-5400000">
              <a:off x="289975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32" name="tx632"/>
            <p:cNvSpPr/>
            <p:nvPr/>
          </p:nvSpPr>
          <p:spPr>
            <a:xfrm rot="-5400000">
              <a:off x="310068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33" name="tx633"/>
            <p:cNvSpPr/>
            <p:nvPr/>
          </p:nvSpPr>
          <p:spPr>
            <a:xfrm rot="-5400000">
              <a:off x="333269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34" name="tx634"/>
            <p:cNvSpPr/>
            <p:nvPr/>
          </p:nvSpPr>
          <p:spPr>
            <a:xfrm rot="-5400000">
              <a:off x="356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35" name="tx635"/>
            <p:cNvSpPr/>
            <p:nvPr/>
          </p:nvSpPr>
          <p:spPr>
            <a:xfrm rot="-5400000">
              <a:off x="3796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36" name="tx636"/>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37" name="pl637"/>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8" name="pl638"/>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4450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4682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491455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5146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418742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45" name="tx645"/>
            <p:cNvSpPr/>
            <p:nvPr/>
          </p:nvSpPr>
          <p:spPr>
            <a:xfrm rot="-5400000">
              <a:off x="4388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46" name="tx646"/>
            <p:cNvSpPr/>
            <p:nvPr/>
          </p:nvSpPr>
          <p:spPr>
            <a:xfrm rot="-5400000">
              <a:off x="462036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47" name="tx647"/>
            <p:cNvSpPr/>
            <p:nvPr/>
          </p:nvSpPr>
          <p:spPr>
            <a:xfrm rot="-5400000">
              <a:off x="485237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48" name="tx648"/>
            <p:cNvSpPr/>
            <p:nvPr/>
          </p:nvSpPr>
          <p:spPr>
            <a:xfrm rot="-5400000">
              <a:off x="5084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49" name="tx649"/>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50" name="pl650"/>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51" name="pl651"/>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5738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59702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620222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6434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tx657"/>
            <p:cNvSpPr/>
            <p:nvPr/>
          </p:nvSpPr>
          <p:spPr>
            <a:xfrm rot="-5400000">
              <a:off x="5475091"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58" name="tx658"/>
            <p:cNvSpPr/>
            <p:nvPr/>
          </p:nvSpPr>
          <p:spPr>
            <a:xfrm rot="-5400000">
              <a:off x="5676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59" name="tx659"/>
            <p:cNvSpPr/>
            <p:nvPr/>
          </p:nvSpPr>
          <p:spPr>
            <a:xfrm rot="-5400000">
              <a:off x="590803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60" name="tx660"/>
            <p:cNvSpPr/>
            <p:nvPr/>
          </p:nvSpPr>
          <p:spPr>
            <a:xfrm rot="-5400000">
              <a:off x="614004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61" name="tx661"/>
            <p:cNvSpPr/>
            <p:nvPr/>
          </p:nvSpPr>
          <p:spPr>
            <a:xfrm rot="-5400000">
              <a:off x="6372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62" name="tx662"/>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63" name="pl663"/>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4" name="pl664"/>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7025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725787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748989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7721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9" name="pl669"/>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tx670"/>
            <p:cNvSpPr/>
            <p:nvPr/>
          </p:nvSpPr>
          <p:spPr>
            <a:xfrm rot="-5400000">
              <a:off x="6762759"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1" name="tx671"/>
            <p:cNvSpPr/>
            <p:nvPr/>
          </p:nvSpPr>
          <p:spPr>
            <a:xfrm rot="-5400000">
              <a:off x="6963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72" name="tx672"/>
            <p:cNvSpPr/>
            <p:nvPr/>
          </p:nvSpPr>
          <p:spPr>
            <a:xfrm rot="-5400000">
              <a:off x="719570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73" name="tx673"/>
            <p:cNvSpPr/>
            <p:nvPr/>
          </p:nvSpPr>
          <p:spPr>
            <a:xfrm rot="-5400000">
              <a:off x="742771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74" name="tx674"/>
            <p:cNvSpPr/>
            <p:nvPr/>
          </p:nvSpPr>
          <p:spPr>
            <a:xfrm rot="-5400000">
              <a:off x="76597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75" name="tx675"/>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76" name="pl676"/>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7" name="pl677"/>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8313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854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877756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90095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2" name="pl682"/>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3" name="tx683"/>
            <p:cNvSpPr/>
            <p:nvPr/>
          </p:nvSpPr>
          <p:spPr>
            <a:xfrm rot="-5400000">
              <a:off x="8050427"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4" name="tx684"/>
            <p:cNvSpPr/>
            <p:nvPr/>
          </p:nvSpPr>
          <p:spPr>
            <a:xfrm rot="-5400000">
              <a:off x="825135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85" name="tx685"/>
            <p:cNvSpPr/>
            <p:nvPr/>
          </p:nvSpPr>
          <p:spPr>
            <a:xfrm rot="-5400000">
              <a:off x="848336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86" name="tx686"/>
            <p:cNvSpPr/>
            <p:nvPr/>
          </p:nvSpPr>
          <p:spPr>
            <a:xfrm rot="-5400000">
              <a:off x="871538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687" name="tx687"/>
            <p:cNvSpPr/>
            <p:nvPr/>
          </p:nvSpPr>
          <p:spPr>
            <a:xfrm rot="-5400000">
              <a:off x="894739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688" name="tx688"/>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89" name="pl689"/>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0" name="pl690"/>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9601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2" name="pl692"/>
            <p:cNvSpPr/>
            <p:nvPr/>
          </p:nvSpPr>
          <p:spPr>
            <a:xfrm>
              <a:off x="983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3" name="pl693"/>
            <p:cNvSpPr/>
            <p:nvPr/>
          </p:nvSpPr>
          <p:spPr>
            <a:xfrm>
              <a:off x="1006523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4" name="pl694"/>
            <p:cNvSpPr/>
            <p:nvPr/>
          </p:nvSpPr>
          <p:spPr>
            <a:xfrm>
              <a:off x="102972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5" name="pl695"/>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6" name="tx696"/>
            <p:cNvSpPr/>
            <p:nvPr/>
          </p:nvSpPr>
          <p:spPr>
            <a:xfrm rot="-5400000">
              <a:off x="933809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7" name="tx697"/>
            <p:cNvSpPr/>
            <p:nvPr/>
          </p:nvSpPr>
          <p:spPr>
            <a:xfrm rot="-5400000">
              <a:off x="9539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698" name="tx698"/>
            <p:cNvSpPr/>
            <p:nvPr/>
          </p:nvSpPr>
          <p:spPr>
            <a:xfrm rot="-5400000">
              <a:off x="977103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699" name="tx699"/>
            <p:cNvSpPr/>
            <p:nvPr/>
          </p:nvSpPr>
          <p:spPr>
            <a:xfrm rot="-5400000">
              <a:off x="1000305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00" name="tx700"/>
            <p:cNvSpPr/>
            <p:nvPr/>
          </p:nvSpPr>
          <p:spPr>
            <a:xfrm rot="-5400000">
              <a:off x="1023506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01" name="tx701"/>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2" name="pl702"/>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03" name="pl703"/>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10888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5" name="pl705"/>
            <p:cNvSpPr/>
            <p:nvPr/>
          </p:nvSpPr>
          <p:spPr>
            <a:xfrm>
              <a:off x="1112088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6" name="pl706"/>
            <p:cNvSpPr/>
            <p:nvPr/>
          </p:nvSpPr>
          <p:spPr>
            <a:xfrm>
              <a:off x="1135289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7" name="pl707"/>
            <p:cNvSpPr/>
            <p:nvPr/>
          </p:nvSpPr>
          <p:spPr>
            <a:xfrm>
              <a:off x="1158491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8" name="pl708"/>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9" name="tx709"/>
            <p:cNvSpPr/>
            <p:nvPr/>
          </p:nvSpPr>
          <p:spPr>
            <a:xfrm rot="-5400000">
              <a:off x="1062576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10" name="tx710"/>
            <p:cNvSpPr/>
            <p:nvPr/>
          </p:nvSpPr>
          <p:spPr>
            <a:xfrm rot="-5400000">
              <a:off x="10826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11" name="tx711"/>
            <p:cNvSpPr/>
            <p:nvPr/>
          </p:nvSpPr>
          <p:spPr>
            <a:xfrm rot="-5400000">
              <a:off x="1105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12" name="tx712"/>
            <p:cNvSpPr/>
            <p:nvPr/>
          </p:nvSpPr>
          <p:spPr>
            <a:xfrm rot="-5400000">
              <a:off x="1129071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13" name="tx713"/>
            <p:cNvSpPr/>
            <p:nvPr/>
          </p:nvSpPr>
          <p:spPr>
            <a:xfrm rot="-5400000">
              <a:off x="1152273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14" name="tx714"/>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5" name="tx715"/>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16" name="tx716"/>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17" name="pt717"/>
            <p:cNvSpPr/>
            <p:nvPr/>
          </p:nvSpPr>
          <p:spPr>
            <a:xfrm>
              <a:off x="4797859" y="6196074"/>
              <a:ext cx="92134" cy="9213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18" name="pt718"/>
            <p:cNvSpPr/>
            <p:nvPr/>
          </p:nvSpPr>
          <p:spPr>
            <a:xfrm>
              <a:off x="5346140" y="6196074"/>
              <a:ext cx="92134" cy="9213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9" name="pt719"/>
            <p:cNvSpPr/>
            <p:nvPr/>
          </p:nvSpPr>
          <p:spPr>
            <a:xfrm>
              <a:off x="5990707" y="6196074"/>
              <a:ext cx="92134" cy="9213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20" name="pt720"/>
            <p:cNvSpPr/>
            <p:nvPr/>
          </p:nvSpPr>
          <p:spPr>
            <a:xfrm>
              <a:off x="6635274" y="6196074"/>
              <a:ext cx="92134" cy="9213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1" name="pt721"/>
            <p:cNvSpPr/>
            <p:nvPr/>
          </p:nvSpPr>
          <p:spPr>
            <a:xfrm>
              <a:off x="7279841" y="6196074"/>
              <a:ext cx="92134" cy="9213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22" name="pt722"/>
            <p:cNvSpPr/>
            <p:nvPr/>
          </p:nvSpPr>
          <p:spPr>
            <a:xfrm>
              <a:off x="7924407" y="6196074"/>
              <a:ext cx="92134" cy="9213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3" name="tx723"/>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724" name="tx724"/>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725" name="tx725"/>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726" name="tx726"/>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727" name="tx727"/>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728" name="tx728"/>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729" name="tx729"/>
            <p:cNvSpPr/>
            <p:nvPr/>
          </p:nvSpPr>
          <p:spPr>
            <a:xfrm>
              <a:off x="343909" y="1368037"/>
              <a:ext cx="41000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FCV countries, 2025</a:t>
              </a:r>
            </a:p>
          </p:txBody>
        </p:sp>
        <p:sp>
          <p:nvSpPr>
            <p:cNvPr id="730" name="tx730"/>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1" name="tx731"/>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732"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733" name=""/>
          <p:cNvGrpSpPr/>
          <p:nvPr/>
        </p:nvGrpSpPr>
        <p:grpSpPr>
          <a:xfrm>
            <a:off x="292608" y="914400"/>
            <a:ext cx="11612880" cy="28575"/>
            <a:chOff x="292608" y="914400"/>
            <a:chExt cx="11612880" cy="28575"/>
          </a:xfrm>
        </p:grpSpPr>
        <p:sp>
          <p:nvSpPr>
            <p:cNvPr id="734"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35"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25007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rc17"/>
            <p:cNvSpPr/>
            <p:nvPr/>
          </p:nvSpPr>
          <p:spPr>
            <a:xfrm>
              <a:off x="1899745" y="2356401"/>
              <a:ext cx="106736" cy="602498"/>
            </a:xfrm>
            <a:prstGeom prst="rect">
              <a:avLst/>
            </a:prstGeom>
            <a:solidFill>
              <a:srgbClr val="2C7FB8">
                <a:alpha val="100000"/>
              </a:srgbClr>
            </a:solidFill>
          </p:spPr>
          <p:txBody>
            <a:bodyPr/>
            <a:lstStyle/>
            <a:p/>
          </p:txBody>
        </p:sp>
        <p:sp>
          <p:nvSpPr>
            <p:cNvPr id="18" name="rc18"/>
            <p:cNvSpPr/>
            <p:nvPr/>
          </p:nvSpPr>
          <p:spPr>
            <a:xfrm>
              <a:off x="2018341" y="2037431"/>
              <a:ext cx="106736" cy="921468"/>
            </a:xfrm>
            <a:prstGeom prst="rect">
              <a:avLst/>
            </a:prstGeom>
            <a:solidFill>
              <a:srgbClr val="2C7FB8">
                <a:alpha val="100000"/>
              </a:srgbClr>
            </a:solidFill>
          </p:spPr>
          <p:txBody>
            <a:bodyPr/>
            <a:lstStyle/>
            <a:p/>
          </p:txBody>
        </p:sp>
        <p:sp>
          <p:nvSpPr>
            <p:cNvPr id="19" name="rc19"/>
            <p:cNvSpPr/>
            <p:nvPr/>
          </p:nvSpPr>
          <p:spPr>
            <a:xfrm>
              <a:off x="2136937" y="2037431"/>
              <a:ext cx="106736" cy="921468"/>
            </a:xfrm>
            <a:prstGeom prst="rect">
              <a:avLst/>
            </a:prstGeom>
            <a:solidFill>
              <a:srgbClr val="2C7FB8">
                <a:alpha val="100000"/>
              </a:srgbClr>
            </a:solidFill>
          </p:spPr>
          <p:txBody>
            <a:bodyPr/>
            <a:lstStyle/>
            <a:p/>
          </p:txBody>
        </p:sp>
        <p:sp>
          <p:nvSpPr>
            <p:cNvPr id="20" name="rc20"/>
            <p:cNvSpPr/>
            <p:nvPr/>
          </p:nvSpPr>
          <p:spPr>
            <a:xfrm>
              <a:off x="2255533" y="1895667"/>
              <a:ext cx="106736" cy="1063232"/>
            </a:xfrm>
            <a:prstGeom prst="rect">
              <a:avLst/>
            </a:prstGeom>
            <a:solidFill>
              <a:srgbClr val="2C7FB8">
                <a:alpha val="100000"/>
              </a:srgbClr>
            </a:solidFill>
          </p:spPr>
          <p:txBody>
            <a:bodyPr/>
            <a:lstStyle/>
            <a:p/>
          </p:txBody>
        </p:sp>
        <p:sp>
          <p:nvSpPr>
            <p:cNvPr id="21" name="rc21"/>
            <p:cNvSpPr/>
            <p:nvPr/>
          </p:nvSpPr>
          <p:spPr>
            <a:xfrm>
              <a:off x="2374129" y="1824785"/>
              <a:ext cx="106736" cy="1134114"/>
            </a:xfrm>
            <a:prstGeom prst="rect">
              <a:avLst/>
            </a:prstGeom>
            <a:solidFill>
              <a:srgbClr val="2C7FB8">
                <a:alpha val="100000"/>
              </a:srgbClr>
            </a:solidFill>
          </p:spPr>
          <p:txBody>
            <a:bodyPr/>
            <a:lstStyle/>
            <a:p/>
          </p:txBody>
        </p:sp>
        <p:sp>
          <p:nvSpPr>
            <p:cNvPr id="22" name="rc22"/>
            <p:cNvSpPr/>
            <p:nvPr/>
          </p:nvSpPr>
          <p:spPr>
            <a:xfrm>
              <a:off x="2492725" y="1824785"/>
              <a:ext cx="106736" cy="1134114"/>
            </a:xfrm>
            <a:prstGeom prst="rect">
              <a:avLst/>
            </a:prstGeom>
            <a:solidFill>
              <a:srgbClr val="2C7FB8">
                <a:alpha val="100000"/>
              </a:srgbClr>
            </a:solidFill>
          </p:spPr>
          <p:txBody>
            <a:bodyPr/>
            <a:lstStyle/>
            <a:p/>
          </p:txBody>
        </p:sp>
        <p:sp>
          <p:nvSpPr>
            <p:cNvPr id="23" name="rc23"/>
            <p:cNvSpPr/>
            <p:nvPr/>
          </p:nvSpPr>
          <p:spPr>
            <a:xfrm>
              <a:off x="2611322" y="1824785"/>
              <a:ext cx="106736" cy="1134114"/>
            </a:xfrm>
            <a:prstGeom prst="rect">
              <a:avLst/>
            </a:prstGeom>
            <a:solidFill>
              <a:srgbClr val="2C7FB8">
                <a:alpha val="100000"/>
              </a:srgbClr>
            </a:solidFill>
          </p:spPr>
          <p:txBody>
            <a:bodyPr/>
            <a:lstStyle/>
            <a:p/>
          </p:txBody>
        </p:sp>
        <p:sp>
          <p:nvSpPr>
            <p:cNvPr id="24" name="rc24"/>
            <p:cNvSpPr/>
            <p:nvPr/>
          </p:nvSpPr>
          <p:spPr>
            <a:xfrm>
              <a:off x="2729918" y="1824785"/>
              <a:ext cx="106736" cy="1134114"/>
            </a:xfrm>
            <a:prstGeom prst="rect">
              <a:avLst/>
            </a:prstGeom>
            <a:solidFill>
              <a:srgbClr val="2C7FB8">
                <a:alpha val="100000"/>
              </a:srgbClr>
            </a:solidFill>
          </p:spPr>
          <p:txBody>
            <a:bodyPr/>
            <a:lstStyle/>
            <a:p/>
          </p:txBody>
        </p:sp>
        <p:sp>
          <p:nvSpPr>
            <p:cNvPr id="25" name="rc25"/>
            <p:cNvSpPr/>
            <p:nvPr/>
          </p:nvSpPr>
          <p:spPr>
            <a:xfrm>
              <a:off x="2848514" y="1824785"/>
              <a:ext cx="106736" cy="1134114"/>
            </a:xfrm>
            <a:prstGeom prst="rect">
              <a:avLst/>
            </a:prstGeom>
            <a:solidFill>
              <a:srgbClr val="2C7FB8">
                <a:alpha val="100000"/>
              </a:srgbClr>
            </a:solidFill>
          </p:spPr>
          <p:txBody>
            <a:bodyPr/>
            <a:lstStyle/>
            <a:p/>
          </p:txBody>
        </p:sp>
        <p:sp>
          <p:nvSpPr>
            <p:cNvPr id="26" name="rc26"/>
            <p:cNvSpPr/>
            <p:nvPr/>
          </p:nvSpPr>
          <p:spPr>
            <a:xfrm>
              <a:off x="2967110" y="1824785"/>
              <a:ext cx="106736" cy="1134114"/>
            </a:xfrm>
            <a:prstGeom prst="rect">
              <a:avLst/>
            </a:prstGeom>
            <a:solidFill>
              <a:srgbClr val="2C7FB8">
                <a:alpha val="100000"/>
              </a:srgbClr>
            </a:solidFill>
          </p:spPr>
          <p:txBody>
            <a:bodyPr/>
            <a:lstStyle/>
            <a:p/>
          </p:txBody>
        </p:sp>
        <p:sp>
          <p:nvSpPr>
            <p:cNvPr id="27" name="rc27"/>
            <p:cNvSpPr/>
            <p:nvPr/>
          </p:nvSpPr>
          <p:spPr>
            <a:xfrm>
              <a:off x="3085706" y="1824785"/>
              <a:ext cx="106736" cy="1134114"/>
            </a:xfrm>
            <a:prstGeom prst="rect">
              <a:avLst/>
            </a:prstGeom>
            <a:solidFill>
              <a:srgbClr val="2C7FB8">
                <a:alpha val="100000"/>
              </a:srgbClr>
            </a:solidFill>
          </p:spPr>
          <p:txBody>
            <a:bodyPr/>
            <a:lstStyle/>
            <a:p/>
          </p:txBody>
        </p:sp>
        <p:sp>
          <p:nvSpPr>
            <p:cNvPr id="28" name="pl28"/>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9" name="pl29"/>
            <p:cNvSpPr/>
            <p:nvPr/>
          </p:nvSpPr>
          <p:spPr>
            <a:xfrm>
              <a:off x="1953113" y="1503452"/>
              <a:ext cx="1185961" cy="963997"/>
            </a:xfrm>
            <a:custGeom>
              <a:avLst/>
              <a:pathLst>
                <a:path w="1185961" h="963997">
                  <a:moveTo>
                    <a:pt x="0" y="963997"/>
                  </a:moveTo>
                  <a:lnTo>
                    <a:pt x="118596" y="510351"/>
                  </a:lnTo>
                  <a:lnTo>
                    <a:pt x="237192" y="529253"/>
                  </a:lnTo>
                  <a:lnTo>
                    <a:pt x="355788" y="226822"/>
                  </a:lnTo>
                  <a:lnTo>
                    <a:pt x="474384" y="0"/>
                  </a:lnTo>
                  <a:lnTo>
                    <a:pt x="592980" y="18901"/>
                  </a:lnTo>
                  <a:lnTo>
                    <a:pt x="711576" y="94509"/>
                  </a:lnTo>
                  <a:lnTo>
                    <a:pt x="830173" y="18901"/>
                  </a:lnTo>
                  <a:lnTo>
                    <a:pt x="948769" y="18901"/>
                  </a:lnTo>
                  <a:lnTo>
                    <a:pt x="1067365" y="0"/>
                  </a:lnTo>
                  <a:lnTo>
                    <a:pt x="1185961" y="0"/>
                  </a:lnTo>
                </a:path>
              </a:pathLst>
            </a:custGeom>
            <a:ln w="27101" cap="flat">
              <a:solidFill>
                <a:srgbClr val="000000">
                  <a:alpha val="80000"/>
                </a:srgbClr>
              </a:solidFill>
              <a:prstDash val="solid"/>
              <a:round/>
            </a:ln>
          </p:spPr>
          <p:txBody>
            <a:bodyPr/>
            <a:lstStyle/>
            <a:p/>
          </p:txBody>
        </p:sp>
        <p:sp>
          <p:nvSpPr>
            <p:cNvPr id="30" name="tx30"/>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N=32</a:t>
              </a:r>
            </a:p>
          </p:txBody>
        </p:sp>
        <p:sp>
          <p:nvSpPr>
            <p:cNvPr id="31" name="tx31"/>
            <p:cNvSpPr/>
            <p:nvPr/>
          </p:nvSpPr>
          <p:spPr>
            <a:xfrm rot="-5400000">
              <a:off x="1898112" y="24004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2" name="tx32"/>
            <p:cNvSpPr/>
            <p:nvPr/>
          </p:nvSpPr>
          <p:spPr>
            <a:xfrm rot="-5400000">
              <a:off x="2016708" y="20814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3" name="tx33"/>
            <p:cNvSpPr/>
            <p:nvPr/>
          </p:nvSpPr>
          <p:spPr>
            <a:xfrm rot="-5400000">
              <a:off x="2135304" y="20814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34" name="tx34"/>
            <p:cNvSpPr/>
            <p:nvPr/>
          </p:nvSpPr>
          <p:spPr>
            <a:xfrm rot="-5400000">
              <a:off x="2253900" y="19396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30</a:t>
              </a:r>
            </a:p>
          </p:txBody>
        </p:sp>
        <p:sp>
          <p:nvSpPr>
            <p:cNvPr id="35" name="tx35"/>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36" name="tx36"/>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37" name="tx37"/>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38" name="tx38"/>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39" name="tx39"/>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40" name="tx40"/>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41" name="tx41"/>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42" name="tx42"/>
            <p:cNvSpPr/>
            <p:nvPr/>
          </p:nvSpPr>
          <p:spPr>
            <a:xfrm>
              <a:off x="3117385" y="138700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 name="rc43"/>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4" name="pl44"/>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5" name="pl45"/>
            <p:cNvSpPr/>
            <p:nvPr/>
          </p:nvSpPr>
          <p:spPr>
            <a:xfrm>
              <a:off x="714376" y="47176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rc57"/>
            <p:cNvSpPr/>
            <p:nvPr/>
          </p:nvSpPr>
          <p:spPr>
            <a:xfrm>
              <a:off x="832379" y="5107542"/>
              <a:ext cx="106736" cy="318969"/>
            </a:xfrm>
            <a:prstGeom prst="rect">
              <a:avLst/>
            </a:prstGeom>
            <a:solidFill>
              <a:srgbClr val="2C7FB8">
                <a:alpha val="100000"/>
              </a:srgbClr>
            </a:solidFill>
          </p:spPr>
          <p:txBody>
            <a:bodyPr/>
            <a:lstStyle/>
            <a:p/>
          </p:txBody>
        </p:sp>
        <p:sp>
          <p:nvSpPr>
            <p:cNvPr id="58" name="rc58"/>
            <p:cNvSpPr/>
            <p:nvPr/>
          </p:nvSpPr>
          <p:spPr>
            <a:xfrm>
              <a:off x="950975" y="5107542"/>
              <a:ext cx="106736" cy="318969"/>
            </a:xfrm>
            <a:prstGeom prst="rect">
              <a:avLst/>
            </a:prstGeom>
            <a:solidFill>
              <a:srgbClr val="2C7FB8">
                <a:alpha val="100000"/>
              </a:srgbClr>
            </a:solidFill>
          </p:spPr>
          <p:txBody>
            <a:bodyPr/>
            <a:lstStyle/>
            <a:p/>
          </p:txBody>
        </p:sp>
        <p:sp>
          <p:nvSpPr>
            <p:cNvPr id="59" name="rc59"/>
            <p:cNvSpPr/>
            <p:nvPr/>
          </p:nvSpPr>
          <p:spPr>
            <a:xfrm>
              <a:off x="1069572" y="5072101"/>
              <a:ext cx="106736" cy="354410"/>
            </a:xfrm>
            <a:prstGeom prst="rect">
              <a:avLst/>
            </a:prstGeom>
            <a:solidFill>
              <a:srgbClr val="2C7FB8">
                <a:alpha val="100000"/>
              </a:srgbClr>
            </a:solidFill>
          </p:spPr>
          <p:txBody>
            <a:bodyPr/>
            <a:lstStyle/>
            <a:p/>
          </p:txBody>
        </p:sp>
        <p:sp>
          <p:nvSpPr>
            <p:cNvPr id="60" name="rc60"/>
            <p:cNvSpPr/>
            <p:nvPr/>
          </p:nvSpPr>
          <p:spPr>
            <a:xfrm>
              <a:off x="1188168" y="5072101"/>
              <a:ext cx="106736" cy="354410"/>
            </a:xfrm>
            <a:prstGeom prst="rect">
              <a:avLst/>
            </a:prstGeom>
            <a:solidFill>
              <a:srgbClr val="2C7FB8">
                <a:alpha val="100000"/>
              </a:srgbClr>
            </a:solidFill>
          </p:spPr>
          <p:txBody>
            <a:bodyPr/>
            <a:lstStyle/>
            <a:p/>
          </p:txBody>
        </p:sp>
        <p:sp>
          <p:nvSpPr>
            <p:cNvPr id="61" name="rc61"/>
            <p:cNvSpPr/>
            <p:nvPr/>
          </p:nvSpPr>
          <p:spPr>
            <a:xfrm>
              <a:off x="1306764" y="5036660"/>
              <a:ext cx="106736" cy="389851"/>
            </a:xfrm>
            <a:prstGeom prst="rect">
              <a:avLst/>
            </a:prstGeom>
            <a:solidFill>
              <a:srgbClr val="2C7FB8">
                <a:alpha val="100000"/>
              </a:srgbClr>
            </a:solidFill>
          </p:spPr>
          <p:txBody>
            <a:bodyPr/>
            <a:lstStyle/>
            <a:p/>
          </p:txBody>
        </p:sp>
        <p:sp>
          <p:nvSpPr>
            <p:cNvPr id="62" name="rc62"/>
            <p:cNvSpPr/>
            <p:nvPr/>
          </p:nvSpPr>
          <p:spPr>
            <a:xfrm>
              <a:off x="1425360" y="5036660"/>
              <a:ext cx="106736" cy="389851"/>
            </a:xfrm>
            <a:prstGeom prst="rect">
              <a:avLst/>
            </a:prstGeom>
            <a:solidFill>
              <a:srgbClr val="2C7FB8">
                <a:alpha val="100000"/>
              </a:srgbClr>
            </a:solidFill>
          </p:spPr>
          <p:txBody>
            <a:bodyPr/>
            <a:lstStyle/>
            <a:p/>
          </p:txBody>
        </p:sp>
        <p:sp>
          <p:nvSpPr>
            <p:cNvPr id="63" name="rc63"/>
            <p:cNvSpPr/>
            <p:nvPr/>
          </p:nvSpPr>
          <p:spPr>
            <a:xfrm>
              <a:off x="1543956" y="5001219"/>
              <a:ext cx="106736" cy="425292"/>
            </a:xfrm>
            <a:prstGeom prst="rect">
              <a:avLst/>
            </a:prstGeom>
            <a:solidFill>
              <a:srgbClr val="2C7FB8">
                <a:alpha val="100000"/>
              </a:srgbClr>
            </a:solidFill>
          </p:spPr>
          <p:txBody>
            <a:bodyPr/>
            <a:lstStyle/>
            <a:p/>
          </p:txBody>
        </p:sp>
        <p:sp>
          <p:nvSpPr>
            <p:cNvPr id="64" name="rc64"/>
            <p:cNvSpPr/>
            <p:nvPr/>
          </p:nvSpPr>
          <p:spPr>
            <a:xfrm>
              <a:off x="1662552" y="5001219"/>
              <a:ext cx="106736" cy="425292"/>
            </a:xfrm>
            <a:prstGeom prst="rect">
              <a:avLst/>
            </a:prstGeom>
            <a:solidFill>
              <a:srgbClr val="2C7FB8">
                <a:alpha val="100000"/>
              </a:srgbClr>
            </a:solidFill>
          </p:spPr>
          <p:txBody>
            <a:bodyPr/>
            <a:lstStyle/>
            <a:p/>
          </p:txBody>
        </p:sp>
        <p:sp>
          <p:nvSpPr>
            <p:cNvPr id="65" name="rc65"/>
            <p:cNvSpPr/>
            <p:nvPr/>
          </p:nvSpPr>
          <p:spPr>
            <a:xfrm>
              <a:off x="1781149" y="5001219"/>
              <a:ext cx="106736" cy="425292"/>
            </a:xfrm>
            <a:prstGeom prst="rect">
              <a:avLst/>
            </a:prstGeom>
            <a:solidFill>
              <a:srgbClr val="2C7FB8">
                <a:alpha val="100000"/>
              </a:srgbClr>
            </a:solidFill>
          </p:spPr>
          <p:txBody>
            <a:bodyPr/>
            <a:lstStyle/>
            <a:p/>
          </p:txBody>
        </p:sp>
        <p:sp>
          <p:nvSpPr>
            <p:cNvPr id="66" name="rc66"/>
            <p:cNvSpPr/>
            <p:nvPr/>
          </p:nvSpPr>
          <p:spPr>
            <a:xfrm>
              <a:off x="1899745" y="4859454"/>
              <a:ext cx="106736" cy="567057"/>
            </a:xfrm>
            <a:prstGeom prst="rect">
              <a:avLst/>
            </a:prstGeom>
            <a:solidFill>
              <a:srgbClr val="2C7FB8">
                <a:alpha val="100000"/>
              </a:srgbClr>
            </a:solidFill>
          </p:spPr>
          <p:txBody>
            <a:bodyPr/>
            <a:lstStyle/>
            <a:p/>
          </p:txBody>
        </p:sp>
        <p:sp>
          <p:nvSpPr>
            <p:cNvPr id="67" name="rc67"/>
            <p:cNvSpPr/>
            <p:nvPr/>
          </p:nvSpPr>
          <p:spPr>
            <a:xfrm>
              <a:off x="2018341" y="4824013"/>
              <a:ext cx="106736" cy="602498"/>
            </a:xfrm>
            <a:prstGeom prst="rect">
              <a:avLst/>
            </a:prstGeom>
            <a:solidFill>
              <a:srgbClr val="2C7FB8">
                <a:alpha val="100000"/>
              </a:srgbClr>
            </a:solidFill>
          </p:spPr>
          <p:txBody>
            <a:bodyPr/>
            <a:lstStyle/>
            <a:p/>
          </p:txBody>
        </p:sp>
        <p:sp>
          <p:nvSpPr>
            <p:cNvPr id="68" name="rc68"/>
            <p:cNvSpPr/>
            <p:nvPr/>
          </p:nvSpPr>
          <p:spPr>
            <a:xfrm>
              <a:off x="2136937" y="4717690"/>
              <a:ext cx="106736" cy="708821"/>
            </a:xfrm>
            <a:prstGeom prst="rect">
              <a:avLst/>
            </a:prstGeom>
            <a:solidFill>
              <a:srgbClr val="2C7FB8">
                <a:alpha val="100000"/>
              </a:srgbClr>
            </a:solidFill>
          </p:spPr>
          <p:txBody>
            <a:bodyPr/>
            <a:lstStyle/>
            <a:p/>
          </p:txBody>
        </p:sp>
        <p:sp>
          <p:nvSpPr>
            <p:cNvPr id="69" name="rc69"/>
            <p:cNvSpPr/>
            <p:nvPr/>
          </p:nvSpPr>
          <p:spPr>
            <a:xfrm>
              <a:off x="2255533" y="4682249"/>
              <a:ext cx="106736" cy="744262"/>
            </a:xfrm>
            <a:prstGeom prst="rect">
              <a:avLst/>
            </a:prstGeom>
            <a:solidFill>
              <a:srgbClr val="2C7FB8">
                <a:alpha val="100000"/>
              </a:srgbClr>
            </a:solidFill>
          </p:spPr>
          <p:txBody>
            <a:bodyPr/>
            <a:lstStyle/>
            <a:p/>
          </p:txBody>
        </p:sp>
        <p:sp>
          <p:nvSpPr>
            <p:cNvPr id="70" name="rc70"/>
            <p:cNvSpPr/>
            <p:nvPr/>
          </p:nvSpPr>
          <p:spPr>
            <a:xfrm>
              <a:off x="2374129" y="4682249"/>
              <a:ext cx="106736" cy="744262"/>
            </a:xfrm>
            <a:prstGeom prst="rect">
              <a:avLst/>
            </a:prstGeom>
            <a:solidFill>
              <a:srgbClr val="2C7FB8">
                <a:alpha val="100000"/>
              </a:srgbClr>
            </a:solidFill>
          </p:spPr>
          <p:txBody>
            <a:bodyPr/>
            <a:lstStyle/>
            <a:p/>
          </p:txBody>
        </p:sp>
        <p:sp>
          <p:nvSpPr>
            <p:cNvPr id="71" name="rc71"/>
            <p:cNvSpPr/>
            <p:nvPr/>
          </p:nvSpPr>
          <p:spPr>
            <a:xfrm>
              <a:off x="2492725" y="4682249"/>
              <a:ext cx="106736" cy="744262"/>
            </a:xfrm>
            <a:prstGeom prst="rect">
              <a:avLst/>
            </a:prstGeom>
            <a:solidFill>
              <a:srgbClr val="2C7FB8">
                <a:alpha val="100000"/>
              </a:srgbClr>
            </a:solidFill>
          </p:spPr>
          <p:txBody>
            <a:bodyPr/>
            <a:lstStyle/>
            <a:p/>
          </p:txBody>
        </p:sp>
        <p:sp>
          <p:nvSpPr>
            <p:cNvPr id="72" name="rc72"/>
            <p:cNvSpPr/>
            <p:nvPr/>
          </p:nvSpPr>
          <p:spPr>
            <a:xfrm>
              <a:off x="2611322" y="4682249"/>
              <a:ext cx="106736" cy="744262"/>
            </a:xfrm>
            <a:prstGeom prst="rect">
              <a:avLst/>
            </a:prstGeom>
            <a:solidFill>
              <a:srgbClr val="2C7FB8">
                <a:alpha val="100000"/>
              </a:srgbClr>
            </a:solidFill>
          </p:spPr>
          <p:txBody>
            <a:bodyPr/>
            <a:lstStyle/>
            <a:p/>
          </p:txBody>
        </p:sp>
        <p:sp>
          <p:nvSpPr>
            <p:cNvPr id="73" name="rc73"/>
            <p:cNvSpPr/>
            <p:nvPr/>
          </p:nvSpPr>
          <p:spPr>
            <a:xfrm>
              <a:off x="2729918" y="4646808"/>
              <a:ext cx="106736" cy="779703"/>
            </a:xfrm>
            <a:prstGeom prst="rect">
              <a:avLst/>
            </a:prstGeom>
            <a:solidFill>
              <a:srgbClr val="2C7FB8">
                <a:alpha val="100000"/>
              </a:srgbClr>
            </a:solidFill>
          </p:spPr>
          <p:txBody>
            <a:bodyPr/>
            <a:lstStyle/>
            <a:p/>
          </p:txBody>
        </p:sp>
        <p:sp>
          <p:nvSpPr>
            <p:cNvPr id="74" name="rc74"/>
            <p:cNvSpPr/>
            <p:nvPr/>
          </p:nvSpPr>
          <p:spPr>
            <a:xfrm>
              <a:off x="2848514" y="4646808"/>
              <a:ext cx="106736" cy="779703"/>
            </a:xfrm>
            <a:prstGeom prst="rect">
              <a:avLst/>
            </a:prstGeom>
            <a:solidFill>
              <a:srgbClr val="2C7FB8">
                <a:alpha val="100000"/>
              </a:srgbClr>
            </a:solidFill>
          </p:spPr>
          <p:txBody>
            <a:bodyPr/>
            <a:lstStyle/>
            <a:p/>
          </p:txBody>
        </p:sp>
        <p:sp>
          <p:nvSpPr>
            <p:cNvPr id="75" name="rc75"/>
            <p:cNvSpPr/>
            <p:nvPr/>
          </p:nvSpPr>
          <p:spPr>
            <a:xfrm>
              <a:off x="2967110" y="4575926"/>
              <a:ext cx="106736" cy="850585"/>
            </a:xfrm>
            <a:prstGeom prst="rect">
              <a:avLst/>
            </a:prstGeom>
            <a:solidFill>
              <a:srgbClr val="2C7FB8">
                <a:alpha val="100000"/>
              </a:srgbClr>
            </a:solidFill>
          </p:spPr>
          <p:txBody>
            <a:bodyPr/>
            <a:lstStyle/>
            <a:p/>
          </p:txBody>
        </p:sp>
        <p:sp>
          <p:nvSpPr>
            <p:cNvPr id="76" name="rc76"/>
            <p:cNvSpPr/>
            <p:nvPr/>
          </p:nvSpPr>
          <p:spPr>
            <a:xfrm>
              <a:off x="3085706" y="4540485"/>
              <a:ext cx="106736" cy="886027"/>
            </a:xfrm>
            <a:prstGeom prst="rect">
              <a:avLst/>
            </a:prstGeom>
            <a:solidFill>
              <a:srgbClr val="2C7FB8">
                <a:alpha val="100000"/>
              </a:srgbClr>
            </a:solidFill>
          </p:spPr>
          <p:txBody>
            <a:bodyPr/>
            <a:lstStyle/>
            <a:p/>
          </p:txBody>
        </p:sp>
        <p:sp>
          <p:nvSpPr>
            <p:cNvPr id="77" name="pl77"/>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8" name="pl78"/>
            <p:cNvSpPr/>
            <p:nvPr/>
          </p:nvSpPr>
          <p:spPr>
            <a:xfrm>
              <a:off x="885748" y="4500318"/>
              <a:ext cx="2253326" cy="756076"/>
            </a:xfrm>
            <a:custGeom>
              <a:avLst/>
              <a:pathLst>
                <a:path w="2253326" h="756076">
                  <a:moveTo>
                    <a:pt x="0" y="756076"/>
                  </a:moveTo>
                  <a:lnTo>
                    <a:pt x="118596" y="756076"/>
                  </a:lnTo>
                  <a:lnTo>
                    <a:pt x="237192" y="756076"/>
                  </a:lnTo>
                  <a:lnTo>
                    <a:pt x="355788" y="756076"/>
                  </a:lnTo>
                  <a:lnTo>
                    <a:pt x="474384" y="661566"/>
                  </a:lnTo>
                  <a:lnTo>
                    <a:pt x="592980" y="661566"/>
                  </a:lnTo>
                  <a:lnTo>
                    <a:pt x="711576" y="642664"/>
                  </a:lnTo>
                  <a:lnTo>
                    <a:pt x="830173" y="548155"/>
                  </a:lnTo>
                  <a:lnTo>
                    <a:pt x="948769" y="548155"/>
                  </a:lnTo>
                  <a:lnTo>
                    <a:pt x="1067365" y="396940"/>
                  </a:lnTo>
                  <a:lnTo>
                    <a:pt x="1185961" y="359136"/>
                  </a:lnTo>
                  <a:lnTo>
                    <a:pt x="1304557" y="283528"/>
                  </a:lnTo>
                  <a:lnTo>
                    <a:pt x="1423153" y="264626"/>
                  </a:lnTo>
                  <a:lnTo>
                    <a:pt x="1541750" y="264626"/>
                  </a:lnTo>
                  <a:lnTo>
                    <a:pt x="1660346" y="283528"/>
                  </a:lnTo>
                  <a:lnTo>
                    <a:pt x="1778942" y="340234"/>
                  </a:lnTo>
                  <a:lnTo>
                    <a:pt x="1897538" y="75607"/>
                  </a:lnTo>
                  <a:lnTo>
                    <a:pt x="2016134" y="56705"/>
                  </a:lnTo>
                  <a:lnTo>
                    <a:pt x="2134730" y="0"/>
                  </a:lnTo>
                  <a:lnTo>
                    <a:pt x="2253326" y="0"/>
                  </a:lnTo>
                </a:path>
              </a:pathLst>
            </a:custGeom>
            <a:ln w="27101" cap="flat">
              <a:solidFill>
                <a:srgbClr val="000000">
                  <a:alpha val="80000"/>
                </a:srgbClr>
              </a:solidFill>
              <a:prstDash val="solid"/>
              <a:round/>
            </a:ln>
          </p:spPr>
          <p:txBody>
            <a:bodyPr/>
            <a:lstStyle/>
            <a:p/>
          </p:txBody>
        </p:sp>
        <p:sp>
          <p:nvSpPr>
            <p:cNvPr id="79" name="tx79"/>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N=32</a:t>
              </a:r>
            </a:p>
          </p:txBody>
        </p:sp>
        <p:sp>
          <p:nvSpPr>
            <p:cNvPr id="80" name="tx80"/>
            <p:cNvSpPr/>
            <p:nvPr/>
          </p:nvSpPr>
          <p:spPr>
            <a:xfrm rot="-5400000">
              <a:off x="1898112" y="490347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1" name="tx81"/>
            <p:cNvSpPr/>
            <p:nvPr/>
          </p:nvSpPr>
          <p:spPr>
            <a:xfrm rot="-5400000">
              <a:off x="2016708" y="48680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2" name="tx82"/>
            <p:cNvSpPr/>
            <p:nvPr/>
          </p:nvSpPr>
          <p:spPr>
            <a:xfrm rot="-5400000">
              <a:off x="2135304"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83" name="tx83"/>
            <p:cNvSpPr/>
            <p:nvPr/>
          </p:nvSpPr>
          <p:spPr>
            <a:xfrm rot="-5400000">
              <a:off x="2253900" y="47262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4" name="tx84"/>
            <p:cNvSpPr/>
            <p:nvPr/>
          </p:nvSpPr>
          <p:spPr>
            <a:xfrm rot="-5400000">
              <a:off x="2372496" y="47262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5" name="tx85"/>
            <p:cNvSpPr/>
            <p:nvPr/>
          </p:nvSpPr>
          <p:spPr>
            <a:xfrm rot="-5400000">
              <a:off x="2491093" y="47262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6" name="tx86"/>
            <p:cNvSpPr/>
            <p:nvPr/>
          </p:nvSpPr>
          <p:spPr>
            <a:xfrm rot="-5400000">
              <a:off x="2609689" y="47262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7" name="tx87"/>
            <p:cNvSpPr/>
            <p:nvPr/>
          </p:nvSpPr>
          <p:spPr>
            <a:xfrm rot="-5400000">
              <a:off x="2728285" y="46908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88" name="tx88"/>
            <p:cNvSpPr/>
            <p:nvPr/>
          </p:nvSpPr>
          <p:spPr>
            <a:xfrm rot="-5400000">
              <a:off x="2846881" y="46908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89" name="tx89"/>
            <p:cNvSpPr/>
            <p:nvPr/>
          </p:nvSpPr>
          <p:spPr>
            <a:xfrm rot="-5400000">
              <a:off x="2965477"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90" name="tx90"/>
            <p:cNvSpPr/>
            <p:nvPr/>
          </p:nvSpPr>
          <p:spPr>
            <a:xfrm rot="-5400000">
              <a:off x="3084073" y="45845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91" name="tx91"/>
            <p:cNvSpPr/>
            <p:nvPr/>
          </p:nvSpPr>
          <p:spPr>
            <a:xfrm>
              <a:off x="862705" y="50183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2" name="tx92"/>
            <p:cNvSpPr/>
            <p:nvPr/>
          </p:nvSpPr>
          <p:spPr>
            <a:xfrm>
              <a:off x="981301" y="50183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3" name="tx93"/>
            <p:cNvSpPr/>
            <p:nvPr/>
          </p:nvSpPr>
          <p:spPr>
            <a:xfrm>
              <a:off x="1076854" y="49829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94" name="tx94"/>
            <p:cNvSpPr/>
            <p:nvPr/>
          </p:nvSpPr>
          <p:spPr>
            <a:xfrm>
              <a:off x="1195450" y="49829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95" name="tx95"/>
            <p:cNvSpPr/>
            <p:nvPr/>
          </p:nvSpPr>
          <p:spPr>
            <a:xfrm>
              <a:off x="1317110" y="4947506"/>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96" name="tx96"/>
            <p:cNvSpPr/>
            <p:nvPr/>
          </p:nvSpPr>
          <p:spPr>
            <a:xfrm>
              <a:off x="1435706" y="4947506"/>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97" name="tx97"/>
            <p:cNvSpPr/>
            <p:nvPr/>
          </p:nvSpPr>
          <p:spPr>
            <a:xfrm>
              <a:off x="1551239" y="491206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8" name="tx98"/>
            <p:cNvSpPr/>
            <p:nvPr/>
          </p:nvSpPr>
          <p:spPr>
            <a:xfrm>
              <a:off x="1669835" y="491206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9" name="tx99"/>
            <p:cNvSpPr/>
            <p:nvPr/>
          </p:nvSpPr>
          <p:spPr>
            <a:xfrm>
              <a:off x="1788431" y="491206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0" name="tx100"/>
            <p:cNvSpPr/>
            <p:nvPr/>
          </p:nvSpPr>
          <p:spPr>
            <a:xfrm>
              <a:off x="3117385" y="438386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01" name="rc101"/>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3" name="pl103"/>
            <p:cNvSpPr/>
            <p:nvPr/>
          </p:nvSpPr>
          <p:spPr>
            <a:xfrm>
              <a:off x="3380035" y="225007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4" name="pl104"/>
            <p:cNvSpPr/>
            <p:nvPr/>
          </p:nvSpPr>
          <p:spPr>
            <a:xfrm>
              <a:off x="3380035"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5276980" y="2356401"/>
              <a:ext cx="106736" cy="602498"/>
            </a:xfrm>
            <a:prstGeom prst="rect">
              <a:avLst/>
            </a:prstGeom>
            <a:solidFill>
              <a:srgbClr val="2C7FB8">
                <a:alpha val="100000"/>
              </a:srgbClr>
            </a:solidFill>
          </p:spPr>
          <p:txBody>
            <a:bodyPr/>
            <a:lstStyle/>
            <a:p/>
          </p:txBody>
        </p:sp>
        <p:sp>
          <p:nvSpPr>
            <p:cNvPr id="116" name="rc116"/>
            <p:cNvSpPr/>
            <p:nvPr/>
          </p:nvSpPr>
          <p:spPr>
            <a:xfrm>
              <a:off x="5395577" y="2143755"/>
              <a:ext cx="106736" cy="815144"/>
            </a:xfrm>
            <a:prstGeom prst="rect">
              <a:avLst/>
            </a:prstGeom>
            <a:solidFill>
              <a:srgbClr val="2C7FB8">
                <a:alpha val="100000"/>
              </a:srgbClr>
            </a:solidFill>
          </p:spPr>
          <p:txBody>
            <a:bodyPr/>
            <a:lstStyle/>
            <a:p/>
          </p:txBody>
        </p:sp>
        <p:sp>
          <p:nvSpPr>
            <p:cNvPr id="117" name="rc117"/>
            <p:cNvSpPr/>
            <p:nvPr/>
          </p:nvSpPr>
          <p:spPr>
            <a:xfrm>
              <a:off x="5514173" y="2037431"/>
              <a:ext cx="106736" cy="921468"/>
            </a:xfrm>
            <a:prstGeom prst="rect">
              <a:avLst/>
            </a:prstGeom>
            <a:solidFill>
              <a:srgbClr val="2C7FB8">
                <a:alpha val="100000"/>
              </a:srgbClr>
            </a:solidFill>
          </p:spPr>
          <p:txBody>
            <a:bodyPr/>
            <a:lstStyle/>
            <a:p/>
          </p:txBody>
        </p:sp>
        <p:sp>
          <p:nvSpPr>
            <p:cNvPr id="118" name="rc118"/>
            <p:cNvSpPr/>
            <p:nvPr/>
          </p:nvSpPr>
          <p:spPr>
            <a:xfrm>
              <a:off x="5632769" y="2001990"/>
              <a:ext cx="106736" cy="956909"/>
            </a:xfrm>
            <a:prstGeom prst="rect">
              <a:avLst/>
            </a:prstGeom>
            <a:solidFill>
              <a:srgbClr val="2C7FB8">
                <a:alpha val="100000"/>
              </a:srgbClr>
            </a:solidFill>
          </p:spPr>
          <p:txBody>
            <a:bodyPr/>
            <a:lstStyle/>
            <a:p/>
          </p:txBody>
        </p:sp>
        <p:sp>
          <p:nvSpPr>
            <p:cNvPr id="119" name="rc119"/>
            <p:cNvSpPr/>
            <p:nvPr/>
          </p:nvSpPr>
          <p:spPr>
            <a:xfrm>
              <a:off x="5751365" y="1966549"/>
              <a:ext cx="106736" cy="992350"/>
            </a:xfrm>
            <a:prstGeom prst="rect">
              <a:avLst/>
            </a:prstGeom>
            <a:solidFill>
              <a:srgbClr val="2C7FB8">
                <a:alpha val="100000"/>
              </a:srgbClr>
            </a:solidFill>
          </p:spPr>
          <p:txBody>
            <a:bodyPr/>
            <a:lstStyle/>
            <a:p/>
          </p:txBody>
        </p:sp>
        <p:sp>
          <p:nvSpPr>
            <p:cNvPr id="120" name="pl120"/>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1" name="pl121"/>
            <p:cNvSpPr/>
            <p:nvPr/>
          </p:nvSpPr>
          <p:spPr>
            <a:xfrm>
              <a:off x="5330349" y="1843687"/>
              <a:ext cx="474384" cy="812782"/>
            </a:xfrm>
            <a:custGeom>
              <a:avLst/>
              <a:pathLst>
                <a:path w="474384" h="812782">
                  <a:moveTo>
                    <a:pt x="0" y="812782"/>
                  </a:moveTo>
                  <a:lnTo>
                    <a:pt x="118596" y="378038"/>
                  </a:lnTo>
                  <a:lnTo>
                    <a:pt x="237192" y="189019"/>
                  </a:lnTo>
                  <a:lnTo>
                    <a:pt x="355788" y="37803"/>
                  </a:lnTo>
                  <a:lnTo>
                    <a:pt x="474384" y="0"/>
                  </a:lnTo>
                </a:path>
              </a:pathLst>
            </a:custGeom>
            <a:ln w="27101" cap="flat">
              <a:solidFill>
                <a:srgbClr val="000000">
                  <a:alpha val="80000"/>
                </a:srgbClr>
              </a:solidFill>
              <a:prstDash val="solid"/>
              <a:round/>
            </a:ln>
          </p:spPr>
          <p:txBody>
            <a:bodyPr/>
            <a:lstStyle/>
            <a:p/>
          </p:txBody>
        </p:sp>
        <p:sp>
          <p:nvSpPr>
            <p:cNvPr id="122" name="tx122"/>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N=32</a:t>
              </a:r>
            </a:p>
          </p:txBody>
        </p:sp>
        <p:sp>
          <p:nvSpPr>
            <p:cNvPr id="123" name="tx123"/>
            <p:cNvSpPr/>
            <p:nvPr/>
          </p:nvSpPr>
          <p:spPr>
            <a:xfrm rot="-5400000">
              <a:off x="5275348" y="240042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24" name="tx124"/>
            <p:cNvSpPr/>
            <p:nvPr/>
          </p:nvSpPr>
          <p:spPr>
            <a:xfrm rot="-5400000">
              <a:off x="5393944" y="218777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125" name="tx125"/>
            <p:cNvSpPr/>
            <p:nvPr/>
          </p:nvSpPr>
          <p:spPr>
            <a:xfrm rot="-5400000">
              <a:off x="5512540" y="208145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126" name="tx126"/>
            <p:cNvSpPr/>
            <p:nvPr/>
          </p:nvSpPr>
          <p:spPr>
            <a:xfrm rot="-5400000">
              <a:off x="5631136" y="20460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27" name="tx127"/>
            <p:cNvSpPr/>
            <p:nvPr/>
          </p:nvSpPr>
          <p:spPr>
            <a:xfrm rot="-5400000">
              <a:off x="5749732" y="20105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28" name="tx128"/>
            <p:cNvSpPr/>
            <p:nvPr/>
          </p:nvSpPr>
          <p:spPr>
            <a:xfrm>
              <a:off x="5783044" y="172723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29" name="rc129"/>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1" name="pl131"/>
            <p:cNvSpPr/>
            <p:nvPr/>
          </p:nvSpPr>
          <p:spPr>
            <a:xfrm>
              <a:off x="3380035" y="47176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2" name="pl132"/>
            <p:cNvSpPr/>
            <p:nvPr/>
          </p:nvSpPr>
          <p:spPr>
            <a:xfrm>
              <a:off x="3380035"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3" name="pl133"/>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3498038" y="5355630"/>
              <a:ext cx="106736" cy="70882"/>
            </a:xfrm>
            <a:prstGeom prst="rect">
              <a:avLst/>
            </a:prstGeom>
            <a:solidFill>
              <a:srgbClr val="2C7FB8">
                <a:alpha val="100000"/>
              </a:srgbClr>
            </a:solidFill>
          </p:spPr>
          <p:txBody>
            <a:bodyPr/>
            <a:lstStyle/>
            <a:p/>
          </p:txBody>
        </p:sp>
        <p:sp>
          <p:nvSpPr>
            <p:cNvPr id="144" name="rc144"/>
            <p:cNvSpPr/>
            <p:nvPr/>
          </p:nvSpPr>
          <p:spPr>
            <a:xfrm>
              <a:off x="3616634" y="5355630"/>
              <a:ext cx="106736" cy="70882"/>
            </a:xfrm>
            <a:prstGeom prst="rect">
              <a:avLst/>
            </a:prstGeom>
            <a:solidFill>
              <a:srgbClr val="2C7FB8">
                <a:alpha val="100000"/>
              </a:srgbClr>
            </a:solidFill>
          </p:spPr>
          <p:txBody>
            <a:bodyPr/>
            <a:lstStyle/>
            <a:p/>
          </p:txBody>
        </p:sp>
        <p:sp>
          <p:nvSpPr>
            <p:cNvPr id="145" name="rc145"/>
            <p:cNvSpPr/>
            <p:nvPr/>
          </p:nvSpPr>
          <p:spPr>
            <a:xfrm>
              <a:off x="3735230" y="5355630"/>
              <a:ext cx="106736" cy="70882"/>
            </a:xfrm>
            <a:prstGeom prst="rect">
              <a:avLst/>
            </a:prstGeom>
            <a:solidFill>
              <a:srgbClr val="2C7FB8">
                <a:alpha val="100000"/>
              </a:srgbClr>
            </a:solidFill>
          </p:spPr>
          <p:txBody>
            <a:bodyPr/>
            <a:lstStyle/>
            <a:p/>
          </p:txBody>
        </p:sp>
        <p:sp>
          <p:nvSpPr>
            <p:cNvPr id="146" name="rc146"/>
            <p:cNvSpPr/>
            <p:nvPr/>
          </p:nvSpPr>
          <p:spPr>
            <a:xfrm>
              <a:off x="3853827" y="5284747"/>
              <a:ext cx="106736" cy="141764"/>
            </a:xfrm>
            <a:prstGeom prst="rect">
              <a:avLst/>
            </a:prstGeom>
            <a:solidFill>
              <a:srgbClr val="2C7FB8">
                <a:alpha val="100000"/>
              </a:srgbClr>
            </a:solidFill>
          </p:spPr>
          <p:txBody>
            <a:bodyPr/>
            <a:lstStyle/>
            <a:p/>
          </p:txBody>
        </p:sp>
        <p:sp>
          <p:nvSpPr>
            <p:cNvPr id="147" name="rc147"/>
            <p:cNvSpPr/>
            <p:nvPr/>
          </p:nvSpPr>
          <p:spPr>
            <a:xfrm>
              <a:off x="3972423" y="5249306"/>
              <a:ext cx="106736" cy="177205"/>
            </a:xfrm>
            <a:prstGeom prst="rect">
              <a:avLst/>
            </a:prstGeom>
            <a:solidFill>
              <a:srgbClr val="2C7FB8">
                <a:alpha val="100000"/>
              </a:srgbClr>
            </a:solidFill>
          </p:spPr>
          <p:txBody>
            <a:bodyPr/>
            <a:lstStyle/>
            <a:p/>
          </p:txBody>
        </p:sp>
        <p:sp>
          <p:nvSpPr>
            <p:cNvPr id="148" name="rc148"/>
            <p:cNvSpPr/>
            <p:nvPr/>
          </p:nvSpPr>
          <p:spPr>
            <a:xfrm>
              <a:off x="4091019" y="5213865"/>
              <a:ext cx="106736" cy="212646"/>
            </a:xfrm>
            <a:prstGeom prst="rect">
              <a:avLst/>
            </a:prstGeom>
            <a:solidFill>
              <a:srgbClr val="2C7FB8">
                <a:alpha val="100000"/>
              </a:srgbClr>
            </a:solidFill>
          </p:spPr>
          <p:txBody>
            <a:bodyPr/>
            <a:lstStyle/>
            <a:p/>
          </p:txBody>
        </p:sp>
        <p:sp>
          <p:nvSpPr>
            <p:cNvPr id="149" name="rc149"/>
            <p:cNvSpPr/>
            <p:nvPr/>
          </p:nvSpPr>
          <p:spPr>
            <a:xfrm>
              <a:off x="4209615" y="5107542"/>
              <a:ext cx="106736" cy="318969"/>
            </a:xfrm>
            <a:prstGeom prst="rect">
              <a:avLst/>
            </a:prstGeom>
            <a:solidFill>
              <a:srgbClr val="2C7FB8">
                <a:alpha val="100000"/>
              </a:srgbClr>
            </a:solidFill>
          </p:spPr>
          <p:txBody>
            <a:bodyPr/>
            <a:lstStyle/>
            <a:p/>
          </p:txBody>
        </p:sp>
        <p:sp>
          <p:nvSpPr>
            <p:cNvPr id="150" name="rc150"/>
            <p:cNvSpPr/>
            <p:nvPr/>
          </p:nvSpPr>
          <p:spPr>
            <a:xfrm>
              <a:off x="4328211" y="5072101"/>
              <a:ext cx="106736" cy="354410"/>
            </a:xfrm>
            <a:prstGeom prst="rect">
              <a:avLst/>
            </a:prstGeom>
            <a:solidFill>
              <a:srgbClr val="2C7FB8">
                <a:alpha val="100000"/>
              </a:srgbClr>
            </a:solidFill>
          </p:spPr>
          <p:txBody>
            <a:bodyPr/>
            <a:lstStyle/>
            <a:p/>
          </p:txBody>
        </p:sp>
        <p:sp>
          <p:nvSpPr>
            <p:cNvPr id="151" name="rc151"/>
            <p:cNvSpPr/>
            <p:nvPr/>
          </p:nvSpPr>
          <p:spPr>
            <a:xfrm>
              <a:off x="4446807" y="4859454"/>
              <a:ext cx="106736" cy="567057"/>
            </a:xfrm>
            <a:prstGeom prst="rect">
              <a:avLst/>
            </a:prstGeom>
            <a:solidFill>
              <a:srgbClr val="2C7FB8">
                <a:alpha val="100000"/>
              </a:srgbClr>
            </a:solidFill>
          </p:spPr>
          <p:txBody>
            <a:bodyPr/>
            <a:lstStyle/>
            <a:p/>
          </p:txBody>
        </p:sp>
        <p:sp>
          <p:nvSpPr>
            <p:cNvPr id="152" name="rc152"/>
            <p:cNvSpPr/>
            <p:nvPr/>
          </p:nvSpPr>
          <p:spPr>
            <a:xfrm>
              <a:off x="4565404" y="4824013"/>
              <a:ext cx="106736" cy="602498"/>
            </a:xfrm>
            <a:prstGeom prst="rect">
              <a:avLst/>
            </a:prstGeom>
            <a:solidFill>
              <a:srgbClr val="2C7FB8">
                <a:alpha val="100000"/>
              </a:srgbClr>
            </a:solidFill>
          </p:spPr>
          <p:txBody>
            <a:bodyPr/>
            <a:lstStyle/>
            <a:p/>
          </p:txBody>
        </p:sp>
        <p:sp>
          <p:nvSpPr>
            <p:cNvPr id="153" name="rc153"/>
            <p:cNvSpPr/>
            <p:nvPr/>
          </p:nvSpPr>
          <p:spPr>
            <a:xfrm>
              <a:off x="4684000" y="4859454"/>
              <a:ext cx="106736" cy="567057"/>
            </a:xfrm>
            <a:prstGeom prst="rect">
              <a:avLst/>
            </a:prstGeom>
            <a:solidFill>
              <a:srgbClr val="2C7FB8">
                <a:alpha val="100000"/>
              </a:srgbClr>
            </a:solidFill>
          </p:spPr>
          <p:txBody>
            <a:bodyPr/>
            <a:lstStyle/>
            <a:p/>
          </p:txBody>
        </p:sp>
        <p:sp>
          <p:nvSpPr>
            <p:cNvPr id="154" name="rc154"/>
            <p:cNvSpPr/>
            <p:nvPr/>
          </p:nvSpPr>
          <p:spPr>
            <a:xfrm>
              <a:off x="4802596" y="4824013"/>
              <a:ext cx="106736" cy="602498"/>
            </a:xfrm>
            <a:prstGeom prst="rect">
              <a:avLst/>
            </a:prstGeom>
            <a:solidFill>
              <a:srgbClr val="2C7FB8">
                <a:alpha val="100000"/>
              </a:srgbClr>
            </a:solidFill>
          </p:spPr>
          <p:txBody>
            <a:bodyPr/>
            <a:lstStyle/>
            <a:p/>
          </p:txBody>
        </p:sp>
        <p:sp>
          <p:nvSpPr>
            <p:cNvPr id="155" name="rc155"/>
            <p:cNvSpPr/>
            <p:nvPr/>
          </p:nvSpPr>
          <p:spPr>
            <a:xfrm>
              <a:off x="4921192" y="4788572"/>
              <a:ext cx="106736" cy="637939"/>
            </a:xfrm>
            <a:prstGeom prst="rect">
              <a:avLst/>
            </a:prstGeom>
            <a:solidFill>
              <a:srgbClr val="2C7FB8">
                <a:alpha val="100000"/>
              </a:srgbClr>
            </a:solidFill>
          </p:spPr>
          <p:txBody>
            <a:bodyPr/>
            <a:lstStyle/>
            <a:p/>
          </p:txBody>
        </p:sp>
        <p:sp>
          <p:nvSpPr>
            <p:cNvPr id="156" name="rc156"/>
            <p:cNvSpPr/>
            <p:nvPr/>
          </p:nvSpPr>
          <p:spPr>
            <a:xfrm>
              <a:off x="5039788" y="4753131"/>
              <a:ext cx="106736" cy="673380"/>
            </a:xfrm>
            <a:prstGeom prst="rect">
              <a:avLst/>
            </a:prstGeom>
            <a:solidFill>
              <a:srgbClr val="2C7FB8">
                <a:alpha val="100000"/>
              </a:srgbClr>
            </a:solidFill>
          </p:spPr>
          <p:txBody>
            <a:bodyPr/>
            <a:lstStyle/>
            <a:p/>
          </p:txBody>
        </p:sp>
        <p:sp>
          <p:nvSpPr>
            <p:cNvPr id="157" name="rc157"/>
            <p:cNvSpPr/>
            <p:nvPr/>
          </p:nvSpPr>
          <p:spPr>
            <a:xfrm>
              <a:off x="5158384" y="4717690"/>
              <a:ext cx="106736" cy="708821"/>
            </a:xfrm>
            <a:prstGeom prst="rect">
              <a:avLst/>
            </a:prstGeom>
            <a:solidFill>
              <a:srgbClr val="2C7FB8">
                <a:alpha val="100000"/>
              </a:srgbClr>
            </a:solidFill>
          </p:spPr>
          <p:txBody>
            <a:bodyPr/>
            <a:lstStyle/>
            <a:p/>
          </p:txBody>
        </p:sp>
        <p:sp>
          <p:nvSpPr>
            <p:cNvPr id="158" name="rc158"/>
            <p:cNvSpPr/>
            <p:nvPr/>
          </p:nvSpPr>
          <p:spPr>
            <a:xfrm>
              <a:off x="5276980" y="4717690"/>
              <a:ext cx="106736" cy="708821"/>
            </a:xfrm>
            <a:prstGeom prst="rect">
              <a:avLst/>
            </a:prstGeom>
            <a:solidFill>
              <a:srgbClr val="2C7FB8">
                <a:alpha val="100000"/>
              </a:srgbClr>
            </a:solidFill>
          </p:spPr>
          <p:txBody>
            <a:bodyPr/>
            <a:lstStyle/>
            <a:p/>
          </p:txBody>
        </p:sp>
        <p:sp>
          <p:nvSpPr>
            <p:cNvPr id="159" name="rc159"/>
            <p:cNvSpPr/>
            <p:nvPr/>
          </p:nvSpPr>
          <p:spPr>
            <a:xfrm>
              <a:off x="5395577" y="4682249"/>
              <a:ext cx="106736" cy="744262"/>
            </a:xfrm>
            <a:prstGeom prst="rect">
              <a:avLst/>
            </a:prstGeom>
            <a:solidFill>
              <a:srgbClr val="2C7FB8">
                <a:alpha val="100000"/>
              </a:srgbClr>
            </a:solidFill>
          </p:spPr>
          <p:txBody>
            <a:bodyPr/>
            <a:lstStyle/>
            <a:p/>
          </p:txBody>
        </p:sp>
        <p:sp>
          <p:nvSpPr>
            <p:cNvPr id="160" name="rc160"/>
            <p:cNvSpPr/>
            <p:nvPr/>
          </p:nvSpPr>
          <p:spPr>
            <a:xfrm>
              <a:off x="5514173" y="4646808"/>
              <a:ext cx="106736" cy="779703"/>
            </a:xfrm>
            <a:prstGeom prst="rect">
              <a:avLst/>
            </a:prstGeom>
            <a:solidFill>
              <a:srgbClr val="2C7FB8">
                <a:alpha val="100000"/>
              </a:srgbClr>
            </a:solidFill>
          </p:spPr>
          <p:txBody>
            <a:bodyPr/>
            <a:lstStyle/>
            <a:p/>
          </p:txBody>
        </p:sp>
        <p:sp>
          <p:nvSpPr>
            <p:cNvPr id="161" name="rc161"/>
            <p:cNvSpPr/>
            <p:nvPr/>
          </p:nvSpPr>
          <p:spPr>
            <a:xfrm>
              <a:off x="5632769" y="4646808"/>
              <a:ext cx="106736" cy="779703"/>
            </a:xfrm>
            <a:prstGeom prst="rect">
              <a:avLst/>
            </a:prstGeom>
            <a:solidFill>
              <a:srgbClr val="2C7FB8">
                <a:alpha val="100000"/>
              </a:srgbClr>
            </a:solidFill>
          </p:spPr>
          <p:txBody>
            <a:bodyPr/>
            <a:lstStyle/>
            <a:p/>
          </p:txBody>
        </p:sp>
        <p:sp>
          <p:nvSpPr>
            <p:cNvPr id="162" name="rc162"/>
            <p:cNvSpPr/>
            <p:nvPr/>
          </p:nvSpPr>
          <p:spPr>
            <a:xfrm>
              <a:off x="5751365" y="4540485"/>
              <a:ext cx="106736" cy="886027"/>
            </a:xfrm>
            <a:prstGeom prst="rect">
              <a:avLst/>
            </a:prstGeom>
            <a:solidFill>
              <a:srgbClr val="2C7FB8">
                <a:alpha val="100000"/>
              </a:srgbClr>
            </a:solidFill>
          </p:spPr>
          <p:txBody>
            <a:bodyPr/>
            <a:lstStyle/>
            <a:p/>
          </p:txBody>
        </p:sp>
        <p:sp>
          <p:nvSpPr>
            <p:cNvPr id="163" name="pl163"/>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4" name="pl164"/>
            <p:cNvSpPr/>
            <p:nvPr/>
          </p:nvSpPr>
          <p:spPr>
            <a:xfrm>
              <a:off x="3551406" y="4405809"/>
              <a:ext cx="2253326" cy="1020703"/>
            </a:xfrm>
            <a:custGeom>
              <a:avLst/>
              <a:pathLst>
                <a:path w="2253326" h="1020703">
                  <a:moveTo>
                    <a:pt x="0" y="1020703"/>
                  </a:moveTo>
                  <a:lnTo>
                    <a:pt x="118596" y="1001801"/>
                  </a:lnTo>
                  <a:lnTo>
                    <a:pt x="237192" y="1001801"/>
                  </a:lnTo>
                  <a:lnTo>
                    <a:pt x="355788" y="963997"/>
                  </a:lnTo>
                  <a:lnTo>
                    <a:pt x="474384" y="963997"/>
                  </a:lnTo>
                  <a:lnTo>
                    <a:pt x="592980" y="926193"/>
                  </a:lnTo>
                  <a:lnTo>
                    <a:pt x="711576" y="869487"/>
                  </a:lnTo>
                  <a:lnTo>
                    <a:pt x="830173" y="793880"/>
                  </a:lnTo>
                  <a:lnTo>
                    <a:pt x="948769" y="737174"/>
                  </a:lnTo>
                  <a:lnTo>
                    <a:pt x="1067365" y="680468"/>
                  </a:lnTo>
                  <a:lnTo>
                    <a:pt x="1185961" y="623763"/>
                  </a:lnTo>
                  <a:lnTo>
                    <a:pt x="1304557" y="567057"/>
                  </a:lnTo>
                  <a:lnTo>
                    <a:pt x="1423153" y="415842"/>
                  </a:lnTo>
                  <a:lnTo>
                    <a:pt x="1541750" y="321332"/>
                  </a:lnTo>
                  <a:lnTo>
                    <a:pt x="1660346" y="264626"/>
                  </a:lnTo>
                  <a:lnTo>
                    <a:pt x="1778942" y="226822"/>
                  </a:lnTo>
                  <a:lnTo>
                    <a:pt x="1897538" y="170117"/>
                  </a:lnTo>
                  <a:lnTo>
                    <a:pt x="2016134" y="94509"/>
                  </a:lnTo>
                  <a:lnTo>
                    <a:pt x="2134730" y="37803"/>
                  </a:lnTo>
                  <a:lnTo>
                    <a:pt x="2253326" y="0"/>
                  </a:lnTo>
                </a:path>
              </a:pathLst>
            </a:custGeom>
            <a:ln w="27101" cap="flat">
              <a:solidFill>
                <a:srgbClr val="000000">
                  <a:alpha val="80000"/>
                </a:srgbClr>
              </a:solidFill>
              <a:prstDash val="solid"/>
              <a:round/>
            </a:ln>
          </p:spPr>
          <p:txBody>
            <a:bodyPr/>
            <a:lstStyle/>
            <a:p/>
          </p:txBody>
        </p:sp>
        <p:sp>
          <p:nvSpPr>
            <p:cNvPr id="165" name="tx165"/>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N=32</a:t>
              </a:r>
            </a:p>
          </p:txBody>
        </p:sp>
        <p:sp>
          <p:nvSpPr>
            <p:cNvPr id="166" name="tx166"/>
            <p:cNvSpPr/>
            <p:nvPr/>
          </p:nvSpPr>
          <p:spPr>
            <a:xfrm rot="-5400000">
              <a:off x="4445175" y="490347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67" name="tx167"/>
            <p:cNvSpPr/>
            <p:nvPr/>
          </p:nvSpPr>
          <p:spPr>
            <a:xfrm rot="-5400000">
              <a:off x="4563771" y="48680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68" name="tx168"/>
            <p:cNvSpPr/>
            <p:nvPr/>
          </p:nvSpPr>
          <p:spPr>
            <a:xfrm rot="-5400000">
              <a:off x="4682367" y="490347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69" name="tx169"/>
            <p:cNvSpPr/>
            <p:nvPr/>
          </p:nvSpPr>
          <p:spPr>
            <a:xfrm rot="-5400000">
              <a:off x="4800963" y="48680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0" name="tx170"/>
            <p:cNvSpPr/>
            <p:nvPr/>
          </p:nvSpPr>
          <p:spPr>
            <a:xfrm rot="-5400000">
              <a:off x="4919559" y="48325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1" name="tx171"/>
            <p:cNvSpPr/>
            <p:nvPr/>
          </p:nvSpPr>
          <p:spPr>
            <a:xfrm rot="-5400000">
              <a:off x="5038155" y="47971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2" name="tx172"/>
            <p:cNvSpPr/>
            <p:nvPr/>
          </p:nvSpPr>
          <p:spPr>
            <a:xfrm rot="-5400000">
              <a:off x="5156751"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3" name="tx173"/>
            <p:cNvSpPr/>
            <p:nvPr/>
          </p:nvSpPr>
          <p:spPr>
            <a:xfrm rot="-5400000">
              <a:off x="5275348" y="476170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74" name="tx174"/>
            <p:cNvSpPr/>
            <p:nvPr/>
          </p:nvSpPr>
          <p:spPr>
            <a:xfrm rot="-5400000">
              <a:off x="5393944" y="47262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175" name="tx175"/>
            <p:cNvSpPr/>
            <p:nvPr/>
          </p:nvSpPr>
          <p:spPr>
            <a:xfrm rot="-5400000">
              <a:off x="5512540" y="46908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176" name="tx176"/>
            <p:cNvSpPr/>
            <p:nvPr/>
          </p:nvSpPr>
          <p:spPr>
            <a:xfrm rot="-5400000">
              <a:off x="5631136" y="46908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177" name="tx177"/>
            <p:cNvSpPr/>
            <p:nvPr/>
          </p:nvSpPr>
          <p:spPr>
            <a:xfrm rot="-5400000">
              <a:off x="5749732" y="45845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178" name="tx178"/>
            <p:cNvSpPr/>
            <p:nvPr/>
          </p:nvSpPr>
          <p:spPr>
            <a:xfrm>
              <a:off x="3528364" y="526647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9" name="tx179"/>
            <p:cNvSpPr/>
            <p:nvPr/>
          </p:nvSpPr>
          <p:spPr>
            <a:xfrm>
              <a:off x="3646960" y="526647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80" name="tx180"/>
            <p:cNvSpPr/>
            <p:nvPr/>
          </p:nvSpPr>
          <p:spPr>
            <a:xfrm>
              <a:off x="3765556" y="526647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81" name="tx181"/>
            <p:cNvSpPr/>
            <p:nvPr/>
          </p:nvSpPr>
          <p:spPr>
            <a:xfrm>
              <a:off x="3884152" y="51955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2" name="tx182"/>
            <p:cNvSpPr/>
            <p:nvPr/>
          </p:nvSpPr>
          <p:spPr>
            <a:xfrm>
              <a:off x="4002748" y="51601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3" name="tx183"/>
            <p:cNvSpPr/>
            <p:nvPr/>
          </p:nvSpPr>
          <p:spPr>
            <a:xfrm>
              <a:off x="4121344" y="51247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4" name="tx184"/>
            <p:cNvSpPr/>
            <p:nvPr/>
          </p:nvSpPr>
          <p:spPr>
            <a:xfrm>
              <a:off x="4239940" y="50183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85" name="tx185"/>
            <p:cNvSpPr/>
            <p:nvPr/>
          </p:nvSpPr>
          <p:spPr>
            <a:xfrm>
              <a:off x="4335494" y="49829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6" name="tx186"/>
            <p:cNvSpPr/>
            <p:nvPr/>
          </p:nvSpPr>
          <p:spPr>
            <a:xfrm>
              <a:off x="5783044" y="42893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87" name="rc187"/>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225007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045694" y="154125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rc201"/>
            <p:cNvSpPr/>
            <p:nvPr/>
          </p:nvSpPr>
          <p:spPr>
            <a:xfrm>
              <a:off x="6638082" y="2888017"/>
              <a:ext cx="106736" cy="70882"/>
            </a:xfrm>
            <a:prstGeom prst="rect">
              <a:avLst/>
            </a:prstGeom>
            <a:solidFill>
              <a:srgbClr val="2C7FB8">
                <a:alpha val="100000"/>
              </a:srgbClr>
            </a:solidFill>
          </p:spPr>
          <p:txBody>
            <a:bodyPr/>
            <a:lstStyle/>
            <a:p/>
          </p:txBody>
        </p:sp>
        <p:sp>
          <p:nvSpPr>
            <p:cNvPr id="202" name="rc202"/>
            <p:cNvSpPr/>
            <p:nvPr/>
          </p:nvSpPr>
          <p:spPr>
            <a:xfrm>
              <a:off x="6756678" y="2675371"/>
              <a:ext cx="106736" cy="283528"/>
            </a:xfrm>
            <a:prstGeom prst="rect">
              <a:avLst/>
            </a:prstGeom>
            <a:solidFill>
              <a:srgbClr val="2C7FB8">
                <a:alpha val="100000"/>
              </a:srgbClr>
            </a:solidFill>
          </p:spPr>
          <p:txBody>
            <a:bodyPr/>
            <a:lstStyle/>
            <a:p/>
          </p:txBody>
        </p:sp>
        <p:sp>
          <p:nvSpPr>
            <p:cNvPr id="203" name="rc203"/>
            <p:cNvSpPr/>
            <p:nvPr/>
          </p:nvSpPr>
          <p:spPr>
            <a:xfrm>
              <a:off x="6875274" y="2604489"/>
              <a:ext cx="106736" cy="354410"/>
            </a:xfrm>
            <a:prstGeom prst="rect">
              <a:avLst/>
            </a:prstGeom>
            <a:solidFill>
              <a:srgbClr val="2C7FB8">
                <a:alpha val="100000"/>
              </a:srgbClr>
            </a:solidFill>
          </p:spPr>
          <p:txBody>
            <a:bodyPr/>
            <a:lstStyle/>
            <a:p/>
          </p:txBody>
        </p:sp>
        <p:sp>
          <p:nvSpPr>
            <p:cNvPr id="204" name="rc204"/>
            <p:cNvSpPr/>
            <p:nvPr/>
          </p:nvSpPr>
          <p:spPr>
            <a:xfrm>
              <a:off x="6993870" y="2462724"/>
              <a:ext cx="106736" cy="496175"/>
            </a:xfrm>
            <a:prstGeom prst="rect">
              <a:avLst/>
            </a:prstGeom>
            <a:solidFill>
              <a:srgbClr val="2C7FB8">
                <a:alpha val="100000"/>
              </a:srgbClr>
            </a:solidFill>
          </p:spPr>
          <p:txBody>
            <a:bodyPr/>
            <a:lstStyle/>
            <a:p/>
          </p:txBody>
        </p:sp>
        <p:sp>
          <p:nvSpPr>
            <p:cNvPr id="205" name="rc205"/>
            <p:cNvSpPr/>
            <p:nvPr/>
          </p:nvSpPr>
          <p:spPr>
            <a:xfrm>
              <a:off x="7112466" y="2285519"/>
              <a:ext cx="106736" cy="673380"/>
            </a:xfrm>
            <a:prstGeom prst="rect">
              <a:avLst/>
            </a:prstGeom>
            <a:solidFill>
              <a:srgbClr val="2C7FB8">
                <a:alpha val="100000"/>
              </a:srgbClr>
            </a:solidFill>
          </p:spPr>
          <p:txBody>
            <a:bodyPr/>
            <a:lstStyle/>
            <a:p/>
          </p:txBody>
        </p:sp>
        <p:sp>
          <p:nvSpPr>
            <p:cNvPr id="206" name="rc206"/>
            <p:cNvSpPr/>
            <p:nvPr/>
          </p:nvSpPr>
          <p:spPr>
            <a:xfrm>
              <a:off x="7231062" y="2179196"/>
              <a:ext cx="106736" cy="779703"/>
            </a:xfrm>
            <a:prstGeom prst="rect">
              <a:avLst/>
            </a:prstGeom>
            <a:solidFill>
              <a:srgbClr val="2C7FB8">
                <a:alpha val="100000"/>
              </a:srgbClr>
            </a:solidFill>
          </p:spPr>
          <p:txBody>
            <a:bodyPr/>
            <a:lstStyle/>
            <a:p/>
          </p:txBody>
        </p:sp>
        <p:sp>
          <p:nvSpPr>
            <p:cNvPr id="207" name="rc207"/>
            <p:cNvSpPr/>
            <p:nvPr/>
          </p:nvSpPr>
          <p:spPr>
            <a:xfrm>
              <a:off x="7349659" y="2143755"/>
              <a:ext cx="106736" cy="815144"/>
            </a:xfrm>
            <a:prstGeom prst="rect">
              <a:avLst/>
            </a:prstGeom>
            <a:solidFill>
              <a:srgbClr val="2C7FB8">
                <a:alpha val="100000"/>
              </a:srgbClr>
            </a:solidFill>
          </p:spPr>
          <p:txBody>
            <a:bodyPr/>
            <a:lstStyle/>
            <a:p/>
          </p:txBody>
        </p:sp>
        <p:sp>
          <p:nvSpPr>
            <p:cNvPr id="208" name="rc208"/>
            <p:cNvSpPr/>
            <p:nvPr/>
          </p:nvSpPr>
          <p:spPr>
            <a:xfrm>
              <a:off x="7468255" y="2108313"/>
              <a:ext cx="106736" cy="850585"/>
            </a:xfrm>
            <a:prstGeom prst="rect">
              <a:avLst/>
            </a:prstGeom>
            <a:solidFill>
              <a:srgbClr val="2C7FB8">
                <a:alpha val="100000"/>
              </a:srgbClr>
            </a:solidFill>
          </p:spPr>
          <p:txBody>
            <a:bodyPr/>
            <a:lstStyle/>
            <a:p/>
          </p:txBody>
        </p:sp>
        <p:sp>
          <p:nvSpPr>
            <p:cNvPr id="209" name="rc209"/>
            <p:cNvSpPr/>
            <p:nvPr/>
          </p:nvSpPr>
          <p:spPr>
            <a:xfrm>
              <a:off x="7586851" y="2072872"/>
              <a:ext cx="106736" cy="886027"/>
            </a:xfrm>
            <a:prstGeom prst="rect">
              <a:avLst/>
            </a:prstGeom>
            <a:solidFill>
              <a:srgbClr val="2C7FB8">
                <a:alpha val="100000"/>
              </a:srgbClr>
            </a:solidFill>
          </p:spPr>
          <p:txBody>
            <a:bodyPr/>
            <a:lstStyle/>
            <a:p/>
          </p:txBody>
        </p:sp>
        <p:sp>
          <p:nvSpPr>
            <p:cNvPr id="210" name="rc210"/>
            <p:cNvSpPr/>
            <p:nvPr/>
          </p:nvSpPr>
          <p:spPr>
            <a:xfrm>
              <a:off x="7705447" y="2072872"/>
              <a:ext cx="106736" cy="886027"/>
            </a:xfrm>
            <a:prstGeom prst="rect">
              <a:avLst/>
            </a:prstGeom>
            <a:solidFill>
              <a:srgbClr val="2C7FB8">
                <a:alpha val="100000"/>
              </a:srgbClr>
            </a:solidFill>
          </p:spPr>
          <p:txBody>
            <a:bodyPr/>
            <a:lstStyle/>
            <a:p/>
          </p:txBody>
        </p:sp>
        <p:sp>
          <p:nvSpPr>
            <p:cNvPr id="211" name="rc211"/>
            <p:cNvSpPr/>
            <p:nvPr/>
          </p:nvSpPr>
          <p:spPr>
            <a:xfrm>
              <a:off x="7824043" y="2072872"/>
              <a:ext cx="106736" cy="886027"/>
            </a:xfrm>
            <a:prstGeom prst="rect">
              <a:avLst/>
            </a:prstGeom>
            <a:solidFill>
              <a:srgbClr val="2C7FB8">
                <a:alpha val="100000"/>
              </a:srgbClr>
            </a:solidFill>
          </p:spPr>
          <p:txBody>
            <a:bodyPr/>
            <a:lstStyle/>
            <a:p/>
          </p:txBody>
        </p:sp>
        <p:sp>
          <p:nvSpPr>
            <p:cNvPr id="212" name="rc212"/>
            <p:cNvSpPr/>
            <p:nvPr/>
          </p:nvSpPr>
          <p:spPr>
            <a:xfrm>
              <a:off x="7942639" y="2072872"/>
              <a:ext cx="106736" cy="886027"/>
            </a:xfrm>
            <a:prstGeom prst="rect">
              <a:avLst/>
            </a:prstGeom>
            <a:solidFill>
              <a:srgbClr val="2C7FB8">
                <a:alpha val="100000"/>
              </a:srgbClr>
            </a:solidFill>
          </p:spPr>
          <p:txBody>
            <a:bodyPr/>
            <a:lstStyle/>
            <a:p/>
          </p:txBody>
        </p:sp>
        <p:sp>
          <p:nvSpPr>
            <p:cNvPr id="213" name="rc213"/>
            <p:cNvSpPr/>
            <p:nvPr/>
          </p:nvSpPr>
          <p:spPr>
            <a:xfrm>
              <a:off x="8061236" y="2072872"/>
              <a:ext cx="106736" cy="886027"/>
            </a:xfrm>
            <a:prstGeom prst="rect">
              <a:avLst/>
            </a:prstGeom>
            <a:solidFill>
              <a:srgbClr val="2C7FB8">
                <a:alpha val="100000"/>
              </a:srgbClr>
            </a:solidFill>
          </p:spPr>
          <p:txBody>
            <a:bodyPr/>
            <a:lstStyle/>
            <a:p/>
          </p:txBody>
        </p:sp>
        <p:sp>
          <p:nvSpPr>
            <p:cNvPr id="214" name="rc214"/>
            <p:cNvSpPr/>
            <p:nvPr/>
          </p:nvSpPr>
          <p:spPr>
            <a:xfrm>
              <a:off x="8179832" y="2072872"/>
              <a:ext cx="106736" cy="886027"/>
            </a:xfrm>
            <a:prstGeom prst="rect">
              <a:avLst/>
            </a:prstGeom>
            <a:solidFill>
              <a:srgbClr val="2C7FB8">
                <a:alpha val="100000"/>
              </a:srgbClr>
            </a:solidFill>
          </p:spPr>
          <p:txBody>
            <a:bodyPr/>
            <a:lstStyle/>
            <a:p/>
          </p:txBody>
        </p:sp>
        <p:sp>
          <p:nvSpPr>
            <p:cNvPr id="215" name="rc215"/>
            <p:cNvSpPr/>
            <p:nvPr/>
          </p:nvSpPr>
          <p:spPr>
            <a:xfrm>
              <a:off x="8298428" y="2072872"/>
              <a:ext cx="106736" cy="886027"/>
            </a:xfrm>
            <a:prstGeom prst="rect">
              <a:avLst/>
            </a:prstGeom>
            <a:solidFill>
              <a:srgbClr val="2C7FB8">
                <a:alpha val="100000"/>
              </a:srgbClr>
            </a:solidFill>
          </p:spPr>
          <p:txBody>
            <a:bodyPr/>
            <a:lstStyle/>
            <a:p/>
          </p:txBody>
        </p:sp>
        <p:sp>
          <p:nvSpPr>
            <p:cNvPr id="216" name="rc216"/>
            <p:cNvSpPr/>
            <p:nvPr/>
          </p:nvSpPr>
          <p:spPr>
            <a:xfrm>
              <a:off x="8417024" y="1931108"/>
              <a:ext cx="106736" cy="1027791"/>
            </a:xfrm>
            <a:prstGeom prst="rect">
              <a:avLst/>
            </a:prstGeom>
            <a:solidFill>
              <a:srgbClr val="2C7FB8">
                <a:alpha val="100000"/>
              </a:srgbClr>
            </a:solidFill>
          </p:spPr>
          <p:txBody>
            <a:bodyPr/>
            <a:lstStyle/>
            <a:p/>
          </p:txBody>
        </p:sp>
        <p:sp>
          <p:nvSpPr>
            <p:cNvPr id="217" name="pl217"/>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8" name="pl218"/>
            <p:cNvSpPr/>
            <p:nvPr/>
          </p:nvSpPr>
          <p:spPr>
            <a:xfrm>
              <a:off x="6454258" y="1673570"/>
              <a:ext cx="2016134" cy="1285329"/>
            </a:xfrm>
            <a:custGeom>
              <a:avLst/>
              <a:pathLst>
                <a:path w="2016134" h="1285329">
                  <a:moveTo>
                    <a:pt x="0" y="1285329"/>
                  </a:moveTo>
                  <a:lnTo>
                    <a:pt x="118596" y="1285329"/>
                  </a:lnTo>
                  <a:lnTo>
                    <a:pt x="237192" y="1266428"/>
                  </a:lnTo>
                  <a:lnTo>
                    <a:pt x="355788" y="1209722"/>
                  </a:lnTo>
                  <a:lnTo>
                    <a:pt x="474384" y="1077408"/>
                  </a:lnTo>
                  <a:lnTo>
                    <a:pt x="592980" y="793880"/>
                  </a:lnTo>
                  <a:lnTo>
                    <a:pt x="711576" y="585959"/>
                  </a:lnTo>
                  <a:lnTo>
                    <a:pt x="830173" y="302430"/>
                  </a:lnTo>
                  <a:lnTo>
                    <a:pt x="948769" y="151215"/>
                  </a:lnTo>
                  <a:lnTo>
                    <a:pt x="1067365" y="75607"/>
                  </a:lnTo>
                  <a:lnTo>
                    <a:pt x="1185961" y="37803"/>
                  </a:lnTo>
                  <a:lnTo>
                    <a:pt x="1304557" y="0"/>
                  </a:lnTo>
                  <a:lnTo>
                    <a:pt x="1423153" y="18901"/>
                  </a:lnTo>
                  <a:lnTo>
                    <a:pt x="1541750" y="113411"/>
                  </a:lnTo>
                  <a:lnTo>
                    <a:pt x="1660346" y="56705"/>
                  </a:lnTo>
                  <a:lnTo>
                    <a:pt x="1778942" y="37803"/>
                  </a:lnTo>
                  <a:lnTo>
                    <a:pt x="1897538" y="56705"/>
                  </a:lnTo>
                  <a:lnTo>
                    <a:pt x="2016134" y="18901"/>
                  </a:lnTo>
                </a:path>
              </a:pathLst>
            </a:custGeom>
            <a:ln w="27101" cap="flat">
              <a:solidFill>
                <a:srgbClr val="000000">
                  <a:alpha val="80000"/>
                </a:srgbClr>
              </a:solidFill>
              <a:prstDash val="solid"/>
              <a:round/>
            </a:ln>
          </p:spPr>
          <p:txBody>
            <a:bodyPr/>
            <a:lstStyle/>
            <a:p/>
          </p:txBody>
        </p:sp>
        <p:sp>
          <p:nvSpPr>
            <p:cNvPr id="219" name="tx219"/>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N=32</a:t>
              </a:r>
            </a:p>
          </p:txBody>
        </p:sp>
        <p:sp>
          <p:nvSpPr>
            <p:cNvPr id="220" name="tx220"/>
            <p:cNvSpPr/>
            <p:nvPr/>
          </p:nvSpPr>
          <p:spPr>
            <a:xfrm rot="-5400000">
              <a:off x="7110833" y="23295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1" name="tx221"/>
            <p:cNvSpPr/>
            <p:nvPr/>
          </p:nvSpPr>
          <p:spPr>
            <a:xfrm rot="-5400000">
              <a:off x="7229430" y="22232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22" name="tx222"/>
            <p:cNvSpPr/>
            <p:nvPr/>
          </p:nvSpPr>
          <p:spPr>
            <a:xfrm rot="-5400000">
              <a:off x="7348026" y="218777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23" name="tx223"/>
            <p:cNvSpPr/>
            <p:nvPr/>
          </p:nvSpPr>
          <p:spPr>
            <a:xfrm rot="-5400000">
              <a:off x="7466622"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24" name="tx224"/>
            <p:cNvSpPr/>
            <p:nvPr/>
          </p:nvSpPr>
          <p:spPr>
            <a:xfrm rot="-5400000">
              <a:off x="7585218"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25" name="tx225"/>
            <p:cNvSpPr/>
            <p:nvPr/>
          </p:nvSpPr>
          <p:spPr>
            <a:xfrm rot="-5400000">
              <a:off x="7703814"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26" name="tx226"/>
            <p:cNvSpPr/>
            <p:nvPr/>
          </p:nvSpPr>
          <p:spPr>
            <a:xfrm rot="-5400000">
              <a:off x="7822410"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27" name="tx227"/>
            <p:cNvSpPr/>
            <p:nvPr/>
          </p:nvSpPr>
          <p:spPr>
            <a:xfrm rot="-5400000">
              <a:off x="7941006"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28" name="tx228"/>
            <p:cNvSpPr/>
            <p:nvPr/>
          </p:nvSpPr>
          <p:spPr>
            <a:xfrm rot="-5400000">
              <a:off x="8059603"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29" name="tx229"/>
            <p:cNvSpPr/>
            <p:nvPr/>
          </p:nvSpPr>
          <p:spPr>
            <a:xfrm rot="-5400000">
              <a:off x="8178199"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30" name="tx230"/>
            <p:cNvSpPr/>
            <p:nvPr/>
          </p:nvSpPr>
          <p:spPr>
            <a:xfrm rot="-5400000">
              <a:off x="8296795" y="21168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31" name="tx231"/>
            <p:cNvSpPr/>
            <p:nvPr/>
          </p:nvSpPr>
          <p:spPr>
            <a:xfrm rot="-5400000">
              <a:off x="8415391" y="19751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32" name="tx232"/>
            <p:cNvSpPr/>
            <p:nvPr/>
          </p:nvSpPr>
          <p:spPr>
            <a:xfrm>
              <a:off x="6668407" y="279886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3" name="tx233"/>
            <p:cNvSpPr/>
            <p:nvPr/>
          </p:nvSpPr>
          <p:spPr>
            <a:xfrm>
              <a:off x="6787003" y="25862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34" name="tx234"/>
            <p:cNvSpPr/>
            <p:nvPr/>
          </p:nvSpPr>
          <p:spPr>
            <a:xfrm>
              <a:off x="6882556" y="251533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35" name="tx235"/>
            <p:cNvSpPr/>
            <p:nvPr/>
          </p:nvSpPr>
          <p:spPr>
            <a:xfrm>
              <a:off x="7001153" y="237357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36" name="tx236"/>
            <p:cNvSpPr/>
            <p:nvPr/>
          </p:nvSpPr>
          <p:spPr>
            <a:xfrm>
              <a:off x="8448703" y="15760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37" name="rc237"/>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8" name="pl238"/>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9" name="pl239"/>
            <p:cNvSpPr/>
            <p:nvPr/>
          </p:nvSpPr>
          <p:spPr>
            <a:xfrm>
              <a:off x="6045694" y="471769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0" name="pl240"/>
            <p:cNvSpPr/>
            <p:nvPr/>
          </p:nvSpPr>
          <p:spPr>
            <a:xfrm>
              <a:off x="6045694" y="400886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1" name="pl241"/>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rc251"/>
            <p:cNvSpPr/>
            <p:nvPr/>
          </p:nvSpPr>
          <p:spPr>
            <a:xfrm>
              <a:off x="6163697" y="5142983"/>
              <a:ext cx="106736" cy="283528"/>
            </a:xfrm>
            <a:prstGeom prst="rect">
              <a:avLst/>
            </a:prstGeom>
            <a:solidFill>
              <a:srgbClr val="2C7FB8">
                <a:alpha val="100000"/>
              </a:srgbClr>
            </a:solidFill>
          </p:spPr>
          <p:txBody>
            <a:bodyPr/>
            <a:lstStyle/>
            <a:p/>
          </p:txBody>
        </p:sp>
        <p:sp>
          <p:nvSpPr>
            <p:cNvPr id="252" name="rc252"/>
            <p:cNvSpPr/>
            <p:nvPr/>
          </p:nvSpPr>
          <p:spPr>
            <a:xfrm>
              <a:off x="6282293" y="5107542"/>
              <a:ext cx="106736" cy="318969"/>
            </a:xfrm>
            <a:prstGeom prst="rect">
              <a:avLst/>
            </a:prstGeom>
            <a:solidFill>
              <a:srgbClr val="2C7FB8">
                <a:alpha val="100000"/>
              </a:srgbClr>
            </a:solidFill>
          </p:spPr>
          <p:txBody>
            <a:bodyPr/>
            <a:lstStyle/>
            <a:p/>
          </p:txBody>
        </p:sp>
        <p:sp>
          <p:nvSpPr>
            <p:cNvPr id="253" name="rc253"/>
            <p:cNvSpPr/>
            <p:nvPr/>
          </p:nvSpPr>
          <p:spPr>
            <a:xfrm>
              <a:off x="6400889" y="5072101"/>
              <a:ext cx="106736" cy="354410"/>
            </a:xfrm>
            <a:prstGeom prst="rect">
              <a:avLst/>
            </a:prstGeom>
            <a:solidFill>
              <a:srgbClr val="2C7FB8">
                <a:alpha val="100000"/>
              </a:srgbClr>
            </a:solidFill>
          </p:spPr>
          <p:txBody>
            <a:bodyPr/>
            <a:lstStyle/>
            <a:p/>
          </p:txBody>
        </p:sp>
        <p:sp>
          <p:nvSpPr>
            <p:cNvPr id="254" name="rc254"/>
            <p:cNvSpPr/>
            <p:nvPr/>
          </p:nvSpPr>
          <p:spPr>
            <a:xfrm>
              <a:off x="6519485" y="4965778"/>
              <a:ext cx="106736" cy="460734"/>
            </a:xfrm>
            <a:prstGeom prst="rect">
              <a:avLst/>
            </a:prstGeom>
            <a:solidFill>
              <a:srgbClr val="2C7FB8">
                <a:alpha val="100000"/>
              </a:srgbClr>
            </a:solidFill>
          </p:spPr>
          <p:txBody>
            <a:bodyPr/>
            <a:lstStyle/>
            <a:p/>
          </p:txBody>
        </p:sp>
        <p:sp>
          <p:nvSpPr>
            <p:cNvPr id="255" name="rc255"/>
            <p:cNvSpPr/>
            <p:nvPr/>
          </p:nvSpPr>
          <p:spPr>
            <a:xfrm>
              <a:off x="6638082" y="4965778"/>
              <a:ext cx="106736" cy="460734"/>
            </a:xfrm>
            <a:prstGeom prst="rect">
              <a:avLst/>
            </a:prstGeom>
            <a:solidFill>
              <a:srgbClr val="2C7FB8">
                <a:alpha val="100000"/>
              </a:srgbClr>
            </a:solidFill>
          </p:spPr>
          <p:txBody>
            <a:bodyPr/>
            <a:lstStyle/>
            <a:p/>
          </p:txBody>
        </p:sp>
        <p:sp>
          <p:nvSpPr>
            <p:cNvPr id="256" name="rc256"/>
            <p:cNvSpPr/>
            <p:nvPr/>
          </p:nvSpPr>
          <p:spPr>
            <a:xfrm>
              <a:off x="6756678" y="4965778"/>
              <a:ext cx="106736" cy="460734"/>
            </a:xfrm>
            <a:prstGeom prst="rect">
              <a:avLst/>
            </a:prstGeom>
            <a:solidFill>
              <a:srgbClr val="2C7FB8">
                <a:alpha val="100000"/>
              </a:srgbClr>
            </a:solidFill>
          </p:spPr>
          <p:txBody>
            <a:bodyPr/>
            <a:lstStyle/>
            <a:p/>
          </p:txBody>
        </p:sp>
        <p:sp>
          <p:nvSpPr>
            <p:cNvPr id="257" name="rc257"/>
            <p:cNvSpPr/>
            <p:nvPr/>
          </p:nvSpPr>
          <p:spPr>
            <a:xfrm>
              <a:off x="6875274" y="4894896"/>
              <a:ext cx="106736" cy="531616"/>
            </a:xfrm>
            <a:prstGeom prst="rect">
              <a:avLst/>
            </a:prstGeom>
            <a:solidFill>
              <a:srgbClr val="2C7FB8">
                <a:alpha val="100000"/>
              </a:srgbClr>
            </a:solidFill>
          </p:spPr>
          <p:txBody>
            <a:bodyPr/>
            <a:lstStyle/>
            <a:p/>
          </p:txBody>
        </p:sp>
        <p:sp>
          <p:nvSpPr>
            <p:cNvPr id="258" name="rc258"/>
            <p:cNvSpPr/>
            <p:nvPr/>
          </p:nvSpPr>
          <p:spPr>
            <a:xfrm>
              <a:off x="6993870" y="4894896"/>
              <a:ext cx="106736" cy="531616"/>
            </a:xfrm>
            <a:prstGeom prst="rect">
              <a:avLst/>
            </a:prstGeom>
            <a:solidFill>
              <a:srgbClr val="2C7FB8">
                <a:alpha val="100000"/>
              </a:srgbClr>
            </a:solidFill>
          </p:spPr>
          <p:txBody>
            <a:bodyPr/>
            <a:lstStyle/>
            <a:p/>
          </p:txBody>
        </p:sp>
        <p:sp>
          <p:nvSpPr>
            <p:cNvPr id="259" name="rc259"/>
            <p:cNvSpPr/>
            <p:nvPr/>
          </p:nvSpPr>
          <p:spPr>
            <a:xfrm>
              <a:off x="7112466" y="4788572"/>
              <a:ext cx="106736" cy="637939"/>
            </a:xfrm>
            <a:prstGeom prst="rect">
              <a:avLst/>
            </a:prstGeom>
            <a:solidFill>
              <a:srgbClr val="2C7FB8">
                <a:alpha val="100000"/>
              </a:srgbClr>
            </a:solidFill>
          </p:spPr>
          <p:txBody>
            <a:bodyPr/>
            <a:lstStyle/>
            <a:p/>
          </p:txBody>
        </p:sp>
        <p:sp>
          <p:nvSpPr>
            <p:cNvPr id="260" name="rc260"/>
            <p:cNvSpPr/>
            <p:nvPr/>
          </p:nvSpPr>
          <p:spPr>
            <a:xfrm>
              <a:off x="7231062" y="4753131"/>
              <a:ext cx="106736" cy="673380"/>
            </a:xfrm>
            <a:prstGeom prst="rect">
              <a:avLst/>
            </a:prstGeom>
            <a:solidFill>
              <a:srgbClr val="2C7FB8">
                <a:alpha val="100000"/>
              </a:srgbClr>
            </a:solidFill>
          </p:spPr>
          <p:txBody>
            <a:bodyPr/>
            <a:lstStyle/>
            <a:p/>
          </p:txBody>
        </p:sp>
        <p:sp>
          <p:nvSpPr>
            <p:cNvPr id="261" name="rc261"/>
            <p:cNvSpPr/>
            <p:nvPr/>
          </p:nvSpPr>
          <p:spPr>
            <a:xfrm>
              <a:off x="7349659" y="4611367"/>
              <a:ext cx="106736" cy="815144"/>
            </a:xfrm>
            <a:prstGeom prst="rect">
              <a:avLst/>
            </a:prstGeom>
            <a:solidFill>
              <a:srgbClr val="2C7FB8">
                <a:alpha val="100000"/>
              </a:srgbClr>
            </a:solidFill>
          </p:spPr>
          <p:txBody>
            <a:bodyPr/>
            <a:lstStyle/>
            <a:p/>
          </p:txBody>
        </p:sp>
        <p:sp>
          <p:nvSpPr>
            <p:cNvPr id="262" name="rc262"/>
            <p:cNvSpPr/>
            <p:nvPr/>
          </p:nvSpPr>
          <p:spPr>
            <a:xfrm>
              <a:off x="7468255" y="4611367"/>
              <a:ext cx="106736" cy="815144"/>
            </a:xfrm>
            <a:prstGeom prst="rect">
              <a:avLst/>
            </a:prstGeom>
            <a:solidFill>
              <a:srgbClr val="2C7FB8">
                <a:alpha val="100000"/>
              </a:srgbClr>
            </a:solidFill>
          </p:spPr>
          <p:txBody>
            <a:bodyPr/>
            <a:lstStyle/>
            <a:p/>
          </p:txBody>
        </p:sp>
        <p:sp>
          <p:nvSpPr>
            <p:cNvPr id="263" name="rc263"/>
            <p:cNvSpPr/>
            <p:nvPr/>
          </p:nvSpPr>
          <p:spPr>
            <a:xfrm>
              <a:off x="7586851" y="4575926"/>
              <a:ext cx="106736" cy="850585"/>
            </a:xfrm>
            <a:prstGeom prst="rect">
              <a:avLst/>
            </a:prstGeom>
            <a:solidFill>
              <a:srgbClr val="2C7FB8">
                <a:alpha val="100000"/>
              </a:srgbClr>
            </a:solidFill>
          </p:spPr>
          <p:txBody>
            <a:bodyPr/>
            <a:lstStyle/>
            <a:p/>
          </p:txBody>
        </p:sp>
        <p:sp>
          <p:nvSpPr>
            <p:cNvPr id="264" name="rc264"/>
            <p:cNvSpPr/>
            <p:nvPr/>
          </p:nvSpPr>
          <p:spPr>
            <a:xfrm>
              <a:off x="7705447" y="4505044"/>
              <a:ext cx="106736" cy="921468"/>
            </a:xfrm>
            <a:prstGeom prst="rect">
              <a:avLst/>
            </a:prstGeom>
            <a:solidFill>
              <a:srgbClr val="2C7FB8">
                <a:alpha val="100000"/>
              </a:srgbClr>
            </a:solidFill>
          </p:spPr>
          <p:txBody>
            <a:bodyPr/>
            <a:lstStyle/>
            <a:p/>
          </p:txBody>
        </p:sp>
        <p:sp>
          <p:nvSpPr>
            <p:cNvPr id="265" name="rc265"/>
            <p:cNvSpPr/>
            <p:nvPr/>
          </p:nvSpPr>
          <p:spPr>
            <a:xfrm>
              <a:off x="7824043" y="4469603"/>
              <a:ext cx="106736" cy="956909"/>
            </a:xfrm>
            <a:prstGeom prst="rect">
              <a:avLst/>
            </a:prstGeom>
            <a:solidFill>
              <a:srgbClr val="2C7FB8">
                <a:alpha val="100000"/>
              </a:srgbClr>
            </a:solidFill>
          </p:spPr>
          <p:txBody>
            <a:bodyPr/>
            <a:lstStyle/>
            <a:p/>
          </p:txBody>
        </p:sp>
        <p:sp>
          <p:nvSpPr>
            <p:cNvPr id="266" name="rc266"/>
            <p:cNvSpPr/>
            <p:nvPr/>
          </p:nvSpPr>
          <p:spPr>
            <a:xfrm>
              <a:off x="7942639" y="4434161"/>
              <a:ext cx="106736" cy="992350"/>
            </a:xfrm>
            <a:prstGeom prst="rect">
              <a:avLst/>
            </a:prstGeom>
            <a:solidFill>
              <a:srgbClr val="2C7FB8">
                <a:alpha val="100000"/>
              </a:srgbClr>
            </a:solidFill>
          </p:spPr>
          <p:txBody>
            <a:bodyPr/>
            <a:lstStyle/>
            <a:p/>
          </p:txBody>
        </p:sp>
        <p:sp>
          <p:nvSpPr>
            <p:cNvPr id="267" name="rc267"/>
            <p:cNvSpPr/>
            <p:nvPr/>
          </p:nvSpPr>
          <p:spPr>
            <a:xfrm>
              <a:off x="8061236" y="4398720"/>
              <a:ext cx="106736" cy="1027791"/>
            </a:xfrm>
            <a:prstGeom prst="rect">
              <a:avLst/>
            </a:prstGeom>
            <a:solidFill>
              <a:srgbClr val="2C7FB8">
                <a:alpha val="100000"/>
              </a:srgbClr>
            </a:solidFill>
          </p:spPr>
          <p:txBody>
            <a:bodyPr/>
            <a:lstStyle/>
            <a:p/>
          </p:txBody>
        </p:sp>
        <p:sp>
          <p:nvSpPr>
            <p:cNvPr id="268" name="rc268"/>
            <p:cNvSpPr/>
            <p:nvPr/>
          </p:nvSpPr>
          <p:spPr>
            <a:xfrm>
              <a:off x="8179832" y="4363279"/>
              <a:ext cx="106736" cy="1063232"/>
            </a:xfrm>
            <a:prstGeom prst="rect">
              <a:avLst/>
            </a:prstGeom>
            <a:solidFill>
              <a:srgbClr val="2C7FB8">
                <a:alpha val="100000"/>
              </a:srgbClr>
            </a:solidFill>
          </p:spPr>
          <p:txBody>
            <a:bodyPr/>
            <a:lstStyle/>
            <a:p/>
          </p:txBody>
        </p:sp>
        <p:sp>
          <p:nvSpPr>
            <p:cNvPr id="269" name="rc269"/>
            <p:cNvSpPr/>
            <p:nvPr/>
          </p:nvSpPr>
          <p:spPr>
            <a:xfrm>
              <a:off x="8298428" y="4363279"/>
              <a:ext cx="106736" cy="1063232"/>
            </a:xfrm>
            <a:prstGeom prst="rect">
              <a:avLst/>
            </a:prstGeom>
            <a:solidFill>
              <a:srgbClr val="2C7FB8">
                <a:alpha val="100000"/>
              </a:srgbClr>
            </a:solidFill>
          </p:spPr>
          <p:txBody>
            <a:bodyPr/>
            <a:lstStyle/>
            <a:p/>
          </p:txBody>
        </p:sp>
        <p:sp>
          <p:nvSpPr>
            <p:cNvPr id="270" name="rc270"/>
            <p:cNvSpPr/>
            <p:nvPr/>
          </p:nvSpPr>
          <p:spPr>
            <a:xfrm>
              <a:off x="8417024" y="4327838"/>
              <a:ext cx="106736" cy="1098673"/>
            </a:xfrm>
            <a:prstGeom prst="rect">
              <a:avLst/>
            </a:prstGeom>
            <a:solidFill>
              <a:srgbClr val="2C7FB8">
                <a:alpha val="100000"/>
              </a:srgbClr>
            </a:solidFill>
          </p:spPr>
          <p:txBody>
            <a:bodyPr/>
            <a:lstStyle/>
            <a:p/>
          </p:txBody>
        </p:sp>
        <p:sp>
          <p:nvSpPr>
            <p:cNvPr id="271" name="pl271"/>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2" name="pl272"/>
            <p:cNvSpPr/>
            <p:nvPr/>
          </p:nvSpPr>
          <p:spPr>
            <a:xfrm>
              <a:off x="6217065" y="4273495"/>
              <a:ext cx="2253326" cy="1020703"/>
            </a:xfrm>
            <a:custGeom>
              <a:avLst/>
              <a:pathLst>
                <a:path w="2253326" h="1020703">
                  <a:moveTo>
                    <a:pt x="0" y="1020703"/>
                  </a:moveTo>
                  <a:lnTo>
                    <a:pt x="118596" y="1001801"/>
                  </a:lnTo>
                  <a:lnTo>
                    <a:pt x="237192" y="926193"/>
                  </a:lnTo>
                  <a:lnTo>
                    <a:pt x="355788" y="812782"/>
                  </a:lnTo>
                  <a:lnTo>
                    <a:pt x="474384" y="793880"/>
                  </a:lnTo>
                  <a:lnTo>
                    <a:pt x="592980" y="737174"/>
                  </a:lnTo>
                  <a:lnTo>
                    <a:pt x="711576" y="661566"/>
                  </a:lnTo>
                  <a:lnTo>
                    <a:pt x="830173" y="548155"/>
                  </a:lnTo>
                  <a:lnTo>
                    <a:pt x="948769" y="491449"/>
                  </a:lnTo>
                  <a:lnTo>
                    <a:pt x="1067365" y="453645"/>
                  </a:lnTo>
                  <a:lnTo>
                    <a:pt x="1185961" y="321332"/>
                  </a:lnTo>
                  <a:lnTo>
                    <a:pt x="1304557" y="302430"/>
                  </a:lnTo>
                  <a:lnTo>
                    <a:pt x="1423153" y="283528"/>
                  </a:lnTo>
                  <a:lnTo>
                    <a:pt x="1541750" y="226822"/>
                  </a:lnTo>
                  <a:lnTo>
                    <a:pt x="1660346" y="189019"/>
                  </a:lnTo>
                  <a:lnTo>
                    <a:pt x="1778942" y="207921"/>
                  </a:lnTo>
                  <a:lnTo>
                    <a:pt x="1897538" y="189019"/>
                  </a:lnTo>
                  <a:lnTo>
                    <a:pt x="2016134" y="113411"/>
                  </a:lnTo>
                  <a:lnTo>
                    <a:pt x="2134730" y="0"/>
                  </a:lnTo>
                  <a:lnTo>
                    <a:pt x="2253326" y="0"/>
                  </a:lnTo>
                </a:path>
              </a:pathLst>
            </a:custGeom>
            <a:ln w="27101" cap="flat">
              <a:solidFill>
                <a:srgbClr val="000000">
                  <a:alpha val="80000"/>
                </a:srgbClr>
              </a:solidFill>
              <a:prstDash val="solid"/>
              <a:round/>
            </a:ln>
          </p:spPr>
          <p:txBody>
            <a:bodyPr/>
            <a:lstStyle/>
            <a:p/>
          </p:txBody>
        </p:sp>
        <p:sp>
          <p:nvSpPr>
            <p:cNvPr id="273" name="tx273"/>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N=32</a:t>
              </a:r>
            </a:p>
          </p:txBody>
        </p:sp>
        <p:sp>
          <p:nvSpPr>
            <p:cNvPr id="274" name="tx274"/>
            <p:cNvSpPr/>
            <p:nvPr/>
          </p:nvSpPr>
          <p:spPr>
            <a:xfrm rot="-5400000">
              <a:off x="6873641" y="49389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5" name="tx275"/>
            <p:cNvSpPr/>
            <p:nvPr/>
          </p:nvSpPr>
          <p:spPr>
            <a:xfrm rot="-5400000">
              <a:off x="6992237" y="49389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6" name="tx276"/>
            <p:cNvSpPr/>
            <p:nvPr/>
          </p:nvSpPr>
          <p:spPr>
            <a:xfrm rot="-5400000">
              <a:off x="7110833" y="483259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77" name="tx277"/>
            <p:cNvSpPr/>
            <p:nvPr/>
          </p:nvSpPr>
          <p:spPr>
            <a:xfrm rot="-5400000">
              <a:off x="7229430" y="479715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78" name="tx278"/>
            <p:cNvSpPr/>
            <p:nvPr/>
          </p:nvSpPr>
          <p:spPr>
            <a:xfrm rot="-5400000">
              <a:off x="7348026" y="46553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79" name="tx279"/>
            <p:cNvSpPr/>
            <p:nvPr/>
          </p:nvSpPr>
          <p:spPr>
            <a:xfrm rot="-5400000">
              <a:off x="7466622" y="46553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80" name="tx280"/>
            <p:cNvSpPr/>
            <p:nvPr/>
          </p:nvSpPr>
          <p:spPr>
            <a:xfrm rot="-5400000">
              <a:off x="7585218"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81" name="tx281"/>
            <p:cNvSpPr/>
            <p:nvPr/>
          </p:nvSpPr>
          <p:spPr>
            <a:xfrm rot="-5400000">
              <a:off x="7703814" y="45490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82" name="tx282"/>
            <p:cNvSpPr/>
            <p:nvPr/>
          </p:nvSpPr>
          <p:spPr>
            <a:xfrm rot="-5400000">
              <a:off x="7822410" y="45136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283" name="tx283"/>
            <p:cNvSpPr/>
            <p:nvPr/>
          </p:nvSpPr>
          <p:spPr>
            <a:xfrm rot="-5400000">
              <a:off x="7941006" y="44781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284" name="tx284"/>
            <p:cNvSpPr/>
            <p:nvPr/>
          </p:nvSpPr>
          <p:spPr>
            <a:xfrm rot="-5400000">
              <a:off x="8059603" y="444274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285" name="tx285"/>
            <p:cNvSpPr/>
            <p:nvPr/>
          </p:nvSpPr>
          <p:spPr>
            <a:xfrm rot="-5400000">
              <a:off x="8178199" y="4407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30</a:t>
              </a:r>
            </a:p>
          </p:txBody>
        </p:sp>
        <p:sp>
          <p:nvSpPr>
            <p:cNvPr id="286" name="tx286"/>
            <p:cNvSpPr/>
            <p:nvPr/>
          </p:nvSpPr>
          <p:spPr>
            <a:xfrm rot="-5400000">
              <a:off x="8296795" y="4407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30</a:t>
              </a:r>
            </a:p>
          </p:txBody>
        </p:sp>
        <p:sp>
          <p:nvSpPr>
            <p:cNvPr id="287" name="tx287"/>
            <p:cNvSpPr/>
            <p:nvPr/>
          </p:nvSpPr>
          <p:spPr>
            <a:xfrm rot="-5400000">
              <a:off x="8415391" y="43718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31</a:t>
              </a:r>
            </a:p>
          </p:txBody>
        </p:sp>
        <p:sp>
          <p:nvSpPr>
            <p:cNvPr id="288" name="tx288"/>
            <p:cNvSpPr/>
            <p:nvPr/>
          </p:nvSpPr>
          <p:spPr>
            <a:xfrm>
              <a:off x="6194022"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89" name="tx289"/>
            <p:cNvSpPr/>
            <p:nvPr/>
          </p:nvSpPr>
          <p:spPr>
            <a:xfrm>
              <a:off x="6312619" y="50183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90" name="tx290"/>
            <p:cNvSpPr/>
            <p:nvPr/>
          </p:nvSpPr>
          <p:spPr>
            <a:xfrm>
              <a:off x="6408172" y="49829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91" name="tx291"/>
            <p:cNvSpPr/>
            <p:nvPr/>
          </p:nvSpPr>
          <p:spPr>
            <a:xfrm>
              <a:off x="6526768" y="48766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2" name="tx292"/>
            <p:cNvSpPr/>
            <p:nvPr/>
          </p:nvSpPr>
          <p:spPr>
            <a:xfrm>
              <a:off x="6645364" y="48766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3" name="tx293"/>
            <p:cNvSpPr/>
            <p:nvPr/>
          </p:nvSpPr>
          <p:spPr>
            <a:xfrm>
              <a:off x="6763960" y="487662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4" name="tx294"/>
            <p:cNvSpPr/>
            <p:nvPr/>
          </p:nvSpPr>
          <p:spPr>
            <a:xfrm>
              <a:off x="8448703" y="415704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5" name="rc295"/>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6" name="rc296"/>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7" name="tx297"/>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98" name="rc298"/>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0" name="rc300"/>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2" name="rc302"/>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4" name="rc304"/>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6" name="rc306"/>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08" name="pl308"/>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9" name="pl309"/>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tx319"/>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0" name="tx320"/>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1" name="tx321"/>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2" name="tx322"/>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3" name="tx323"/>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4" name="tx324"/>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5" name="tx325"/>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6" name="tx326"/>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7" name="tx327"/>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8" name="tx328"/>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9" name="pl329"/>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0" name="pl330"/>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tx340"/>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1" name="tx341"/>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2" name="tx342"/>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3" name="tx343"/>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4" name="tx344"/>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5" name="tx345"/>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6" name="tx346"/>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7" name="tx347"/>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48" name="tx348"/>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9" name="tx349"/>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0" name="pl350"/>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1" name="pl351"/>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tx361"/>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2" name="tx362"/>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3" name="tx363"/>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4" name="tx364"/>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5" name="tx365"/>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6" name="tx366"/>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7" name="tx367"/>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68" name="tx368"/>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69" name="tx369"/>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0" name="tx370"/>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1" name="tx371"/>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2" name="tx372"/>
            <p:cNvSpPr/>
            <p:nvPr/>
          </p:nvSpPr>
          <p:spPr>
            <a:xfrm>
              <a:off x="508182" y="22100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3" name="tx373"/>
            <p:cNvSpPr/>
            <p:nvPr/>
          </p:nvSpPr>
          <p:spPr>
            <a:xfrm>
              <a:off x="508182"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4" name="tx374"/>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5" name="tx375"/>
            <p:cNvSpPr/>
            <p:nvPr/>
          </p:nvSpPr>
          <p:spPr>
            <a:xfrm>
              <a:off x="508182" y="46776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6" name="tx376"/>
            <p:cNvSpPr/>
            <p:nvPr/>
          </p:nvSpPr>
          <p:spPr>
            <a:xfrm>
              <a:off x="508182"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7" name="tx377"/>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9" name="tx379"/>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0" name="tx380"/>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1" name="tx381"/>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2" name="tx382"/>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3" name="tx383"/>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4" name="tx384"/>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5" name="tx385"/>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6" name="tx386"/>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7" name="tx387"/>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88" name="tx388"/>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89" name="rc389"/>
            <p:cNvSpPr/>
            <p:nvPr/>
          </p:nvSpPr>
          <p:spPr>
            <a:xfrm>
              <a:off x="3743125" y="6243826"/>
              <a:ext cx="201456" cy="201456"/>
            </a:xfrm>
            <a:prstGeom prst="rect">
              <a:avLst/>
            </a:prstGeom>
            <a:solidFill>
              <a:srgbClr val="2C7FB8">
                <a:alpha val="100000"/>
              </a:srgbClr>
            </a:solidFill>
          </p:spPr>
          <p:txBody>
            <a:bodyPr/>
            <a:lstStyle/>
            <a:p/>
          </p:txBody>
        </p:sp>
        <p:sp>
          <p:nvSpPr>
            <p:cNvPr id="390" name="tx390"/>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1" name="pl391"/>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2" name="tx392"/>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3" name="tx393"/>
            <p:cNvSpPr/>
            <p:nvPr/>
          </p:nvSpPr>
          <p:spPr>
            <a:xfrm>
              <a:off x="714376" y="435349"/>
              <a:ext cx="71635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FCV countries, 2006-2025</a:t>
              </a:r>
            </a:p>
          </p:txBody>
        </p:sp>
        <p:sp>
          <p:nvSpPr>
            <p:cNvPr id="394" name="tx394"/>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39871"/>
              <a:ext cx="3818273" cy="954021"/>
            </a:xfrm>
            <a:custGeom>
              <a:avLst/>
              <a:pathLst>
                <a:path w="3818273" h="954021">
                  <a:moveTo>
                    <a:pt x="0" y="954021"/>
                  </a:moveTo>
                  <a:lnTo>
                    <a:pt x="254551" y="954021"/>
                  </a:lnTo>
                  <a:lnTo>
                    <a:pt x="509103" y="869842"/>
                  </a:lnTo>
                  <a:lnTo>
                    <a:pt x="763654" y="897902"/>
                  </a:lnTo>
                  <a:lnTo>
                    <a:pt x="1018206" y="925961"/>
                  </a:lnTo>
                  <a:lnTo>
                    <a:pt x="1272757" y="869842"/>
                  </a:lnTo>
                  <a:lnTo>
                    <a:pt x="1527309" y="869842"/>
                  </a:lnTo>
                  <a:lnTo>
                    <a:pt x="1781861" y="869842"/>
                  </a:lnTo>
                  <a:lnTo>
                    <a:pt x="2036412" y="841783"/>
                  </a:lnTo>
                  <a:lnTo>
                    <a:pt x="2290964" y="757605"/>
                  </a:lnTo>
                  <a:lnTo>
                    <a:pt x="2545515" y="729545"/>
                  </a:lnTo>
                  <a:lnTo>
                    <a:pt x="2800067" y="813723"/>
                  </a:lnTo>
                  <a:lnTo>
                    <a:pt x="3054619" y="757605"/>
                  </a:lnTo>
                  <a:lnTo>
                    <a:pt x="3309170" y="420891"/>
                  </a:lnTo>
                  <a:lnTo>
                    <a:pt x="3563722" y="0"/>
                  </a:lnTo>
                  <a:lnTo>
                    <a:pt x="3818273" y="56118"/>
                  </a:lnTo>
                </a:path>
              </a:pathLst>
            </a:custGeom>
            <a:ln w="29811" cap="flat">
              <a:solidFill>
                <a:srgbClr val="FF0000">
                  <a:alpha val="100000"/>
                </a:srgbClr>
              </a:solidFill>
              <a:prstDash val="solid"/>
              <a:round/>
            </a:ln>
          </p:spPr>
          <p:txBody>
            <a:bodyPr/>
            <a:lstStyle/>
            <a:p/>
          </p:txBody>
        </p:sp>
        <p:sp>
          <p:nvSpPr>
            <p:cNvPr id="33" name="pl33"/>
            <p:cNvSpPr/>
            <p:nvPr/>
          </p:nvSpPr>
          <p:spPr>
            <a:xfrm>
              <a:off x="910081" y="3924050"/>
              <a:ext cx="3818273" cy="869842"/>
            </a:xfrm>
            <a:custGeom>
              <a:avLst/>
              <a:pathLst>
                <a:path w="3818273" h="869842">
                  <a:moveTo>
                    <a:pt x="0" y="869842"/>
                  </a:moveTo>
                  <a:lnTo>
                    <a:pt x="254551" y="869842"/>
                  </a:lnTo>
                  <a:lnTo>
                    <a:pt x="509103" y="785664"/>
                  </a:lnTo>
                  <a:lnTo>
                    <a:pt x="763654" y="841783"/>
                  </a:lnTo>
                  <a:lnTo>
                    <a:pt x="1018206" y="869842"/>
                  </a:lnTo>
                  <a:lnTo>
                    <a:pt x="1272757" y="813723"/>
                  </a:lnTo>
                  <a:lnTo>
                    <a:pt x="1527309" y="813723"/>
                  </a:lnTo>
                  <a:lnTo>
                    <a:pt x="1781861" y="841783"/>
                  </a:lnTo>
                  <a:lnTo>
                    <a:pt x="2036412" y="841783"/>
                  </a:lnTo>
                  <a:lnTo>
                    <a:pt x="2290964" y="813723"/>
                  </a:lnTo>
                  <a:lnTo>
                    <a:pt x="2545515" y="785664"/>
                  </a:lnTo>
                  <a:lnTo>
                    <a:pt x="2800067" y="813723"/>
                  </a:lnTo>
                  <a:lnTo>
                    <a:pt x="3054619" y="757605"/>
                  </a:lnTo>
                  <a:lnTo>
                    <a:pt x="3309170" y="392832"/>
                  </a:lnTo>
                  <a:lnTo>
                    <a:pt x="3563722" y="0"/>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6848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5445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5726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2359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815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711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6848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29205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899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99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68" name="tx68"/>
            <p:cNvSpPr/>
            <p:nvPr/>
          </p:nvSpPr>
          <p:spPr>
            <a:xfrm>
              <a:off x="192828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70" name="tx70"/>
            <p:cNvSpPr/>
            <p:nvPr/>
          </p:nvSpPr>
          <p:spPr>
            <a:xfrm>
              <a:off x="2946494"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1" name="tx71"/>
            <p:cNvSpPr/>
            <p:nvPr/>
          </p:nvSpPr>
          <p:spPr>
            <a:xfrm>
              <a:off x="3455597" y="47807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72" name="tx72"/>
            <p:cNvSpPr/>
            <p:nvPr/>
          </p:nvSpPr>
          <p:spPr>
            <a:xfrm>
              <a:off x="3964700"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3" name="tx73"/>
            <p:cNvSpPr/>
            <p:nvPr/>
          </p:nvSpPr>
          <p:spPr>
            <a:xfrm>
              <a:off x="4473803" y="399509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4" name="tx74"/>
            <p:cNvSpPr/>
            <p:nvPr/>
          </p:nvSpPr>
          <p:spPr>
            <a:xfrm>
              <a:off x="4728355" y="399509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31</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77" name="tx77"/>
            <p:cNvSpPr/>
            <p:nvPr/>
          </p:nvSpPr>
          <p:spPr>
            <a:xfrm>
              <a:off x="1928287"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8" name="tx78"/>
            <p:cNvSpPr/>
            <p:nvPr/>
          </p:nvSpPr>
          <p:spPr>
            <a:xfrm>
              <a:off x="2437390" y="453919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79" name="tx79"/>
            <p:cNvSpPr/>
            <p:nvPr/>
          </p:nvSpPr>
          <p:spPr>
            <a:xfrm>
              <a:off x="2946494" y="451113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80" name="tx80"/>
            <p:cNvSpPr/>
            <p:nvPr/>
          </p:nvSpPr>
          <p:spPr>
            <a:xfrm>
              <a:off x="3455597" y="43989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81" name="tx81"/>
            <p:cNvSpPr/>
            <p:nvPr/>
          </p:nvSpPr>
          <p:spPr>
            <a:xfrm>
              <a:off x="3964700" y="442695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a:t>
              </a:r>
            </a:p>
          </p:txBody>
        </p:sp>
        <p:sp>
          <p:nvSpPr>
            <p:cNvPr id="82" name="tx82"/>
            <p:cNvSpPr/>
            <p:nvPr/>
          </p:nvSpPr>
          <p:spPr>
            <a:xfrm>
              <a:off x="4473803" y="366935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34</a:t>
              </a:r>
            </a:p>
          </p:txBody>
        </p:sp>
        <p:sp>
          <p:nvSpPr>
            <p:cNvPr id="83" name="tx83"/>
            <p:cNvSpPr/>
            <p:nvPr/>
          </p:nvSpPr>
          <p:spPr>
            <a:xfrm>
              <a:off x="4728355" y="37254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37774"/>
              <a:ext cx="3818273" cy="56118"/>
            </a:xfrm>
            <a:custGeom>
              <a:avLst/>
              <a:pathLst>
                <a:path w="3818273" h="56118">
                  <a:moveTo>
                    <a:pt x="0" y="56118"/>
                  </a:moveTo>
                  <a:lnTo>
                    <a:pt x="254551" y="56118"/>
                  </a:lnTo>
                  <a:lnTo>
                    <a:pt x="509103" y="56118"/>
                  </a:lnTo>
                  <a:lnTo>
                    <a:pt x="763654" y="56118"/>
                  </a:lnTo>
                  <a:lnTo>
                    <a:pt x="1018206" y="56118"/>
                  </a:lnTo>
                  <a:lnTo>
                    <a:pt x="1272757" y="56118"/>
                  </a:lnTo>
                  <a:lnTo>
                    <a:pt x="1527309" y="56118"/>
                  </a:lnTo>
                  <a:lnTo>
                    <a:pt x="1781861" y="56118"/>
                  </a:lnTo>
                  <a:lnTo>
                    <a:pt x="2036412" y="56118"/>
                  </a:lnTo>
                  <a:lnTo>
                    <a:pt x="2290964" y="56118"/>
                  </a:lnTo>
                  <a:lnTo>
                    <a:pt x="2545515" y="56118"/>
                  </a:lnTo>
                  <a:lnTo>
                    <a:pt x="2800067" y="56118"/>
                  </a:lnTo>
                  <a:lnTo>
                    <a:pt x="3054619" y="56118"/>
                  </a:lnTo>
                  <a:lnTo>
                    <a:pt x="3309170" y="28059"/>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37774"/>
              <a:ext cx="3818273" cy="56118"/>
            </a:xfrm>
            <a:custGeom>
              <a:avLst/>
              <a:pathLst>
                <a:path w="3818273" h="56118">
                  <a:moveTo>
                    <a:pt x="0" y="56118"/>
                  </a:moveTo>
                  <a:lnTo>
                    <a:pt x="254551" y="56118"/>
                  </a:lnTo>
                  <a:lnTo>
                    <a:pt x="509103" y="56118"/>
                  </a:lnTo>
                  <a:lnTo>
                    <a:pt x="763654" y="56118"/>
                  </a:lnTo>
                  <a:lnTo>
                    <a:pt x="1018206" y="56118"/>
                  </a:lnTo>
                  <a:lnTo>
                    <a:pt x="1272757" y="56118"/>
                  </a:lnTo>
                  <a:lnTo>
                    <a:pt x="1527309" y="56118"/>
                  </a:lnTo>
                  <a:lnTo>
                    <a:pt x="1781861" y="56118"/>
                  </a:lnTo>
                  <a:lnTo>
                    <a:pt x="2036412" y="56118"/>
                  </a:lnTo>
                  <a:lnTo>
                    <a:pt x="2290964" y="56118"/>
                  </a:lnTo>
                  <a:lnTo>
                    <a:pt x="2545515" y="56118"/>
                  </a:lnTo>
                  <a:lnTo>
                    <a:pt x="2800067" y="56118"/>
                  </a:lnTo>
                  <a:lnTo>
                    <a:pt x="3054619" y="56118"/>
                  </a:lnTo>
                  <a:lnTo>
                    <a:pt x="3309170" y="28059"/>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6" name="tx156"/>
            <p:cNvSpPr/>
            <p:nvPr/>
          </p:nvSpPr>
          <p:spPr>
            <a:xfrm>
              <a:off x="8921680"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5" name="tx165"/>
            <p:cNvSpPr/>
            <p:nvPr/>
          </p:nvSpPr>
          <p:spPr>
            <a:xfrm>
              <a:off x="8921680" y="45672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(3)</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(3)</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(5)</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(7)</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(10)</a:t>
              </a:r>
            </a:p>
          </p:txBody>
        </p:sp>
        <p:sp>
          <p:nvSpPr>
            <p:cNvPr id="181" name="tx181"/>
            <p:cNvSpPr/>
            <p:nvPr/>
          </p:nvSpPr>
          <p:spPr>
            <a:xfrm rot="-2700000">
              <a:off x="3285964"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(11)</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(12)</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(15)</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(16)</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(18)</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(3)</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(4)</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2402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FCV countries,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declined to 32% and last dose (HPVc) coverage remained the same at 31%.
HPV1 coverage among boys remained the same at 2% and HPVc coverage remained the same at 2%.
HPV vaccine was available in 18* (out of 32) countries for girls and 4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remained the same at 31% and coverage among boys remained the same at 2%</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396447" y="5231424"/>
              <a:ext cx="441569" cy="235848"/>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5" name="rc5"/>
            <p:cNvSpPr/>
            <p:nvPr/>
          </p:nvSpPr>
          <p:spPr>
            <a:xfrm>
              <a:off x="7838016" y="5231424"/>
              <a:ext cx="441569" cy="235848"/>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6" name="rc6"/>
            <p:cNvSpPr/>
            <p:nvPr/>
          </p:nvSpPr>
          <p:spPr>
            <a:xfrm>
              <a:off x="8279586" y="5231424"/>
              <a:ext cx="441569" cy="23584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 name="rc7"/>
            <p:cNvSpPr/>
            <p:nvPr/>
          </p:nvSpPr>
          <p:spPr>
            <a:xfrm>
              <a:off x="6954877" y="1221992"/>
              <a:ext cx="441569" cy="235848"/>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8" name="rc8"/>
            <p:cNvSpPr/>
            <p:nvPr/>
          </p:nvSpPr>
          <p:spPr>
            <a:xfrm>
              <a:off x="7396447" y="1221992"/>
              <a:ext cx="441569" cy="235848"/>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9" name="rc9"/>
            <p:cNvSpPr/>
            <p:nvPr/>
          </p:nvSpPr>
          <p:spPr>
            <a:xfrm>
              <a:off x="7838016" y="1221992"/>
              <a:ext cx="441569" cy="23584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 name="rc10"/>
            <p:cNvSpPr/>
            <p:nvPr/>
          </p:nvSpPr>
          <p:spPr>
            <a:xfrm>
              <a:off x="8279586" y="1221992"/>
              <a:ext cx="441569" cy="235848"/>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11" name="rc11"/>
            <p:cNvSpPr/>
            <p:nvPr/>
          </p:nvSpPr>
          <p:spPr>
            <a:xfrm>
              <a:off x="6513308" y="4759726"/>
              <a:ext cx="441569" cy="23584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2" name="rc12"/>
            <p:cNvSpPr/>
            <p:nvPr/>
          </p:nvSpPr>
          <p:spPr>
            <a:xfrm>
              <a:off x="6954877" y="4759726"/>
              <a:ext cx="441569" cy="23584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 name="rc13"/>
            <p:cNvSpPr/>
            <p:nvPr/>
          </p:nvSpPr>
          <p:spPr>
            <a:xfrm>
              <a:off x="7396447" y="4759726"/>
              <a:ext cx="441569" cy="235848"/>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4" name="rc14"/>
            <p:cNvSpPr/>
            <p:nvPr/>
          </p:nvSpPr>
          <p:spPr>
            <a:xfrm>
              <a:off x="7838016" y="4759726"/>
              <a:ext cx="441569" cy="235848"/>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5" name="rc15"/>
            <p:cNvSpPr/>
            <p:nvPr/>
          </p:nvSpPr>
          <p:spPr>
            <a:xfrm>
              <a:off x="8279586" y="4759726"/>
              <a:ext cx="441569" cy="235848"/>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6" name="rc16"/>
            <p:cNvSpPr/>
            <p:nvPr/>
          </p:nvSpPr>
          <p:spPr>
            <a:xfrm>
              <a:off x="2539184" y="3816330"/>
              <a:ext cx="441569" cy="235848"/>
            </a:xfrm>
            <a:prstGeom prst="rect">
              <a:avLst/>
            </a:prstGeom>
            <a:solidFill>
              <a:srgbClr val="60A940">
                <a:alpha val="100000"/>
              </a:srgbClr>
            </a:solidFill>
            <a:ln w="2710" cap="flat">
              <a:solidFill>
                <a:srgbClr val="FFFFFF">
                  <a:alpha val="100000"/>
                </a:srgbClr>
              </a:solidFill>
              <a:prstDash val="solid"/>
              <a:miter/>
            </a:ln>
          </p:spPr>
          <p:txBody>
            <a:bodyPr/>
            <a:lstStyle/>
            <a:p/>
          </p:txBody>
        </p:sp>
        <p:sp>
          <p:nvSpPr>
            <p:cNvPr id="17" name="rc17"/>
            <p:cNvSpPr/>
            <p:nvPr/>
          </p:nvSpPr>
          <p:spPr>
            <a:xfrm>
              <a:off x="2980753" y="3816330"/>
              <a:ext cx="441569" cy="235848"/>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18" name="rc18"/>
            <p:cNvSpPr/>
            <p:nvPr/>
          </p:nvSpPr>
          <p:spPr>
            <a:xfrm>
              <a:off x="3422322" y="3816330"/>
              <a:ext cx="441569" cy="235848"/>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9" name="rc19"/>
            <p:cNvSpPr/>
            <p:nvPr/>
          </p:nvSpPr>
          <p:spPr>
            <a:xfrm>
              <a:off x="3863892" y="3816330"/>
              <a:ext cx="441569" cy="23584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 name="rc20"/>
            <p:cNvSpPr/>
            <p:nvPr/>
          </p:nvSpPr>
          <p:spPr>
            <a:xfrm>
              <a:off x="4305461" y="3816330"/>
              <a:ext cx="441569" cy="23584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 name="rc21"/>
            <p:cNvSpPr/>
            <p:nvPr/>
          </p:nvSpPr>
          <p:spPr>
            <a:xfrm>
              <a:off x="4747031" y="3816330"/>
              <a:ext cx="441569" cy="23584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2" name="rc22"/>
            <p:cNvSpPr/>
            <p:nvPr/>
          </p:nvSpPr>
          <p:spPr>
            <a:xfrm>
              <a:off x="5188600" y="3816330"/>
              <a:ext cx="441569" cy="235848"/>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23" name="rc23"/>
            <p:cNvSpPr/>
            <p:nvPr/>
          </p:nvSpPr>
          <p:spPr>
            <a:xfrm>
              <a:off x="5630169" y="3816330"/>
              <a:ext cx="441569" cy="23584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4" name="rc24"/>
            <p:cNvSpPr/>
            <p:nvPr/>
          </p:nvSpPr>
          <p:spPr>
            <a:xfrm>
              <a:off x="6071739" y="3816330"/>
              <a:ext cx="441569" cy="23584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5" name="rc25"/>
            <p:cNvSpPr/>
            <p:nvPr/>
          </p:nvSpPr>
          <p:spPr>
            <a:xfrm>
              <a:off x="6513308" y="3816330"/>
              <a:ext cx="441569" cy="23584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 name="rc26"/>
            <p:cNvSpPr/>
            <p:nvPr/>
          </p:nvSpPr>
          <p:spPr>
            <a:xfrm>
              <a:off x="6954877" y="3816330"/>
              <a:ext cx="441569" cy="23584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 name="rc27"/>
            <p:cNvSpPr/>
            <p:nvPr/>
          </p:nvSpPr>
          <p:spPr>
            <a:xfrm>
              <a:off x="7396447" y="3816330"/>
              <a:ext cx="441569" cy="235848"/>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28" name="rc28"/>
            <p:cNvSpPr/>
            <p:nvPr/>
          </p:nvSpPr>
          <p:spPr>
            <a:xfrm>
              <a:off x="7838016" y="3816330"/>
              <a:ext cx="441569" cy="235848"/>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29" name="rc29"/>
            <p:cNvSpPr/>
            <p:nvPr/>
          </p:nvSpPr>
          <p:spPr>
            <a:xfrm>
              <a:off x="8279586" y="3816330"/>
              <a:ext cx="441569" cy="235848"/>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30" name="rc30"/>
            <p:cNvSpPr/>
            <p:nvPr/>
          </p:nvSpPr>
          <p:spPr>
            <a:xfrm>
              <a:off x="8279586" y="1457841"/>
              <a:ext cx="441569" cy="235848"/>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31" name="rc31"/>
            <p:cNvSpPr/>
            <p:nvPr/>
          </p:nvSpPr>
          <p:spPr>
            <a:xfrm>
              <a:off x="6513308" y="2401237"/>
              <a:ext cx="441569" cy="235848"/>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32" name="rc32"/>
            <p:cNvSpPr/>
            <p:nvPr/>
          </p:nvSpPr>
          <p:spPr>
            <a:xfrm>
              <a:off x="6954877" y="2401237"/>
              <a:ext cx="441569" cy="235848"/>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3" name="rc33"/>
            <p:cNvSpPr/>
            <p:nvPr/>
          </p:nvSpPr>
          <p:spPr>
            <a:xfrm>
              <a:off x="7396447" y="2401237"/>
              <a:ext cx="441569" cy="235848"/>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34" name="rc34"/>
            <p:cNvSpPr/>
            <p:nvPr/>
          </p:nvSpPr>
          <p:spPr>
            <a:xfrm>
              <a:off x="7838016" y="2401237"/>
              <a:ext cx="441569" cy="235848"/>
            </a:xfrm>
            <a:prstGeom prst="rect">
              <a:avLst/>
            </a:prstGeom>
            <a:solidFill>
              <a:srgbClr val="78B841">
                <a:alpha val="100000"/>
              </a:srgbClr>
            </a:solidFill>
            <a:ln w="2710" cap="flat">
              <a:solidFill>
                <a:srgbClr val="FFFFFF">
                  <a:alpha val="100000"/>
                </a:srgbClr>
              </a:solidFill>
              <a:prstDash val="solid"/>
              <a:miter/>
            </a:ln>
          </p:spPr>
          <p:txBody>
            <a:bodyPr/>
            <a:lstStyle/>
            <a:p/>
          </p:txBody>
        </p:sp>
        <p:sp>
          <p:nvSpPr>
            <p:cNvPr id="35" name="rc35"/>
            <p:cNvSpPr/>
            <p:nvPr/>
          </p:nvSpPr>
          <p:spPr>
            <a:xfrm>
              <a:off x="8279586" y="2401237"/>
              <a:ext cx="441569" cy="235848"/>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36" name="rc36"/>
            <p:cNvSpPr/>
            <p:nvPr/>
          </p:nvSpPr>
          <p:spPr>
            <a:xfrm>
              <a:off x="5188600" y="3344632"/>
              <a:ext cx="441569" cy="235848"/>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37" name="rc37"/>
            <p:cNvSpPr/>
            <p:nvPr/>
          </p:nvSpPr>
          <p:spPr>
            <a:xfrm>
              <a:off x="5630169" y="3344632"/>
              <a:ext cx="441569" cy="235848"/>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38" name="rc38"/>
            <p:cNvSpPr/>
            <p:nvPr/>
          </p:nvSpPr>
          <p:spPr>
            <a:xfrm>
              <a:off x="6071739" y="3344632"/>
              <a:ext cx="441569" cy="235848"/>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39" name="rc39"/>
            <p:cNvSpPr/>
            <p:nvPr/>
          </p:nvSpPr>
          <p:spPr>
            <a:xfrm>
              <a:off x="6513308" y="3344632"/>
              <a:ext cx="441569" cy="235848"/>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40" name="rc40"/>
            <p:cNvSpPr/>
            <p:nvPr/>
          </p:nvSpPr>
          <p:spPr>
            <a:xfrm>
              <a:off x="6954877" y="3344632"/>
              <a:ext cx="441569" cy="235848"/>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41" name="rc41"/>
            <p:cNvSpPr/>
            <p:nvPr/>
          </p:nvSpPr>
          <p:spPr>
            <a:xfrm>
              <a:off x="7396447" y="3344632"/>
              <a:ext cx="441569" cy="235848"/>
            </a:xfrm>
            <a:prstGeom prst="rect">
              <a:avLst/>
            </a:prstGeom>
            <a:solidFill>
              <a:srgbClr val="F9911C">
                <a:alpha val="100000"/>
              </a:srgbClr>
            </a:solidFill>
            <a:ln w="2710" cap="flat">
              <a:solidFill>
                <a:srgbClr val="FFFFFF">
                  <a:alpha val="100000"/>
                </a:srgbClr>
              </a:solidFill>
              <a:prstDash val="solid"/>
              <a:miter/>
            </a:ln>
          </p:spPr>
          <p:txBody>
            <a:bodyPr/>
            <a:lstStyle/>
            <a:p/>
          </p:txBody>
        </p:sp>
        <p:sp>
          <p:nvSpPr>
            <p:cNvPr id="42" name="rc42"/>
            <p:cNvSpPr/>
            <p:nvPr/>
          </p:nvSpPr>
          <p:spPr>
            <a:xfrm>
              <a:off x="7838016" y="3344632"/>
              <a:ext cx="441569" cy="235848"/>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43" name="rc43"/>
            <p:cNvSpPr/>
            <p:nvPr/>
          </p:nvSpPr>
          <p:spPr>
            <a:xfrm>
              <a:off x="8279586" y="3344632"/>
              <a:ext cx="441569" cy="235848"/>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44" name="rc44"/>
            <p:cNvSpPr/>
            <p:nvPr/>
          </p:nvSpPr>
          <p:spPr>
            <a:xfrm>
              <a:off x="4305461" y="2872935"/>
              <a:ext cx="441569" cy="235848"/>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45" name="rc45"/>
            <p:cNvSpPr/>
            <p:nvPr/>
          </p:nvSpPr>
          <p:spPr>
            <a:xfrm>
              <a:off x="4747031" y="2872935"/>
              <a:ext cx="441569" cy="235848"/>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46" name="rc46"/>
            <p:cNvSpPr/>
            <p:nvPr/>
          </p:nvSpPr>
          <p:spPr>
            <a:xfrm>
              <a:off x="5188600" y="2872935"/>
              <a:ext cx="441569" cy="235848"/>
            </a:xfrm>
            <a:prstGeom prst="rect">
              <a:avLst/>
            </a:prstGeom>
            <a:solidFill>
              <a:srgbClr val="FEB813">
                <a:alpha val="100000"/>
              </a:srgbClr>
            </a:solidFill>
            <a:ln w="2710" cap="flat">
              <a:solidFill>
                <a:srgbClr val="FFFFFF">
                  <a:alpha val="100000"/>
                </a:srgbClr>
              </a:solidFill>
              <a:prstDash val="solid"/>
              <a:miter/>
            </a:ln>
          </p:spPr>
          <p:txBody>
            <a:bodyPr/>
            <a:lstStyle/>
            <a:p/>
          </p:txBody>
        </p:sp>
        <p:sp>
          <p:nvSpPr>
            <p:cNvPr id="47" name="rc47"/>
            <p:cNvSpPr/>
            <p:nvPr/>
          </p:nvSpPr>
          <p:spPr>
            <a:xfrm>
              <a:off x="5630169" y="2872935"/>
              <a:ext cx="441569" cy="235848"/>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48" name="rc48"/>
            <p:cNvSpPr/>
            <p:nvPr/>
          </p:nvSpPr>
          <p:spPr>
            <a:xfrm>
              <a:off x="6071739" y="2872935"/>
              <a:ext cx="441569" cy="235848"/>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49" name="rc49"/>
            <p:cNvSpPr/>
            <p:nvPr/>
          </p:nvSpPr>
          <p:spPr>
            <a:xfrm>
              <a:off x="6513308" y="2872935"/>
              <a:ext cx="441569" cy="235848"/>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0" name="rc50"/>
            <p:cNvSpPr/>
            <p:nvPr/>
          </p:nvSpPr>
          <p:spPr>
            <a:xfrm>
              <a:off x="6954877" y="2872935"/>
              <a:ext cx="441569" cy="235848"/>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51" name="rc51"/>
            <p:cNvSpPr/>
            <p:nvPr/>
          </p:nvSpPr>
          <p:spPr>
            <a:xfrm>
              <a:off x="7396447" y="2872935"/>
              <a:ext cx="441569" cy="235848"/>
            </a:xfrm>
            <a:prstGeom prst="rect">
              <a:avLst/>
            </a:prstGeom>
            <a:solidFill>
              <a:srgbClr val="FFC00F">
                <a:alpha val="100000"/>
              </a:srgbClr>
            </a:solidFill>
            <a:ln w="2710" cap="flat">
              <a:solidFill>
                <a:srgbClr val="FFFFFF">
                  <a:alpha val="100000"/>
                </a:srgbClr>
              </a:solidFill>
              <a:prstDash val="solid"/>
              <a:miter/>
            </a:ln>
          </p:spPr>
          <p:txBody>
            <a:bodyPr/>
            <a:lstStyle/>
            <a:p/>
          </p:txBody>
        </p:sp>
        <p:sp>
          <p:nvSpPr>
            <p:cNvPr id="52" name="rc52"/>
            <p:cNvSpPr/>
            <p:nvPr/>
          </p:nvSpPr>
          <p:spPr>
            <a:xfrm>
              <a:off x="7838016" y="2872935"/>
              <a:ext cx="441569" cy="235848"/>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53" name="rc53"/>
            <p:cNvSpPr/>
            <p:nvPr/>
          </p:nvSpPr>
          <p:spPr>
            <a:xfrm>
              <a:off x="8279586" y="2872935"/>
              <a:ext cx="441569" cy="235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4" name="rc54"/>
            <p:cNvSpPr/>
            <p:nvPr/>
          </p:nvSpPr>
          <p:spPr>
            <a:xfrm>
              <a:off x="6071739" y="2165388"/>
              <a:ext cx="441569" cy="235848"/>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55" name="rc55"/>
            <p:cNvSpPr/>
            <p:nvPr/>
          </p:nvSpPr>
          <p:spPr>
            <a:xfrm>
              <a:off x="6513308" y="2165388"/>
              <a:ext cx="441569" cy="23584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6" name="rc56"/>
            <p:cNvSpPr/>
            <p:nvPr/>
          </p:nvSpPr>
          <p:spPr>
            <a:xfrm>
              <a:off x="6954877" y="2165388"/>
              <a:ext cx="441569" cy="23584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7" name="rc57"/>
            <p:cNvSpPr/>
            <p:nvPr/>
          </p:nvSpPr>
          <p:spPr>
            <a:xfrm>
              <a:off x="7396447" y="2165388"/>
              <a:ext cx="441569" cy="235848"/>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58" name="rc58"/>
            <p:cNvSpPr/>
            <p:nvPr/>
          </p:nvSpPr>
          <p:spPr>
            <a:xfrm>
              <a:off x="7838016" y="2165388"/>
              <a:ext cx="441569" cy="235848"/>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59" name="rc59"/>
            <p:cNvSpPr/>
            <p:nvPr/>
          </p:nvSpPr>
          <p:spPr>
            <a:xfrm>
              <a:off x="8279586" y="2165388"/>
              <a:ext cx="441569" cy="235848"/>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60" name="rc60"/>
            <p:cNvSpPr/>
            <p:nvPr/>
          </p:nvSpPr>
          <p:spPr>
            <a:xfrm>
              <a:off x="7838016" y="3108783"/>
              <a:ext cx="441569" cy="23584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 name="rc61"/>
            <p:cNvSpPr/>
            <p:nvPr/>
          </p:nvSpPr>
          <p:spPr>
            <a:xfrm>
              <a:off x="8279586" y="3108783"/>
              <a:ext cx="441569" cy="235848"/>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62" name="rc62"/>
            <p:cNvSpPr/>
            <p:nvPr/>
          </p:nvSpPr>
          <p:spPr>
            <a:xfrm>
              <a:off x="6954877" y="2637086"/>
              <a:ext cx="441569" cy="235848"/>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63" name="rc63"/>
            <p:cNvSpPr/>
            <p:nvPr/>
          </p:nvSpPr>
          <p:spPr>
            <a:xfrm>
              <a:off x="7396447" y="2637086"/>
              <a:ext cx="441569" cy="235848"/>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4" name="rc64"/>
            <p:cNvSpPr/>
            <p:nvPr/>
          </p:nvSpPr>
          <p:spPr>
            <a:xfrm>
              <a:off x="7838016" y="2637086"/>
              <a:ext cx="441569" cy="23584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8279586" y="2637086"/>
              <a:ext cx="441569" cy="235848"/>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66" name="rc66"/>
            <p:cNvSpPr/>
            <p:nvPr/>
          </p:nvSpPr>
          <p:spPr>
            <a:xfrm>
              <a:off x="6954877" y="1693690"/>
              <a:ext cx="441569" cy="235848"/>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67" name="rc67"/>
            <p:cNvSpPr/>
            <p:nvPr/>
          </p:nvSpPr>
          <p:spPr>
            <a:xfrm>
              <a:off x="7396447" y="1693690"/>
              <a:ext cx="441569" cy="235848"/>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68" name="rc68"/>
            <p:cNvSpPr/>
            <p:nvPr/>
          </p:nvSpPr>
          <p:spPr>
            <a:xfrm>
              <a:off x="7838016" y="1693690"/>
              <a:ext cx="441569" cy="235848"/>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69" name="rc69"/>
            <p:cNvSpPr/>
            <p:nvPr/>
          </p:nvSpPr>
          <p:spPr>
            <a:xfrm>
              <a:off x="8279586" y="1693690"/>
              <a:ext cx="441569" cy="235848"/>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70" name="rc70"/>
            <p:cNvSpPr/>
            <p:nvPr/>
          </p:nvSpPr>
          <p:spPr>
            <a:xfrm>
              <a:off x="7396447" y="3580481"/>
              <a:ext cx="441569" cy="235848"/>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71" name="rc71"/>
            <p:cNvSpPr/>
            <p:nvPr/>
          </p:nvSpPr>
          <p:spPr>
            <a:xfrm>
              <a:off x="7838016" y="3580481"/>
              <a:ext cx="441569" cy="235848"/>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72" name="rc72"/>
            <p:cNvSpPr/>
            <p:nvPr/>
          </p:nvSpPr>
          <p:spPr>
            <a:xfrm>
              <a:off x="8279586" y="3580481"/>
              <a:ext cx="441569" cy="235848"/>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73" name="rc73"/>
            <p:cNvSpPr/>
            <p:nvPr/>
          </p:nvSpPr>
          <p:spPr>
            <a:xfrm>
              <a:off x="8279586" y="4288028"/>
              <a:ext cx="441569" cy="235848"/>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74" name="rc74"/>
            <p:cNvSpPr/>
            <p:nvPr/>
          </p:nvSpPr>
          <p:spPr>
            <a:xfrm>
              <a:off x="3863892" y="4995575"/>
              <a:ext cx="441569" cy="235848"/>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75" name="rc75"/>
            <p:cNvSpPr/>
            <p:nvPr/>
          </p:nvSpPr>
          <p:spPr>
            <a:xfrm>
              <a:off x="4305461" y="4995575"/>
              <a:ext cx="441569" cy="235848"/>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76" name="rc76"/>
            <p:cNvSpPr/>
            <p:nvPr/>
          </p:nvSpPr>
          <p:spPr>
            <a:xfrm>
              <a:off x="4747031" y="4995575"/>
              <a:ext cx="441569" cy="23584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7" name="rc77"/>
            <p:cNvSpPr/>
            <p:nvPr/>
          </p:nvSpPr>
          <p:spPr>
            <a:xfrm>
              <a:off x="5188600" y="4995575"/>
              <a:ext cx="441569" cy="23584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8" name="rc78"/>
            <p:cNvSpPr/>
            <p:nvPr/>
          </p:nvSpPr>
          <p:spPr>
            <a:xfrm>
              <a:off x="5630169" y="4995575"/>
              <a:ext cx="441569" cy="23584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9" name="rc79"/>
            <p:cNvSpPr/>
            <p:nvPr/>
          </p:nvSpPr>
          <p:spPr>
            <a:xfrm>
              <a:off x="6071739" y="4995575"/>
              <a:ext cx="441569" cy="23584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0" name="rc80"/>
            <p:cNvSpPr/>
            <p:nvPr/>
          </p:nvSpPr>
          <p:spPr>
            <a:xfrm>
              <a:off x="6513308" y="4995575"/>
              <a:ext cx="441569" cy="23584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7396447" y="4995575"/>
              <a:ext cx="441569" cy="23584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2" name="rc82"/>
            <p:cNvSpPr/>
            <p:nvPr/>
          </p:nvSpPr>
          <p:spPr>
            <a:xfrm>
              <a:off x="7838016" y="4995575"/>
              <a:ext cx="441569" cy="23584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3" name="rc83"/>
            <p:cNvSpPr/>
            <p:nvPr/>
          </p:nvSpPr>
          <p:spPr>
            <a:xfrm>
              <a:off x="8279586" y="4995575"/>
              <a:ext cx="441569" cy="235848"/>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4" name="rc84"/>
            <p:cNvSpPr/>
            <p:nvPr/>
          </p:nvSpPr>
          <p:spPr>
            <a:xfrm>
              <a:off x="6071739" y="4052179"/>
              <a:ext cx="441569" cy="235848"/>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85" name="rc85"/>
            <p:cNvSpPr/>
            <p:nvPr/>
          </p:nvSpPr>
          <p:spPr>
            <a:xfrm>
              <a:off x="6513308" y="4052179"/>
              <a:ext cx="441569" cy="235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6" name="rc86"/>
            <p:cNvSpPr/>
            <p:nvPr/>
          </p:nvSpPr>
          <p:spPr>
            <a:xfrm>
              <a:off x="6954877" y="4052179"/>
              <a:ext cx="441569" cy="235848"/>
            </a:xfrm>
            <a:prstGeom prst="rect">
              <a:avLst/>
            </a:prstGeom>
            <a:solidFill>
              <a:srgbClr val="F16620">
                <a:alpha val="100000"/>
              </a:srgbClr>
            </a:solidFill>
            <a:ln w="2710" cap="flat">
              <a:solidFill>
                <a:srgbClr val="FFFFFF">
                  <a:alpha val="100000"/>
                </a:srgbClr>
              </a:solidFill>
              <a:prstDash val="solid"/>
              <a:miter/>
            </a:ln>
          </p:spPr>
          <p:txBody>
            <a:bodyPr/>
            <a:lstStyle/>
            <a:p/>
          </p:txBody>
        </p:sp>
        <p:sp>
          <p:nvSpPr>
            <p:cNvPr id="87" name="rc87"/>
            <p:cNvSpPr/>
            <p:nvPr/>
          </p:nvSpPr>
          <p:spPr>
            <a:xfrm>
              <a:off x="7396447" y="4052179"/>
              <a:ext cx="441569" cy="235848"/>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8" name="rc88"/>
            <p:cNvSpPr/>
            <p:nvPr/>
          </p:nvSpPr>
          <p:spPr>
            <a:xfrm>
              <a:off x="7838016" y="4052179"/>
              <a:ext cx="441569" cy="235848"/>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89" name="rc89"/>
            <p:cNvSpPr/>
            <p:nvPr/>
          </p:nvSpPr>
          <p:spPr>
            <a:xfrm>
              <a:off x="8279586" y="4052179"/>
              <a:ext cx="441569" cy="235848"/>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90" name="rc90"/>
            <p:cNvSpPr/>
            <p:nvPr/>
          </p:nvSpPr>
          <p:spPr>
            <a:xfrm>
              <a:off x="5630169" y="1929539"/>
              <a:ext cx="441569" cy="235848"/>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91" name="rc91"/>
            <p:cNvSpPr/>
            <p:nvPr/>
          </p:nvSpPr>
          <p:spPr>
            <a:xfrm>
              <a:off x="6513308" y="1929539"/>
              <a:ext cx="441569" cy="235848"/>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92" name="rc92"/>
            <p:cNvSpPr/>
            <p:nvPr/>
          </p:nvSpPr>
          <p:spPr>
            <a:xfrm>
              <a:off x="6954877" y="1929539"/>
              <a:ext cx="441569" cy="235848"/>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93" name="rc93"/>
            <p:cNvSpPr/>
            <p:nvPr/>
          </p:nvSpPr>
          <p:spPr>
            <a:xfrm>
              <a:off x="7396447" y="1929539"/>
              <a:ext cx="441569" cy="235848"/>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94" name="rc94"/>
            <p:cNvSpPr/>
            <p:nvPr/>
          </p:nvSpPr>
          <p:spPr>
            <a:xfrm>
              <a:off x="7838016" y="1929539"/>
              <a:ext cx="441569" cy="235848"/>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95" name="rc95"/>
            <p:cNvSpPr/>
            <p:nvPr/>
          </p:nvSpPr>
          <p:spPr>
            <a:xfrm>
              <a:off x="8279586" y="1929539"/>
              <a:ext cx="441569" cy="235848"/>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96" name="rc96"/>
            <p:cNvSpPr/>
            <p:nvPr/>
          </p:nvSpPr>
          <p:spPr>
            <a:xfrm>
              <a:off x="1656045" y="4523877"/>
              <a:ext cx="441569" cy="23584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2097614" y="4523877"/>
              <a:ext cx="441569" cy="23584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2539184" y="4523877"/>
              <a:ext cx="441569" cy="23584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99" name="rc99"/>
            <p:cNvSpPr/>
            <p:nvPr/>
          </p:nvSpPr>
          <p:spPr>
            <a:xfrm>
              <a:off x="2980753" y="4523877"/>
              <a:ext cx="441569" cy="23584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0" name="rc100"/>
            <p:cNvSpPr/>
            <p:nvPr/>
          </p:nvSpPr>
          <p:spPr>
            <a:xfrm>
              <a:off x="3422322" y="4523877"/>
              <a:ext cx="441569" cy="23584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1" name="rc101"/>
            <p:cNvSpPr/>
            <p:nvPr/>
          </p:nvSpPr>
          <p:spPr>
            <a:xfrm>
              <a:off x="3863892" y="4523877"/>
              <a:ext cx="441569" cy="23584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2" name="rc102"/>
            <p:cNvSpPr/>
            <p:nvPr/>
          </p:nvSpPr>
          <p:spPr>
            <a:xfrm>
              <a:off x="4305461" y="4523877"/>
              <a:ext cx="441569" cy="23584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3" name="rc103"/>
            <p:cNvSpPr/>
            <p:nvPr/>
          </p:nvSpPr>
          <p:spPr>
            <a:xfrm>
              <a:off x="4747031" y="4523877"/>
              <a:ext cx="441569" cy="23584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4" name="rc104"/>
            <p:cNvSpPr/>
            <p:nvPr/>
          </p:nvSpPr>
          <p:spPr>
            <a:xfrm>
              <a:off x="5188600" y="4523877"/>
              <a:ext cx="441569" cy="235848"/>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5" name="rc105"/>
            <p:cNvSpPr/>
            <p:nvPr/>
          </p:nvSpPr>
          <p:spPr>
            <a:xfrm>
              <a:off x="5630169" y="4523877"/>
              <a:ext cx="441569" cy="23584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6" name="rc106"/>
            <p:cNvSpPr/>
            <p:nvPr/>
          </p:nvSpPr>
          <p:spPr>
            <a:xfrm>
              <a:off x="6071739" y="4523877"/>
              <a:ext cx="441569" cy="235848"/>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07" name="rc107"/>
            <p:cNvSpPr/>
            <p:nvPr/>
          </p:nvSpPr>
          <p:spPr>
            <a:xfrm>
              <a:off x="6513308" y="4523877"/>
              <a:ext cx="441569" cy="23584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8" name="rc108"/>
            <p:cNvSpPr/>
            <p:nvPr/>
          </p:nvSpPr>
          <p:spPr>
            <a:xfrm>
              <a:off x="6954877" y="4523877"/>
              <a:ext cx="441569" cy="235848"/>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09" name="rc109"/>
            <p:cNvSpPr/>
            <p:nvPr/>
          </p:nvSpPr>
          <p:spPr>
            <a:xfrm>
              <a:off x="7396447" y="4523877"/>
              <a:ext cx="441569" cy="235848"/>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110" name="rc110"/>
            <p:cNvSpPr/>
            <p:nvPr/>
          </p:nvSpPr>
          <p:spPr>
            <a:xfrm>
              <a:off x="7838016" y="4523877"/>
              <a:ext cx="441569" cy="235848"/>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111" name="rc111"/>
            <p:cNvSpPr/>
            <p:nvPr/>
          </p:nvSpPr>
          <p:spPr>
            <a:xfrm>
              <a:off x="8279586" y="4523877"/>
              <a:ext cx="441569" cy="235848"/>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112" name="tx112"/>
            <p:cNvSpPr/>
            <p:nvPr/>
          </p:nvSpPr>
          <p:spPr>
            <a:xfrm>
              <a:off x="7998542" y="5310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 name="tx113"/>
            <p:cNvSpPr/>
            <p:nvPr/>
          </p:nvSpPr>
          <p:spPr>
            <a:xfrm>
              <a:off x="7556973" y="1301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 name="tx114"/>
            <p:cNvSpPr/>
            <p:nvPr/>
          </p:nvSpPr>
          <p:spPr>
            <a:xfrm>
              <a:off x="7998542" y="1301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 name="tx115"/>
            <p:cNvSpPr/>
            <p:nvPr/>
          </p:nvSpPr>
          <p:spPr>
            <a:xfrm>
              <a:off x="8440111" y="1301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 name="tx116"/>
            <p:cNvSpPr/>
            <p:nvPr/>
          </p:nvSpPr>
          <p:spPr>
            <a:xfrm>
              <a:off x="7556973"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7" name="tx117"/>
            <p:cNvSpPr/>
            <p:nvPr/>
          </p:nvSpPr>
          <p:spPr>
            <a:xfrm>
              <a:off x="2699709"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8" name="tx118"/>
            <p:cNvSpPr/>
            <p:nvPr/>
          </p:nvSpPr>
          <p:spPr>
            <a:xfrm>
              <a:off x="8440111" y="1536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9" name="tx119"/>
            <p:cNvSpPr/>
            <p:nvPr/>
          </p:nvSpPr>
          <p:spPr>
            <a:xfrm>
              <a:off x="7998542"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0" name="tx120"/>
            <p:cNvSpPr/>
            <p:nvPr/>
          </p:nvSpPr>
          <p:spPr>
            <a:xfrm>
              <a:off x="8440111"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1" name="tx121"/>
            <p:cNvSpPr/>
            <p:nvPr/>
          </p:nvSpPr>
          <p:spPr>
            <a:xfrm>
              <a:off x="8440111"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2" name="tx122"/>
            <p:cNvSpPr/>
            <p:nvPr/>
          </p:nvSpPr>
          <p:spPr>
            <a:xfrm>
              <a:off x="4907556"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3" name="tx123"/>
            <p:cNvSpPr/>
            <p:nvPr/>
          </p:nvSpPr>
          <p:spPr>
            <a:xfrm>
              <a:off x="5790695"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4" name="tx124"/>
            <p:cNvSpPr/>
            <p:nvPr/>
          </p:nvSpPr>
          <p:spPr>
            <a:xfrm>
              <a:off x="7998542"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5" name="tx125"/>
            <p:cNvSpPr/>
            <p:nvPr/>
          </p:nvSpPr>
          <p:spPr>
            <a:xfrm>
              <a:off x="8440111"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6" name="tx126"/>
            <p:cNvSpPr/>
            <p:nvPr/>
          </p:nvSpPr>
          <p:spPr>
            <a:xfrm>
              <a:off x="6232264" y="2244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7" name="tx127"/>
            <p:cNvSpPr/>
            <p:nvPr/>
          </p:nvSpPr>
          <p:spPr>
            <a:xfrm>
              <a:off x="7998542" y="2244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8" name="tx128"/>
            <p:cNvSpPr/>
            <p:nvPr/>
          </p:nvSpPr>
          <p:spPr>
            <a:xfrm>
              <a:off x="8440111" y="2244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9" name="tx129"/>
            <p:cNvSpPr/>
            <p:nvPr/>
          </p:nvSpPr>
          <p:spPr>
            <a:xfrm>
              <a:off x="8440111" y="3187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30" name="tx130"/>
            <p:cNvSpPr/>
            <p:nvPr/>
          </p:nvSpPr>
          <p:spPr>
            <a:xfrm>
              <a:off x="7998542" y="2716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 name="tx131"/>
            <p:cNvSpPr/>
            <p:nvPr/>
          </p:nvSpPr>
          <p:spPr>
            <a:xfrm>
              <a:off x="8440111" y="2716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2" name="tx132"/>
            <p:cNvSpPr/>
            <p:nvPr/>
          </p:nvSpPr>
          <p:spPr>
            <a:xfrm>
              <a:off x="7556973"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3" name="tx133"/>
            <p:cNvSpPr/>
            <p:nvPr/>
          </p:nvSpPr>
          <p:spPr>
            <a:xfrm>
              <a:off x="7998542"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4" name="tx134"/>
            <p:cNvSpPr/>
            <p:nvPr/>
          </p:nvSpPr>
          <p:spPr>
            <a:xfrm>
              <a:off x="8440111"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 name="tx135"/>
            <p:cNvSpPr/>
            <p:nvPr/>
          </p:nvSpPr>
          <p:spPr>
            <a:xfrm>
              <a:off x="7998542" y="365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6" name="tx136"/>
            <p:cNvSpPr/>
            <p:nvPr/>
          </p:nvSpPr>
          <p:spPr>
            <a:xfrm>
              <a:off x="8440111" y="365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7" name="tx137"/>
            <p:cNvSpPr/>
            <p:nvPr/>
          </p:nvSpPr>
          <p:spPr>
            <a:xfrm>
              <a:off x="6232264" y="413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38" name="tx138"/>
            <p:cNvSpPr/>
            <p:nvPr/>
          </p:nvSpPr>
          <p:spPr>
            <a:xfrm>
              <a:off x="7998542" y="413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9" name="tx139"/>
            <p:cNvSpPr/>
            <p:nvPr/>
          </p:nvSpPr>
          <p:spPr>
            <a:xfrm>
              <a:off x="5790695" y="2008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40" name="tx140"/>
            <p:cNvSpPr/>
            <p:nvPr/>
          </p:nvSpPr>
          <p:spPr>
            <a:xfrm>
              <a:off x="8440111" y="2008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1" name="tx141"/>
            <p:cNvSpPr/>
            <p:nvPr/>
          </p:nvSpPr>
          <p:spPr>
            <a:xfrm>
              <a:off x="7556973" y="5310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42" name="tx142"/>
            <p:cNvSpPr/>
            <p:nvPr/>
          </p:nvSpPr>
          <p:spPr>
            <a:xfrm>
              <a:off x="8470241" y="5310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43" name="tx143"/>
            <p:cNvSpPr/>
            <p:nvPr/>
          </p:nvSpPr>
          <p:spPr>
            <a:xfrm>
              <a:off x="7115403" y="1301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44" name="tx144"/>
            <p:cNvSpPr/>
            <p:nvPr/>
          </p:nvSpPr>
          <p:spPr>
            <a:xfrm>
              <a:off x="6703963"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45" name="tx145"/>
            <p:cNvSpPr/>
            <p:nvPr/>
          </p:nvSpPr>
          <p:spPr>
            <a:xfrm>
              <a:off x="7145533"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46" name="tx146"/>
            <p:cNvSpPr/>
            <p:nvPr/>
          </p:nvSpPr>
          <p:spPr>
            <a:xfrm>
              <a:off x="7998542"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47" name="tx147"/>
            <p:cNvSpPr/>
            <p:nvPr/>
          </p:nvSpPr>
          <p:spPr>
            <a:xfrm>
              <a:off x="8440111"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48" name="tx148"/>
            <p:cNvSpPr/>
            <p:nvPr/>
          </p:nvSpPr>
          <p:spPr>
            <a:xfrm>
              <a:off x="3141279"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49" name="tx149"/>
            <p:cNvSpPr/>
            <p:nvPr/>
          </p:nvSpPr>
          <p:spPr>
            <a:xfrm>
              <a:off x="3582848"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50" name="tx150"/>
            <p:cNvSpPr/>
            <p:nvPr/>
          </p:nvSpPr>
          <p:spPr>
            <a:xfrm>
              <a:off x="4054547" y="38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51" name="tx151"/>
            <p:cNvSpPr/>
            <p:nvPr/>
          </p:nvSpPr>
          <p:spPr>
            <a:xfrm>
              <a:off x="4496116" y="38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52" name="tx152"/>
            <p:cNvSpPr/>
            <p:nvPr/>
          </p:nvSpPr>
          <p:spPr>
            <a:xfrm>
              <a:off x="4937686" y="38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53" name="tx153"/>
            <p:cNvSpPr/>
            <p:nvPr/>
          </p:nvSpPr>
          <p:spPr>
            <a:xfrm>
              <a:off x="5379255" y="38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154" name="tx154"/>
            <p:cNvSpPr/>
            <p:nvPr/>
          </p:nvSpPr>
          <p:spPr>
            <a:xfrm>
              <a:off x="5790695"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55" name="tx155"/>
            <p:cNvSpPr/>
            <p:nvPr/>
          </p:nvSpPr>
          <p:spPr>
            <a:xfrm>
              <a:off x="6232264"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56" name="tx156"/>
            <p:cNvSpPr/>
            <p:nvPr/>
          </p:nvSpPr>
          <p:spPr>
            <a:xfrm>
              <a:off x="6677857" y="389543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7" name="tx157"/>
            <p:cNvSpPr/>
            <p:nvPr/>
          </p:nvSpPr>
          <p:spPr>
            <a:xfrm>
              <a:off x="7119427" y="389543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8" name="tx158"/>
            <p:cNvSpPr/>
            <p:nvPr/>
          </p:nvSpPr>
          <p:spPr>
            <a:xfrm>
              <a:off x="7556973"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59" name="tx159"/>
            <p:cNvSpPr/>
            <p:nvPr/>
          </p:nvSpPr>
          <p:spPr>
            <a:xfrm>
              <a:off x="7998542"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60" name="tx160"/>
            <p:cNvSpPr/>
            <p:nvPr/>
          </p:nvSpPr>
          <p:spPr>
            <a:xfrm>
              <a:off x="8440111" y="389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61" name="tx161"/>
            <p:cNvSpPr/>
            <p:nvPr/>
          </p:nvSpPr>
          <p:spPr>
            <a:xfrm>
              <a:off x="6673834"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62" name="tx162"/>
            <p:cNvSpPr/>
            <p:nvPr/>
          </p:nvSpPr>
          <p:spPr>
            <a:xfrm>
              <a:off x="7115403"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63" name="tx163"/>
            <p:cNvSpPr/>
            <p:nvPr/>
          </p:nvSpPr>
          <p:spPr>
            <a:xfrm>
              <a:off x="7556973" y="248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64" name="tx164"/>
            <p:cNvSpPr/>
            <p:nvPr/>
          </p:nvSpPr>
          <p:spPr>
            <a:xfrm>
              <a:off x="5349126"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65" name="tx165"/>
            <p:cNvSpPr/>
            <p:nvPr/>
          </p:nvSpPr>
          <p:spPr>
            <a:xfrm>
              <a:off x="5790695"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66" name="tx166"/>
            <p:cNvSpPr/>
            <p:nvPr/>
          </p:nvSpPr>
          <p:spPr>
            <a:xfrm>
              <a:off x="6232264"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67" name="tx167"/>
            <p:cNvSpPr/>
            <p:nvPr/>
          </p:nvSpPr>
          <p:spPr>
            <a:xfrm>
              <a:off x="6673834"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68" name="tx168"/>
            <p:cNvSpPr/>
            <p:nvPr/>
          </p:nvSpPr>
          <p:spPr>
            <a:xfrm>
              <a:off x="7115403"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69" name="tx169"/>
            <p:cNvSpPr/>
            <p:nvPr/>
          </p:nvSpPr>
          <p:spPr>
            <a:xfrm>
              <a:off x="7556973"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70" name="tx170"/>
            <p:cNvSpPr/>
            <p:nvPr/>
          </p:nvSpPr>
          <p:spPr>
            <a:xfrm>
              <a:off x="7998542" y="3423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71" name="tx171"/>
            <p:cNvSpPr/>
            <p:nvPr/>
          </p:nvSpPr>
          <p:spPr>
            <a:xfrm>
              <a:off x="4465987"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72" name="tx172"/>
            <p:cNvSpPr/>
            <p:nvPr/>
          </p:nvSpPr>
          <p:spPr>
            <a:xfrm>
              <a:off x="5349126"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73" name="tx173"/>
            <p:cNvSpPr/>
            <p:nvPr/>
          </p:nvSpPr>
          <p:spPr>
            <a:xfrm>
              <a:off x="6232264"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74" name="tx174"/>
            <p:cNvSpPr/>
            <p:nvPr/>
          </p:nvSpPr>
          <p:spPr>
            <a:xfrm>
              <a:off x="6673834"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75" name="tx175"/>
            <p:cNvSpPr/>
            <p:nvPr/>
          </p:nvSpPr>
          <p:spPr>
            <a:xfrm>
              <a:off x="7115403"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76" name="tx176"/>
            <p:cNvSpPr/>
            <p:nvPr/>
          </p:nvSpPr>
          <p:spPr>
            <a:xfrm>
              <a:off x="7556973" y="29520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77" name="tx177"/>
            <p:cNvSpPr/>
            <p:nvPr/>
          </p:nvSpPr>
          <p:spPr>
            <a:xfrm>
              <a:off x="6673834" y="2244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78" name="tx178"/>
            <p:cNvSpPr/>
            <p:nvPr/>
          </p:nvSpPr>
          <p:spPr>
            <a:xfrm>
              <a:off x="7145533" y="22444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79" name="tx179"/>
            <p:cNvSpPr/>
            <p:nvPr/>
          </p:nvSpPr>
          <p:spPr>
            <a:xfrm>
              <a:off x="7556973" y="22444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80" name="tx180"/>
            <p:cNvSpPr/>
            <p:nvPr/>
          </p:nvSpPr>
          <p:spPr>
            <a:xfrm>
              <a:off x="7998542" y="3187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81" name="tx181"/>
            <p:cNvSpPr/>
            <p:nvPr/>
          </p:nvSpPr>
          <p:spPr>
            <a:xfrm>
              <a:off x="7115403" y="2716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82" name="tx182"/>
            <p:cNvSpPr/>
            <p:nvPr/>
          </p:nvSpPr>
          <p:spPr>
            <a:xfrm>
              <a:off x="7556973" y="2716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83" name="tx183"/>
            <p:cNvSpPr/>
            <p:nvPr/>
          </p:nvSpPr>
          <p:spPr>
            <a:xfrm>
              <a:off x="7115403"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84" name="tx184"/>
            <p:cNvSpPr/>
            <p:nvPr/>
          </p:nvSpPr>
          <p:spPr>
            <a:xfrm>
              <a:off x="7556973" y="3659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85" name="tx185"/>
            <p:cNvSpPr/>
            <p:nvPr/>
          </p:nvSpPr>
          <p:spPr>
            <a:xfrm>
              <a:off x="8440111" y="4367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86" name="tx186"/>
            <p:cNvSpPr/>
            <p:nvPr/>
          </p:nvSpPr>
          <p:spPr>
            <a:xfrm>
              <a:off x="4024418" y="5074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87" name="tx187"/>
            <p:cNvSpPr/>
            <p:nvPr/>
          </p:nvSpPr>
          <p:spPr>
            <a:xfrm>
              <a:off x="4465987" y="5074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88" name="tx188"/>
            <p:cNvSpPr/>
            <p:nvPr/>
          </p:nvSpPr>
          <p:spPr>
            <a:xfrm>
              <a:off x="4937686"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89" name="tx189"/>
            <p:cNvSpPr/>
            <p:nvPr/>
          </p:nvSpPr>
          <p:spPr>
            <a:xfrm>
              <a:off x="5379255"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90" name="tx190"/>
            <p:cNvSpPr/>
            <p:nvPr/>
          </p:nvSpPr>
          <p:spPr>
            <a:xfrm>
              <a:off x="5820825"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91" name="tx191"/>
            <p:cNvSpPr/>
            <p:nvPr/>
          </p:nvSpPr>
          <p:spPr>
            <a:xfrm>
              <a:off x="6262394"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92" name="tx192"/>
            <p:cNvSpPr/>
            <p:nvPr/>
          </p:nvSpPr>
          <p:spPr>
            <a:xfrm>
              <a:off x="6703963"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93" name="tx193"/>
            <p:cNvSpPr/>
            <p:nvPr/>
          </p:nvSpPr>
          <p:spPr>
            <a:xfrm>
              <a:off x="7556973" y="5074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94" name="tx194"/>
            <p:cNvSpPr/>
            <p:nvPr/>
          </p:nvSpPr>
          <p:spPr>
            <a:xfrm>
              <a:off x="8028671"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95" name="tx195"/>
            <p:cNvSpPr/>
            <p:nvPr/>
          </p:nvSpPr>
          <p:spPr>
            <a:xfrm>
              <a:off x="8470241" y="50746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96" name="tx196"/>
            <p:cNvSpPr/>
            <p:nvPr/>
          </p:nvSpPr>
          <p:spPr>
            <a:xfrm>
              <a:off x="6673834" y="413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97" name="tx197"/>
            <p:cNvSpPr/>
            <p:nvPr/>
          </p:nvSpPr>
          <p:spPr>
            <a:xfrm>
              <a:off x="7115403" y="413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98" name="tx198"/>
            <p:cNvSpPr/>
            <p:nvPr/>
          </p:nvSpPr>
          <p:spPr>
            <a:xfrm>
              <a:off x="7556973" y="413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99" name="tx199"/>
            <p:cNvSpPr/>
            <p:nvPr/>
          </p:nvSpPr>
          <p:spPr>
            <a:xfrm>
              <a:off x="8440111" y="4131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00" name="tx200"/>
            <p:cNvSpPr/>
            <p:nvPr/>
          </p:nvSpPr>
          <p:spPr>
            <a:xfrm>
              <a:off x="6673834" y="2008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201" name="tx201"/>
            <p:cNvSpPr/>
            <p:nvPr/>
          </p:nvSpPr>
          <p:spPr>
            <a:xfrm>
              <a:off x="7145533" y="20086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202" name="tx202"/>
            <p:cNvSpPr/>
            <p:nvPr/>
          </p:nvSpPr>
          <p:spPr>
            <a:xfrm>
              <a:off x="7556973" y="2008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203" name="tx203"/>
            <p:cNvSpPr/>
            <p:nvPr/>
          </p:nvSpPr>
          <p:spPr>
            <a:xfrm>
              <a:off x="7998542" y="2008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204" name="tx204"/>
            <p:cNvSpPr/>
            <p:nvPr/>
          </p:nvSpPr>
          <p:spPr>
            <a:xfrm>
              <a:off x="1846700"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5" name="tx205"/>
            <p:cNvSpPr/>
            <p:nvPr/>
          </p:nvSpPr>
          <p:spPr>
            <a:xfrm>
              <a:off x="2288270"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6" name="tx206"/>
            <p:cNvSpPr/>
            <p:nvPr/>
          </p:nvSpPr>
          <p:spPr>
            <a:xfrm>
              <a:off x="2729839"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07" name="tx207"/>
            <p:cNvSpPr/>
            <p:nvPr/>
          </p:nvSpPr>
          <p:spPr>
            <a:xfrm>
              <a:off x="3171408"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08" name="tx208"/>
            <p:cNvSpPr/>
            <p:nvPr/>
          </p:nvSpPr>
          <p:spPr>
            <a:xfrm>
              <a:off x="3612978"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09" name="tx209"/>
            <p:cNvSpPr/>
            <p:nvPr/>
          </p:nvSpPr>
          <p:spPr>
            <a:xfrm>
              <a:off x="4054547"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10" name="tx210"/>
            <p:cNvSpPr/>
            <p:nvPr/>
          </p:nvSpPr>
          <p:spPr>
            <a:xfrm>
              <a:off x="4496116"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11" name="tx211"/>
            <p:cNvSpPr/>
            <p:nvPr/>
          </p:nvSpPr>
          <p:spPr>
            <a:xfrm>
              <a:off x="4937686"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12" name="tx212"/>
            <p:cNvSpPr/>
            <p:nvPr/>
          </p:nvSpPr>
          <p:spPr>
            <a:xfrm>
              <a:off x="5379255"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13" name="tx213"/>
            <p:cNvSpPr/>
            <p:nvPr/>
          </p:nvSpPr>
          <p:spPr>
            <a:xfrm>
              <a:off x="5820825"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14" name="tx214"/>
            <p:cNvSpPr/>
            <p:nvPr/>
          </p:nvSpPr>
          <p:spPr>
            <a:xfrm>
              <a:off x="6262394"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215" name="tx215"/>
            <p:cNvSpPr/>
            <p:nvPr/>
          </p:nvSpPr>
          <p:spPr>
            <a:xfrm>
              <a:off x="6703963"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216" name="tx216"/>
            <p:cNvSpPr/>
            <p:nvPr/>
          </p:nvSpPr>
          <p:spPr>
            <a:xfrm>
              <a:off x="7145533" y="46029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217" name="tx217"/>
            <p:cNvSpPr/>
            <p:nvPr/>
          </p:nvSpPr>
          <p:spPr>
            <a:xfrm>
              <a:off x="7556973" y="46029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218" name="tx218"/>
            <p:cNvSpPr/>
            <p:nvPr/>
          </p:nvSpPr>
          <p:spPr>
            <a:xfrm>
              <a:off x="7998542" y="46029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219" name="tx219"/>
            <p:cNvSpPr/>
            <p:nvPr/>
          </p:nvSpPr>
          <p:spPr>
            <a:xfrm>
              <a:off x="8440111" y="46029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220" name="rc22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656045" y="4523877"/>
              <a:ext cx="7065110" cy="235848"/>
            </a:xfrm>
            <a:prstGeom prst="rect">
              <a:avLst/>
            </a:prstGeom>
            <a:noFill/>
            <a:ln w="27101" cap="flat">
              <a:solidFill>
                <a:srgbClr val="000000">
                  <a:alpha val="100000"/>
                </a:srgbClr>
              </a:solidFill>
              <a:prstDash val="solid"/>
              <a:miter/>
            </a:ln>
          </p:spPr>
          <p:txBody>
            <a:bodyPr/>
            <a:lstStyle/>
            <a:p/>
          </p:txBody>
        </p:sp>
        <p:sp>
          <p:nvSpPr>
            <p:cNvPr id="328" name="tx328"/>
            <p:cNvSpPr/>
            <p:nvPr/>
          </p:nvSpPr>
          <p:spPr>
            <a:xfrm rot="-2700000">
              <a:off x="17959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29" name="tx329"/>
            <p:cNvSpPr/>
            <p:nvPr/>
          </p:nvSpPr>
          <p:spPr>
            <a:xfrm rot="-2700000">
              <a:off x="223901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30" name="tx330"/>
            <p:cNvSpPr/>
            <p:nvPr/>
          </p:nvSpPr>
          <p:spPr>
            <a:xfrm rot="-2700000">
              <a:off x="26790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31" name="tx331"/>
            <p:cNvSpPr/>
            <p:nvPr/>
          </p:nvSpPr>
          <p:spPr>
            <a:xfrm rot="-2700000">
              <a:off x="31206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32" name="tx332"/>
            <p:cNvSpPr/>
            <p:nvPr/>
          </p:nvSpPr>
          <p:spPr>
            <a:xfrm rot="-2700000">
              <a:off x="35622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33" name="tx333"/>
            <p:cNvSpPr/>
            <p:nvPr/>
          </p:nvSpPr>
          <p:spPr>
            <a:xfrm rot="-2700000">
              <a:off x="40037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34" name="tx334"/>
            <p:cNvSpPr/>
            <p:nvPr/>
          </p:nvSpPr>
          <p:spPr>
            <a:xfrm rot="-2700000">
              <a:off x="44453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35" name="tx335"/>
            <p:cNvSpPr/>
            <p:nvPr/>
          </p:nvSpPr>
          <p:spPr>
            <a:xfrm rot="-2700000">
              <a:off x="48869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36" name="tx336"/>
            <p:cNvSpPr/>
            <p:nvPr/>
          </p:nvSpPr>
          <p:spPr>
            <a:xfrm rot="-2700000">
              <a:off x="532848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37" name="tx337"/>
            <p:cNvSpPr/>
            <p:nvPr/>
          </p:nvSpPr>
          <p:spPr>
            <a:xfrm rot="-2700000">
              <a:off x="577005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38" name="tx338"/>
            <p:cNvSpPr/>
            <p:nvPr/>
          </p:nvSpPr>
          <p:spPr>
            <a:xfrm rot="-2700000">
              <a:off x="6211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39" name="tx339"/>
            <p:cNvSpPr/>
            <p:nvPr/>
          </p:nvSpPr>
          <p:spPr>
            <a:xfrm rot="-2700000">
              <a:off x="66531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40" name="tx340"/>
            <p:cNvSpPr/>
            <p:nvPr/>
          </p:nvSpPr>
          <p:spPr>
            <a:xfrm rot="-2700000">
              <a:off x="70947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41" name="tx341"/>
            <p:cNvSpPr/>
            <p:nvPr/>
          </p:nvSpPr>
          <p:spPr>
            <a:xfrm rot="-2700000">
              <a:off x="75363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42" name="tx342"/>
            <p:cNvSpPr/>
            <p:nvPr/>
          </p:nvSpPr>
          <p:spPr>
            <a:xfrm rot="-2700000">
              <a:off x="79779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43" name="tx343"/>
            <p:cNvSpPr/>
            <p:nvPr/>
          </p:nvSpPr>
          <p:spPr>
            <a:xfrm rot="-2700000">
              <a:off x="84194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44" name="tx344"/>
            <p:cNvSpPr/>
            <p:nvPr/>
          </p:nvSpPr>
          <p:spPr>
            <a:xfrm>
              <a:off x="669574" y="5299285"/>
              <a:ext cx="57058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Bangladesh</a:t>
              </a:r>
            </a:p>
          </p:txBody>
        </p:sp>
        <p:sp>
          <p:nvSpPr>
            <p:cNvPr id="345" name="tx345"/>
            <p:cNvSpPr/>
            <p:nvPr/>
          </p:nvSpPr>
          <p:spPr>
            <a:xfrm>
              <a:off x="717854" y="5063436"/>
              <a:ext cx="52230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Philippines</a:t>
              </a:r>
            </a:p>
          </p:txBody>
        </p:sp>
        <p:sp>
          <p:nvSpPr>
            <p:cNvPr id="346" name="tx346"/>
            <p:cNvSpPr/>
            <p:nvPr/>
          </p:nvSpPr>
          <p:spPr>
            <a:xfrm>
              <a:off x="735868" y="4827587"/>
              <a:ext cx="50429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Cameroon</a:t>
              </a:r>
            </a:p>
          </p:txBody>
        </p:sp>
        <p:sp>
          <p:nvSpPr>
            <p:cNvPr id="347" name="tx347"/>
            <p:cNvSpPr/>
            <p:nvPr/>
          </p:nvSpPr>
          <p:spPr>
            <a:xfrm>
              <a:off x="508182" y="4591738"/>
              <a:ext cx="215981"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FCV</a:t>
              </a:r>
            </a:p>
          </p:txBody>
        </p:sp>
        <p:sp>
          <p:nvSpPr>
            <p:cNvPr id="348" name="tx348"/>
            <p:cNvSpPr/>
            <p:nvPr/>
          </p:nvSpPr>
          <p:spPr>
            <a:xfrm>
              <a:off x="754156" y="4591738"/>
              <a:ext cx="486003"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countries</a:t>
              </a:r>
            </a:p>
          </p:txBody>
        </p:sp>
        <p:sp>
          <p:nvSpPr>
            <p:cNvPr id="349" name="tx349"/>
            <p:cNvSpPr/>
            <p:nvPr/>
          </p:nvSpPr>
          <p:spPr>
            <a:xfrm>
              <a:off x="825845" y="4355889"/>
              <a:ext cx="41431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Pakistan</a:t>
              </a:r>
            </a:p>
          </p:txBody>
        </p:sp>
        <p:sp>
          <p:nvSpPr>
            <p:cNvPr id="350" name="tx350"/>
            <p:cNvSpPr/>
            <p:nvPr/>
          </p:nvSpPr>
          <p:spPr>
            <a:xfrm>
              <a:off x="880069" y="4120040"/>
              <a:ext cx="36009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Zambia</a:t>
              </a:r>
            </a:p>
          </p:txBody>
        </p:sp>
        <p:sp>
          <p:nvSpPr>
            <p:cNvPr id="351" name="tx351"/>
            <p:cNvSpPr/>
            <p:nvPr/>
          </p:nvSpPr>
          <p:spPr>
            <a:xfrm>
              <a:off x="783965" y="3884191"/>
              <a:ext cx="45619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Colombia</a:t>
              </a:r>
            </a:p>
          </p:txBody>
        </p:sp>
        <p:sp>
          <p:nvSpPr>
            <p:cNvPr id="352" name="tx352"/>
            <p:cNvSpPr/>
            <p:nvPr/>
          </p:nvSpPr>
          <p:spPr>
            <a:xfrm>
              <a:off x="898082" y="3648342"/>
              <a:ext cx="3420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Nigeria</a:t>
              </a:r>
            </a:p>
          </p:txBody>
        </p:sp>
        <p:sp>
          <p:nvSpPr>
            <p:cNvPr id="353" name="tx353"/>
            <p:cNvSpPr/>
            <p:nvPr/>
          </p:nvSpPr>
          <p:spPr>
            <a:xfrm>
              <a:off x="711819" y="3412493"/>
              <a:ext cx="5283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Guatemala</a:t>
              </a:r>
            </a:p>
          </p:txBody>
        </p:sp>
        <p:sp>
          <p:nvSpPr>
            <p:cNvPr id="354" name="tx354"/>
            <p:cNvSpPr/>
            <p:nvPr/>
          </p:nvSpPr>
          <p:spPr>
            <a:xfrm>
              <a:off x="1042192" y="3176645"/>
              <a:ext cx="19796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Mali</a:t>
              </a:r>
            </a:p>
          </p:txBody>
        </p:sp>
        <p:sp>
          <p:nvSpPr>
            <p:cNvPr id="355" name="tx355"/>
            <p:cNvSpPr/>
            <p:nvPr/>
          </p:nvSpPr>
          <p:spPr>
            <a:xfrm>
              <a:off x="771804" y="2940796"/>
              <a:ext cx="46835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Honduras</a:t>
              </a:r>
            </a:p>
          </p:txBody>
        </p:sp>
        <p:sp>
          <p:nvSpPr>
            <p:cNvPr id="356" name="tx356"/>
            <p:cNvSpPr/>
            <p:nvPr/>
          </p:nvSpPr>
          <p:spPr>
            <a:xfrm>
              <a:off x="621751" y="2704947"/>
              <a:ext cx="6184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Mozambique</a:t>
              </a:r>
            </a:p>
          </p:txBody>
        </p:sp>
        <p:sp>
          <p:nvSpPr>
            <p:cNvPr id="357" name="tx357"/>
            <p:cNvSpPr/>
            <p:nvPr/>
          </p:nvSpPr>
          <p:spPr>
            <a:xfrm>
              <a:off x="687862" y="2469098"/>
              <a:ext cx="960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El</a:t>
              </a:r>
            </a:p>
          </p:txBody>
        </p:sp>
        <p:sp>
          <p:nvSpPr>
            <p:cNvPr id="358" name="tx358"/>
            <p:cNvSpPr/>
            <p:nvPr/>
          </p:nvSpPr>
          <p:spPr>
            <a:xfrm>
              <a:off x="813866" y="2469098"/>
              <a:ext cx="42629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Salvador</a:t>
              </a:r>
            </a:p>
          </p:txBody>
        </p:sp>
        <p:sp>
          <p:nvSpPr>
            <p:cNvPr id="359" name="tx359"/>
            <p:cNvSpPr/>
            <p:nvPr/>
          </p:nvSpPr>
          <p:spPr>
            <a:xfrm>
              <a:off x="904117" y="2233249"/>
              <a:ext cx="3360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Malawi</a:t>
              </a:r>
            </a:p>
          </p:txBody>
        </p:sp>
        <p:sp>
          <p:nvSpPr>
            <p:cNvPr id="360" name="tx360"/>
            <p:cNvSpPr/>
            <p:nvPr/>
          </p:nvSpPr>
          <p:spPr>
            <a:xfrm>
              <a:off x="741994" y="1997400"/>
              <a:ext cx="4981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Zimbabwe</a:t>
              </a:r>
            </a:p>
          </p:txBody>
        </p:sp>
        <p:sp>
          <p:nvSpPr>
            <p:cNvPr id="361" name="tx361"/>
            <p:cNvSpPr/>
            <p:nvPr/>
          </p:nvSpPr>
          <p:spPr>
            <a:xfrm>
              <a:off x="790000" y="1761551"/>
              <a:ext cx="4501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Myanmar</a:t>
              </a:r>
            </a:p>
          </p:txBody>
        </p:sp>
        <p:sp>
          <p:nvSpPr>
            <p:cNvPr id="362" name="tx362"/>
            <p:cNvSpPr/>
            <p:nvPr/>
          </p:nvSpPr>
          <p:spPr>
            <a:xfrm>
              <a:off x="981933" y="1525702"/>
              <a:ext cx="2582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Cuba</a:t>
              </a:r>
            </a:p>
          </p:txBody>
        </p:sp>
        <p:sp>
          <p:nvSpPr>
            <p:cNvPr id="363" name="tx363"/>
            <p:cNvSpPr/>
            <p:nvPr/>
          </p:nvSpPr>
          <p:spPr>
            <a:xfrm>
              <a:off x="603828" y="1289853"/>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Burkina</a:t>
              </a:r>
            </a:p>
          </p:txBody>
        </p:sp>
        <p:sp>
          <p:nvSpPr>
            <p:cNvPr id="364" name="tx364"/>
            <p:cNvSpPr/>
            <p:nvPr/>
          </p:nvSpPr>
          <p:spPr>
            <a:xfrm>
              <a:off x="1000038" y="1289853"/>
              <a:ext cx="24012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Faso</a:t>
              </a:r>
            </a:p>
          </p:txBody>
        </p:sp>
        <p:sp>
          <p:nvSpPr>
            <p:cNvPr id="365" name="tx365"/>
            <p:cNvSpPr/>
            <p:nvPr/>
          </p:nvSpPr>
          <p:spPr>
            <a:xfrm>
              <a:off x="3243942"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366" name="pic366"/>
            <p:cNvPicPr/>
            <p:nvPr/>
          </p:nvPicPr>
          <p:blipFill>
            <a:blip r:embed="rId2" cstate="print"/>
            <a:stretch>
              <a:fillRect/>
            </a:stretch>
          </p:blipFill>
          <p:spPr>
            <a:xfrm>
              <a:off x="4973258" y="5699625"/>
              <a:ext cx="2160000" cy="219455"/>
            </a:xfrm>
            <a:prstGeom prst="rect">
              <a:avLst/>
            </a:prstGeom>
          </p:spPr>
        </p:pic>
        <p:sp>
          <p:nvSpPr>
            <p:cNvPr id="367" name="pl367"/>
            <p:cNvSpPr/>
            <p:nvPr/>
          </p:nvSpPr>
          <p:spPr>
            <a:xfrm>
              <a:off x="497685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68" name="pl368"/>
            <p:cNvSpPr/>
            <p:nvPr/>
          </p:nvSpPr>
          <p:spPr>
            <a:xfrm>
              <a:off x="552049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69" name="pl369"/>
            <p:cNvSpPr/>
            <p:nvPr/>
          </p:nvSpPr>
          <p:spPr>
            <a:xfrm>
              <a:off x="606413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70" name="pl370"/>
            <p:cNvSpPr/>
            <p:nvPr/>
          </p:nvSpPr>
          <p:spPr>
            <a:xfrm>
              <a:off x="660776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71" name="pl371"/>
            <p:cNvSpPr/>
            <p:nvPr/>
          </p:nvSpPr>
          <p:spPr>
            <a:xfrm>
              <a:off x="497685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2" name="pl372"/>
            <p:cNvSpPr/>
            <p:nvPr/>
          </p:nvSpPr>
          <p:spPr>
            <a:xfrm>
              <a:off x="552049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3" name="pl373"/>
            <p:cNvSpPr/>
            <p:nvPr/>
          </p:nvSpPr>
          <p:spPr>
            <a:xfrm>
              <a:off x="606413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4" name="pl374"/>
            <p:cNvSpPr/>
            <p:nvPr/>
          </p:nvSpPr>
          <p:spPr>
            <a:xfrm>
              <a:off x="660776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75" name="tx375"/>
            <p:cNvSpPr/>
            <p:nvPr/>
          </p:nvSpPr>
          <p:spPr>
            <a:xfrm>
              <a:off x="4945769"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76" name="tx376"/>
            <p:cNvSpPr/>
            <p:nvPr/>
          </p:nvSpPr>
          <p:spPr>
            <a:xfrm>
              <a:off x="545831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377" name="tx377"/>
            <p:cNvSpPr/>
            <p:nvPr/>
          </p:nvSpPr>
          <p:spPr>
            <a:xfrm>
              <a:off x="6001952"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378" name="tx378"/>
            <p:cNvSpPr/>
            <p:nvPr/>
          </p:nvSpPr>
          <p:spPr>
            <a:xfrm>
              <a:off x="654558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379" name="tx379"/>
            <p:cNvSpPr/>
            <p:nvPr/>
          </p:nvSpPr>
          <p:spPr>
            <a:xfrm>
              <a:off x="1302789" y="435349"/>
              <a:ext cx="536944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FCV countries, 2010-2025</a:t>
              </a:r>
            </a:p>
          </p:txBody>
        </p:sp>
        <p:sp>
          <p:nvSpPr>
            <p:cNvPr id="380" name="tx380"/>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1" name="tx381"/>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382" name="tx382"/>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383" name="tx383"/>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3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Burkina Faso had the highest HPVc coverage (95%), and Bangladesh had the lowest coverage (3%).
Countries without HPV vaccine in 2025 (n=15): Afghanistan, CAR, Chad, DRC, Haiti, Lebanon, Niger, Somalia, South Sudan, Sudan, Syria, Ukraine, Venezuela, Viet Nam, and Yemen.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922560"/>
              <a:ext cx="6481525" cy="720931"/>
            </a:xfrm>
            <a:custGeom>
              <a:avLst/>
              <a:pathLst>
                <a:path w="6481525" h="720931">
                  <a:moveTo>
                    <a:pt x="0" y="720931"/>
                  </a:moveTo>
                  <a:lnTo>
                    <a:pt x="259261" y="680880"/>
                  </a:lnTo>
                  <a:lnTo>
                    <a:pt x="518522" y="720931"/>
                  </a:lnTo>
                  <a:lnTo>
                    <a:pt x="777783" y="520673"/>
                  </a:lnTo>
                  <a:lnTo>
                    <a:pt x="1037044" y="360465"/>
                  </a:lnTo>
                  <a:lnTo>
                    <a:pt x="1296305" y="360465"/>
                  </a:lnTo>
                  <a:lnTo>
                    <a:pt x="1555566" y="360465"/>
                  </a:lnTo>
                  <a:lnTo>
                    <a:pt x="1814827" y="360465"/>
                  </a:lnTo>
                  <a:lnTo>
                    <a:pt x="2074088" y="280362"/>
                  </a:lnTo>
                  <a:lnTo>
                    <a:pt x="2333349" y="200258"/>
                  </a:lnTo>
                  <a:lnTo>
                    <a:pt x="2592610" y="280362"/>
                  </a:lnTo>
                  <a:lnTo>
                    <a:pt x="2851871" y="240310"/>
                  </a:lnTo>
                  <a:lnTo>
                    <a:pt x="3111132" y="280362"/>
                  </a:lnTo>
                  <a:lnTo>
                    <a:pt x="3370393" y="360465"/>
                  </a:lnTo>
                  <a:lnTo>
                    <a:pt x="3629654" y="280362"/>
                  </a:lnTo>
                  <a:lnTo>
                    <a:pt x="3888915" y="280362"/>
                  </a:lnTo>
                  <a:lnTo>
                    <a:pt x="4148176" y="160207"/>
                  </a:lnTo>
                  <a:lnTo>
                    <a:pt x="4407437" y="120155"/>
                  </a:lnTo>
                  <a:lnTo>
                    <a:pt x="4666698" y="80103"/>
                  </a:lnTo>
                  <a:lnTo>
                    <a:pt x="4925959" y="0"/>
                  </a:lnTo>
                  <a:lnTo>
                    <a:pt x="5185220" y="80103"/>
                  </a:lnTo>
                  <a:lnTo>
                    <a:pt x="5444481" y="280362"/>
                  </a:lnTo>
                  <a:lnTo>
                    <a:pt x="5703742" y="160207"/>
                  </a:lnTo>
                  <a:lnTo>
                    <a:pt x="5963003" y="160207"/>
                  </a:lnTo>
                  <a:lnTo>
                    <a:pt x="6222264" y="160207"/>
                  </a:lnTo>
                  <a:lnTo>
                    <a:pt x="6481525" y="120155"/>
                  </a:lnTo>
                </a:path>
              </a:pathLst>
            </a:custGeom>
            <a:ln w="27101" cap="flat">
              <a:solidFill>
                <a:srgbClr val="F8766D">
                  <a:alpha val="100000"/>
                </a:srgbClr>
              </a:solidFill>
              <a:prstDash val="solid"/>
              <a:round/>
            </a:ln>
          </p:spPr>
          <p:txBody>
            <a:bodyPr/>
            <a:lstStyle/>
            <a:p/>
          </p:txBody>
        </p:sp>
        <p:sp>
          <p:nvSpPr>
            <p:cNvPr id="25" name="pl25"/>
            <p:cNvSpPr/>
            <p:nvPr/>
          </p:nvSpPr>
          <p:spPr>
            <a:xfrm>
              <a:off x="1698435" y="2603441"/>
              <a:ext cx="6481525" cy="2242899"/>
            </a:xfrm>
            <a:custGeom>
              <a:avLst/>
              <a:pathLst>
                <a:path w="6481525" h="2242899">
                  <a:moveTo>
                    <a:pt x="0" y="2202847"/>
                  </a:moveTo>
                  <a:lnTo>
                    <a:pt x="259261" y="2202847"/>
                  </a:lnTo>
                  <a:lnTo>
                    <a:pt x="518522" y="2202847"/>
                  </a:lnTo>
                  <a:lnTo>
                    <a:pt x="777783" y="2242899"/>
                  </a:lnTo>
                  <a:lnTo>
                    <a:pt x="1037044" y="2242899"/>
                  </a:lnTo>
                  <a:lnTo>
                    <a:pt x="1296305" y="2202847"/>
                  </a:lnTo>
                  <a:lnTo>
                    <a:pt x="1555566" y="2162795"/>
                  </a:lnTo>
                  <a:lnTo>
                    <a:pt x="1814827" y="2122744"/>
                  </a:lnTo>
                  <a:lnTo>
                    <a:pt x="2074088" y="1962537"/>
                  </a:lnTo>
                  <a:lnTo>
                    <a:pt x="2333349" y="1722226"/>
                  </a:lnTo>
                  <a:lnTo>
                    <a:pt x="2592610" y="1682174"/>
                  </a:lnTo>
                  <a:lnTo>
                    <a:pt x="2851871" y="1562019"/>
                  </a:lnTo>
                  <a:lnTo>
                    <a:pt x="3111132" y="1401812"/>
                  </a:lnTo>
                  <a:lnTo>
                    <a:pt x="3370393" y="1161501"/>
                  </a:lnTo>
                  <a:lnTo>
                    <a:pt x="3629654" y="1041346"/>
                  </a:lnTo>
                  <a:lnTo>
                    <a:pt x="3888915" y="961242"/>
                  </a:lnTo>
                  <a:lnTo>
                    <a:pt x="4148176" y="680880"/>
                  </a:lnTo>
                  <a:lnTo>
                    <a:pt x="4407437" y="640828"/>
                  </a:lnTo>
                  <a:lnTo>
                    <a:pt x="4666698" y="600776"/>
                  </a:lnTo>
                  <a:lnTo>
                    <a:pt x="4925959" y="480621"/>
                  </a:lnTo>
                  <a:lnTo>
                    <a:pt x="5185220" y="400517"/>
                  </a:lnTo>
                  <a:lnTo>
                    <a:pt x="5444481" y="440569"/>
                  </a:lnTo>
                  <a:lnTo>
                    <a:pt x="5703742" y="400517"/>
                  </a:lnTo>
                  <a:lnTo>
                    <a:pt x="5963003" y="240310"/>
                  </a:lnTo>
                  <a:lnTo>
                    <a:pt x="6222264" y="0"/>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323078"/>
              <a:ext cx="4407437" cy="2723520"/>
            </a:xfrm>
            <a:custGeom>
              <a:avLst/>
              <a:pathLst>
                <a:path w="4407437" h="2723520">
                  <a:moveTo>
                    <a:pt x="0" y="2723520"/>
                  </a:moveTo>
                  <a:lnTo>
                    <a:pt x="259261" y="2723520"/>
                  </a:lnTo>
                  <a:lnTo>
                    <a:pt x="518522" y="2683469"/>
                  </a:lnTo>
                  <a:lnTo>
                    <a:pt x="777783" y="2563313"/>
                  </a:lnTo>
                  <a:lnTo>
                    <a:pt x="1037044" y="2282951"/>
                  </a:lnTo>
                  <a:lnTo>
                    <a:pt x="1296305" y="1682174"/>
                  </a:lnTo>
                  <a:lnTo>
                    <a:pt x="1555566" y="1241605"/>
                  </a:lnTo>
                  <a:lnTo>
                    <a:pt x="1814827" y="640828"/>
                  </a:lnTo>
                  <a:lnTo>
                    <a:pt x="2074088" y="320414"/>
                  </a:lnTo>
                  <a:lnTo>
                    <a:pt x="2333349" y="160207"/>
                  </a:lnTo>
                  <a:lnTo>
                    <a:pt x="2592610" y="80103"/>
                  </a:lnTo>
                  <a:lnTo>
                    <a:pt x="2851871" y="0"/>
                  </a:lnTo>
                  <a:lnTo>
                    <a:pt x="3111132" y="40051"/>
                  </a:lnTo>
                  <a:lnTo>
                    <a:pt x="3370393" y="240310"/>
                  </a:lnTo>
                  <a:lnTo>
                    <a:pt x="3629654" y="120155"/>
                  </a:lnTo>
                  <a:lnTo>
                    <a:pt x="3888915" y="80103"/>
                  </a:lnTo>
                  <a:lnTo>
                    <a:pt x="4148176" y="120155"/>
                  </a:lnTo>
                  <a:lnTo>
                    <a:pt x="4407437" y="40051"/>
                  </a:lnTo>
                </a:path>
              </a:pathLst>
            </a:custGeom>
            <a:ln w="27101" cap="flat">
              <a:solidFill>
                <a:srgbClr val="00BFC4">
                  <a:alpha val="100000"/>
                </a:srgbClr>
              </a:solidFill>
              <a:prstDash val="solid"/>
              <a:round/>
            </a:ln>
          </p:spPr>
          <p:txBody>
            <a:bodyPr/>
            <a:lstStyle/>
            <a:p/>
          </p:txBody>
        </p:sp>
        <p:sp>
          <p:nvSpPr>
            <p:cNvPr id="27" name="pl27"/>
            <p:cNvSpPr/>
            <p:nvPr/>
          </p:nvSpPr>
          <p:spPr>
            <a:xfrm>
              <a:off x="4291045" y="3804994"/>
              <a:ext cx="3888915" cy="1241605"/>
            </a:xfrm>
            <a:custGeom>
              <a:avLst/>
              <a:pathLst>
                <a:path w="3888915" h="1241605">
                  <a:moveTo>
                    <a:pt x="0" y="1241605"/>
                  </a:moveTo>
                  <a:lnTo>
                    <a:pt x="259261" y="1241605"/>
                  </a:lnTo>
                  <a:lnTo>
                    <a:pt x="518522" y="1121449"/>
                  </a:lnTo>
                  <a:lnTo>
                    <a:pt x="777783" y="1201553"/>
                  </a:lnTo>
                  <a:lnTo>
                    <a:pt x="1037044" y="1241605"/>
                  </a:lnTo>
                  <a:lnTo>
                    <a:pt x="1296305" y="1161501"/>
                  </a:lnTo>
                  <a:lnTo>
                    <a:pt x="1555566" y="1161501"/>
                  </a:lnTo>
                  <a:lnTo>
                    <a:pt x="1814827" y="1201553"/>
                  </a:lnTo>
                  <a:lnTo>
                    <a:pt x="2074088" y="1201553"/>
                  </a:lnTo>
                  <a:lnTo>
                    <a:pt x="2333349" y="1161501"/>
                  </a:lnTo>
                  <a:lnTo>
                    <a:pt x="2592610" y="1121449"/>
                  </a:lnTo>
                  <a:lnTo>
                    <a:pt x="2851871" y="1161501"/>
                  </a:lnTo>
                  <a:lnTo>
                    <a:pt x="3111132" y="1081397"/>
                  </a:lnTo>
                  <a:lnTo>
                    <a:pt x="3370393" y="560724"/>
                  </a:lnTo>
                  <a:lnTo>
                    <a:pt x="3629654" y="0"/>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21" y="266488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60</a:t>
              </a:r>
            </a:p>
          </p:txBody>
        </p:sp>
        <p:sp>
          <p:nvSpPr>
            <p:cNvPr id="30" name="tx30"/>
            <p:cNvSpPr/>
            <p:nvPr/>
          </p:nvSpPr>
          <p:spPr>
            <a:xfrm>
              <a:off x="1554592" y="4777003"/>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a:t>
              </a:r>
            </a:p>
          </p:txBody>
        </p:sp>
        <p:sp>
          <p:nvSpPr>
            <p:cNvPr id="31" name="tx31"/>
            <p:cNvSpPr/>
            <p:nvPr/>
          </p:nvSpPr>
          <p:spPr>
            <a:xfrm>
              <a:off x="3628696"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8"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793" y="2042716"/>
              <a:ext cx="199359" cy="2"/>
            </a:xfrm>
            <a:custGeom>
              <a:avLst/>
              <a:pathLst>
                <a:path w="199359" h="2">
                  <a:moveTo>
                    <a:pt x="199359" y="2"/>
                  </a:moveTo>
                  <a:lnTo>
                    <a:pt x="0" y="0"/>
                  </a:lnTo>
                </a:path>
              </a:pathLst>
            </a:custGeom>
          </p:spPr>
          <p:txBody>
            <a:bodyPr/>
            <a:lstStyle/>
            <a:p/>
          </p:txBody>
        </p:sp>
        <p:sp>
          <p:nvSpPr>
            <p:cNvPr id="34" name="pl34"/>
            <p:cNvSpPr/>
            <p:nvPr/>
          </p:nvSpPr>
          <p:spPr>
            <a:xfrm>
              <a:off x="8198793" y="2603441"/>
              <a:ext cx="199348" cy="7"/>
            </a:xfrm>
            <a:custGeom>
              <a:avLst/>
              <a:pathLst>
                <a:path w="199348" h="7">
                  <a:moveTo>
                    <a:pt x="199348" y="7"/>
                  </a:moveTo>
                  <a:lnTo>
                    <a:pt x="0" y="0"/>
                  </a:lnTo>
                </a:path>
              </a:pathLst>
            </a:custGeom>
          </p:spPr>
          <p:txBody>
            <a:bodyPr/>
            <a:lstStyle/>
            <a:p/>
          </p:txBody>
        </p:sp>
        <p:sp>
          <p:nvSpPr>
            <p:cNvPr id="35" name="pl35"/>
            <p:cNvSpPr/>
            <p:nvPr/>
          </p:nvSpPr>
          <p:spPr>
            <a:xfrm>
              <a:off x="8198793" y="2363130"/>
              <a:ext cx="199362" cy="0"/>
            </a:xfrm>
            <a:custGeom>
              <a:avLst/>
              <a:pathLst>
                <a:path w="199362" h="0">
                  <a:moveTo>
                    <a:pt x="199362" y="0"/>
                  </a:moveTo>
                  <a:lnTo>
                    <a:pt x="0" y="0"/>
                  </a:lnTo>
                </a:path>
              </a:pathLst>
            </a:custGeom>
          </p:spPr>
          <p:txBody>
            <a:bodyPr/>
            <a:lstStyle/>
            <a:p/>
          </p:txBody>
        </p:sp>
        <p:sp>
          <p:nvSpPr>
            <p:cNvPr id="36" name="pl36"/>
            <p:cNvSpPr/>
            <p:nvPr/>
          </p:nvSpPr>
          <p:spPr>
            <a:xfrm>
              <a:off x="8198793" y="3804994"/>
              <a:ext cx="199356" cy="4"/>
            </a:xfrm>
            <a:custGeom>
              <a:avLst/>
              <a:pathLst>
                <a:path w="199356" h="4">
                  <a:moveTo>
                    <a:pt x="199356" y="4"/>
                  </a:moveTo>
                  <a:lnTo>
                    <a:pt x="0" y="0"/>
                  </a:lnTo>
                </a:path>
              </a:pathLst>
            </a:custGeom>
          </p:spPr>
          <p:txBody>
            <a:bodyPr/>
            <a:lstStyle/>
            <a:p/>
          </p:txBody>
        </p:sp>
        <p:sp>
          <p:nvSpPr>
            <p:cNvPr id="37" name="tx37"/>
            <p:cNvSpPr/>
            <p:nvPr/>
          </p:nvSpPr>
          <p:spPr>
            <a:xfrm>
              <a:off x="8421012" y="199100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75</a:t>
              </a:r>
            </a:p>
          </p:txBody>
        </p:sp>
        <p:sp>
          <p:nvSpPr>
            <p:cNvPr id="38" name="tx38"/>
            <p:cNvSpPr/>
            <p:nvPr/>
          </p:nvSpPr>
          <p:spPr>
            <a:xfrm>
              <a:off x="8421001" y="255174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61</a:t>
              </a:r>
            </a:p>
          </p:txBody>
        </p:sp>
        <p:sp>
          <p:nvSpPr>
            <p:cNvPr id="39" name="tx39"/>
            <p:cNvSpPr/>
            <p:nvPr/>
          </p:nvSpPr>
          <p:spPr>
            <a:xfrm>
              <a:off x="8421016" y="231142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67</a:t>
              </a:r>
            </a:p>
          </p:txBody>
        </p:sp>
        <p:sp>
          <p:nvSpPr>
            <p:cNvPr id="40" name="tx40"/>
            <p:cNvSpPr/>
            <p:nvPr/>
          </p:nvSpPr>
          <p:spPr>
            <a:xfrm>
              <a:off x="8421009" y="375328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31</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FCV countries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5" name="tx345"/>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46" name="tx346"/>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7" name="tx347"/>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8" name="tx348"/>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49" name="tx349"/>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0" name="tx350"/>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1" name="tx351"/>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2" name="tx352"/>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3" name="tx353"/>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54" name="tx354"/>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5" name="tx355"/>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6" name="tx356"/>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7" name="tx357"/>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8" name="tx358"/>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9" name="tx359"/>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0" name="tx360"/>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1" name="tx361"/>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2" name="tx362"/>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3" name="tx363"/>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4" name="tx364"/>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5" name="tx365"/>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6" name="tx366"/>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7" name="tx367"/>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8" name="tx368"/>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9" name="tx369"/>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0" name="tx370"/>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1" name="tx371"/>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2" name="tx372"/>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3" name="tx373"/>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4" name="tx374"/>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5" name="tx375"/>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6" name="tx376"/>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7" name="tx377"/>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78" name="tx378"/>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9" name="tx379"/>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0" name="tx380"/>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1" name="tx381"/>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2" name="tx382"/>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3" name="tx383"/>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4" name="tx384"/>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5" name="tx385"/>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6" name="tx386"/>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7" name="tx387"/>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8" name="tx388"/>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9" name="tx389"/>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0" name="tx390"/>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1" name="tx391"/>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2" name="tx392"/>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3" name="tx393"/>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4" name="tx394"/>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5" name="tx395"/>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6" name="tx396"/>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7" name="tx397"/>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8" name="tx398"/>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9" name="tx399"/>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0" name="tx400"/>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1" name="tx401"/>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2" name="tx402"/>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3" name="tx403"/>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4" name="tx404"/>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06" name="tx406"/>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7" name="tx407"/>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8" name="tx408"/>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9" name="tx409"/>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0" name="tx410"/>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1" name="tx411"/>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2" name="tx412"/>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3" name="tx413"/>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4" name="tx414"/>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5" name="tx415"/>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6" name="tx416"/>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7" name="tx417"/>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8" name="tx418"/>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9" name="tx419"/>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0" name="tx420"/>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1" name="tx421"/>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2" name="tx422"/>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3" name="tx423"/>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4" name="tx424"/>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25" name="tx425"/>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6" name="tx426"/>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27" name="tx427"/>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8" name="tx428"/>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9" name="tx429"/>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0" name="tx430"/>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1" name="tx431"/>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2" name="tx432"/>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3" name="tx433"/>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4" name="tx434"/>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5" name="tx435"/>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6" name="tx436"/>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7" name="tx437"/>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8" name="tx438"/>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9" name="tx439"/>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0" name="tx440"/>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1" name="tx441"/>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42" name="tx442"/>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43" name="tx443"/>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44" name="tx444"/>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5" name="tx445"/>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6" name="tx446"/>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7" name="tx447"/>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8" name="tx448"/>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9" name="tx449"/>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0" name="tx450"/>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1" name="tx451"/>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2" name="tx452"/>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3" name="tx453"/>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4" name="tx454"/>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5" name="tx455"/>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6" name="tx456"/>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7" name="tx457"/>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8" name="tx458"/>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9" name="tx459"/>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0" name="tx460"/>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1" name="tx461"/>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2" name="tx462"/>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3" name="tx463"/>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64" name="tx464"/>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5" name="tx465"/>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66" name="tx466"/>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7" name="tx467"/>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8" name="tx468"/>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9" name="tx469"/>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0" name="tx470"/>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1" name="tx471"/>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2" name="tx472"/>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3" name="tx473"/>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74" name="tx474"/>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5" name="tx475"/>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6" name="tx476"/>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7" name="tx477"/>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8" name="tx478"/>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9" name="tx479"/>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0" name="tx480"/>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1" name="tx481"/>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82" name="tx482"/>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3" name="tx483"/>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4" name="tx484"/>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5" name="tx485"/>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6" name="tx486"/>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7" name="tx487"/>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8" name="tx488"/>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9" name="tx489"/>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90" name="tx490"/>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91" name="tx491"/>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2" name="tx492"/>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93" name="tx493"/>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94" name="tx494"/>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5" name="tx495"/>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6" name="tx496"/>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7" name="tx497"/>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8" name="tx498"/>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9" name="tx499"/>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00" name="tx500"/>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1" name="tx501"/>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02" name="tx502"/>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03" name="tx503"/>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4" name="tx504"/>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05" name="tx505"/>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06" name="tx506"/>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07" name="tx507"/>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08" name="tx508"/>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9" name="tx509"/>
            <p:cNvSpPr/>
            <p:nvPr/>
          </p:nvSpPr>
          <p:spPr>
            <a:xfrm>
              <a:off x="1366400" y="263255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10" name="tx510"/>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1" name="tx511"/>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2" name="tx512"/>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3" name="tx513"/>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14" name="tx514"/>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15" name="tx515"/>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16" name="tx516"/>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7" name="tx517"/>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8" name="tx518"/>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9" name="tx519"/>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20" name="tx520"/>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1" name="tx521"/>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22" name="tx522"/>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3" name="tx523"/>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24" name="tx524"/>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25" name="tx525"/>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26" name="tx526"/>
            <p:cNvSpPr/>
            <p:nvPr/>
          </p:nvSpPr>
          <p:spPr>
            <a:xfrm>
              <a:off x="1988496" y="503375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27" name="tx527"/>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28" name="tx528"/>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9" name="tx529"/>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0" name="tx530"/>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1" name="tx531"/>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32" name="tx532"/>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33" name="tx533"/>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34" name="tx534"/>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5" name="tx535"/>
            <p:cNvSpPr/>
            <p:nvPr/>
          </p:nvSpPr>
          <p:spPr>
            <a:xfrm>
              <a:off x="2610591" y="233240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36" name="tx536"/>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37" name="tx537"/>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38" name="tx538"/>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39" name="tx539"/>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40" name="tx540"/>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41" name="tx541"/>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42" name="tx542"/>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43" name="tx543"/>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44" name="tx544"/>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46" name="tx546"/>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7" name="tx547"/>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48" name="tx548"/>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49" name="tx549"/>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50" name="tx550"/>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1" name="tx551"/>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52" name="tx552"/>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53" name="tx553"/>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54" name="tx554"/>
            <p:cNvSpPr/>
            <p:nvPr/>
          </p:nvSpPr>
          <p:spPr>
            <a:xfrm>
              <a:off x="353971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55" name="tx555"/>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57" name="tx557"/>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8" name="tx558"/>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59" name="tx559"/>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60" name="tx560"/>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61" name="tx561"/>
            <p:cNvSpPr/>
            <p:nvPr/>
          </p:nvSpPr>
          <p:spPr>
            <a:xfrm>
              <a:off x="385075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2" name="tx562"/>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64" name="tx564"/>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65" name="tx565"/>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6" name="tx566"/>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67" name="tx567"/>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68" name="tx568"/>
            <p:cNvSpPr/>
            <p:nvPr/>
          </p:nvSpPr>
          <p:spPr>
            <a:xfrm>
              <a:off x="416180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69" name="tx569"/>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0" name="tx570"/>
            <p:cNvSpPr/>
            <p:nvPr/>
          </p:nvSpPr>
          <p:spPr>
            <a:xfrm>
              <a:off x="416180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71" name="tx571"/>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2" name="tx572"/>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73" name="tx573"/>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74" name="tx574"/>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5" name="tx575"/>
            <p:cNvSpPr/>
            <p:nvPr/>
          </p:nvSpPr>
          <p:spPr>
            <a:xfrm>
              <a:off x="447285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76" name="tx576"/>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77" name="tx577"/>
            <p:cNvSpPr/>
            <p:nvPr/>
          </p:nvSpPr>
          <p:spPr>
            <a:xfrm>
              <a:off x="447285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78" name="tx578"/>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9" name="tx579"/>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80" name="tx580"/>
            <p:cNvSpPr/>
            <p:nvPr/>
          </p:nvSpPr>
          <p:spPr>
            <a:xfrm>
              <a:off x="478390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81" name="tx581"/>
            <p:cNvSpPr/>
            <p:nvPr/>
          </p:nvSpPr>
          <p:spPr>
            <a:xfrm>
              <a:off x="478390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82" name="tx582"/>
            <p:cNvSpPr/>
            <p:nvPr/>
          </p:nvSpPr>
          <p:spPr>
            <a:xfrm>
              <a:off x="4787925" y="293270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83" name="tx583"/>
            <p:cNvSpPr/>
            <p:nvPr/>
          </p:nvSpPr>
          <p:spPr>
            <a:xfrm>
              <a:off x="478390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4" name="tx584"/>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85" name="tx585"/>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86" name="tx586"/>
            <p:cNvSpPr/>
            <p:nvPr/>
          </p:nvSpPr>
          <p:spPr>
            <a:xfrm>
              <a:off x="509495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87" name="tx587"/>
            <p:cNvSpPr/>
            <p:nvPr/>
          </p:nvSpPr>
          <p:spPr>
            <a:xfrm>
              <a:off x="509495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88" name="tx588"/>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89" name="tx589"/>
            <p:cNvSpPr/>
            <p:nvPr/>
          </p:nvSpPr>
          <p:spPr>
            <a:xfrm>
              <a:off x="509495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90" name="tx590"/>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91" name="tx591"/>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2" name="tx592"/>
            <p:cNvSpPr/>
            <p:nvPr/>
          </p:nvSpPr>
          <p:spPr>
            <a:xfrm>
              <a:off x="540599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93" name="tx593"/>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94" name="tx594"/>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95" name="tx595"/>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96" name="tx596"/>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97" name="tx597"/>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98" name="tx598"/>
            <p:cNvSpPr/>
            <p:nvPr/>
          </p:nvSpPr>
          <p:spPr>
            <a:xfrm>
              <a:off x="571704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99" name="tx599"/>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00" name="tx600"/>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01" name="tx601"/>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02" name="tx602"/>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03" name="tx603"/>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04" name="tx604"/>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05" name="tx605"/>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06" name="tx606"/>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07" name="tx607"/>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08" name="tx608"/>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09" name="tx609"/>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10" name="tx610"/>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11" name="tx611"/>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12" name="tx612"/>
            <p:cNvSpPr/>
            <p:nvPr/>
          </p:nvSpPr>
          <p:spPr>
            <a:xfrm>
              <a:off x="633914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3" name="tx613"/>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14" name="tx614"/>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15" name="tx615"/>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6" name="tx616"/>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17" name="tx617"/>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18" name="tx618"/>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19" name="tx619"/>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20" name="tx620"/>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21" name="tx621"/>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22" name="tx622"/>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23" name="tx623"/>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24" name="tx624"/>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25" name="tx625"/>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26" name="tx626"/>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27" name="tx627"/>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28" name="tx628"/>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29" name="tx629"/>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30" name="tx630"/>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31" name="tx631"/>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32" name="tx632"/>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33" name="tx633"/>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34" name="tx634"/>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35" name="tx635"/>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36" name="tx636"/>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37" name="tx637"/>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38" name="tx638"/>
            <p:cNvSpPr/>
            <p:nvPr/>
          </p:nvSpPr>
          <p:spPr>
            <a:xfrm>
              <a:off x="7583332"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39" name="tx639"/>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40" name="tx640"/>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41" name="tx641"/>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42" name="tx642"/>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43" name="tx643"/>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44" name="tx644"/>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45" name="tx645"/>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46" name="tx646"/>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47" name="tx647"/>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48" name="tx648"/>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49" name="tx649"/>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50" name="tx650"/>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51" name="tx651"/>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52" name="tx652"/>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53" name="tx653"/>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54" name="tx654"/>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55" name="tx655"/>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56" name="tx656"/>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57" name="tx657"/>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58" name="tx658"/>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59" name="tx659"/>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60" name="tx660"/>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61" name="tx661"/>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62" name="tx662"/>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63" name="tx663"/>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64" name="tx664"/>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65" name="tx665"/>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66" name="tx666"/>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67" name="tx667"/>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6" name="tx676"/>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7" name="tx677"/>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8" name="tx678"/>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79" name="tx679"/>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80" name="tx680"/>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81" name="tx681"/>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82" name="tx682"/>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83" name="tx6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3082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FCV countries,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FCV countries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59%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292511" y="4539463"/>
              <a:ext cx="483347" cy="14725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2259207" y="4539463"/>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742555" y="4539463"/>
              <a:ext cx="483347" cy="14725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 name="rc7"/>
            <p:cNvSpPr/>
            <p:nvPr/>
          </p:nvSpPr>
          <p:spPr>
            <a:xfrm>
              <a:off x="3709250" y="4539463"/>
              <a:ext cx="483347" cy="14725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1775859" y="4539463"/>
              <a:ext cx="483347" cy="14725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225902" y="4539463"/>
              <a:ext cx="483347" cy="14725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5159293" y="4539463"/>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 name="rc11"/>
            <p:cNvSpPr/>
            <p:nvPr/>
          </p:nvSpPr>
          <p:spPr>
            <a:xfrm>
              <a:off x="5642641" y="4539463"/>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6125989" y="4539463"/>
              <a:ext cx="483347" cy="14725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 name="rc13"/>
            <p:cNvSpPr/>
            <p:nvPr/>
          </p:nvSpPr>
          <p:spPr>
            <a:xfrm>
              <a:off x="7092685" y="4539463"/>
              <a:ext cx="483347" cy="14725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 name="rc14"/>
            <p:cNvSpPr/>
            <p:nvPr/>
          </p:nvSpPr>
          <p:spPr>
            <a:xfrm>
              <a:off x="4192598" y="4539463"/>
              <a:ext cx="483347" cy="14725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 name="rc15"/>
            <p:cNvSpPr/>
            <p:nvPr/>
          </p:nvSpPr>
          <p:spPr>
            <a:xfrm>
              <a:off x="4675946" y="4539463"/>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 name="rc16"/>
            <p:cNvSpPr/>
            <p:nvPr/>
          </p:nvSpPr>
          <p:spPr>
            <a:xfrm>
              <a:off x="1292511" y="2625098"/>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2259207" y="2625098"/>
              <a:ext cx="483347" cy="14725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2742555" y="2625098"/>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3709250" y="2625098"/>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3225902" y="2625098"/>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5159293" y="2625098"/>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125989" y="2625098"/>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7092685" y="2625098"/>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4192598" y="2625098"/>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6609337" y="2625098"/>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1292511" y="2036063"/>
              <a:ext cx="483347" cy="14725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2259207" y="2036063"/>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2742555" y="2036063"/>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3709250" y="2036063"/>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1775859" y="2036063"/>
              <a:ext cx="483347" cy="14725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 name="rc31"/>
            <p:cNvSpPr/>
            <p:nvPr/>
          </p:nvSpPr>
          <p:spPr>
            <a:xfrm>
              <a:off x="3225902" y="2036063"/>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5159293" y="2036063"/>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5642641" y="2036063"/>
              <a:ext cx="483347" cy="14725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 name="rc34"/>
            <p:cNvSpPr/>
            <p:nvPr/>
          </p:nvSpPr>
          <p:spPr>
            <a:xfrm>
              <a:off x="6125989" y="2036063"/>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7092685" y="2036063"/>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 name="rc36"/>
            <p:cNvSpPr/>
            <p:nvPr/>
          </p:nvSpPr>
          <p:spPr>
            <a:xfrm>
              <a:off x="8059380" y="2036063"/>
              <a:ext cx="483347" cy="14725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 name="rc37"/>
            <p:cNvSpPr/>
            <p:nvPr/>
          </p:nvSpPr>
          <p:spPr>
            <a:xfrm>
              <a:off x="4192598" y="2036063"/>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 name="rc38"/>
            <p:cNvSpPr/>
            <p:nvPr/>
          </p:nvSpPr>
          <p:spPr>
            <a:xfrm>
              <a:off x="6609337" y="2036063"/>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4675946" y="2036063"/>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7576032" y="2036063"/>
              <a:ext cx="483347" cy="14725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 name="rc41"/>
            <p:cNvSpPr/>
            <p:nvPr/>
          </p:nvSpPr>
          <p:spPr>
            <a:xfrm>
              <a:off x="1292511" y="3066874"/>
              <a:ext cx="483347" cy="14725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2259207" y="3066874"/>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2742555" y="3066874"/>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 name="rc44"/>
            <p:cNvSpPr/>
            <p:nvPr/>
          </p:nvSpPr>
          <p:spPr>
            <a:xfrm>
              <a:off x="3709250" y="3066874"/>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3225902" y="3066874"/>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 name="rc46"/>
            <p:cNvSpPr/>
            <p:nvPr/>
          </p:nvSpPr>
          <p:spPr>
            <a:xfrm>
              <a:off x="5159293" y="3066874"/>
              <a:ext cx="483347" cy="14725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 name="rc47"/>
            <p:cNvSpPr/>
            <p:nvPr/>
          </p:nvSpPr>
          <p:spPr>
            <a:xfrm>
              <a:off x="5642641" y="3066874"/>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 name="rc48"/>
            <p:cNvSpPr/>
            <p:nvPr/>
          </p:nvSpPr>
          <p:spPr>
            <a:xfrm>
              <a:off x="6125989" y="3066874"/>
              <a:ext cx="483347" cy="14725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9" name="rc49"/>
            <p:cNvSpPr/>
            <p:nvPr/>
          </p:nvSpPr>
          <p:spPr>
            <a:xfrm>
              <a:off x="7092685" y="3066874"/>
              <a:ext cx="483347" cy="14725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0" name="rc50"/>
            <p:cNvSpPr/>
            <p:nvPr/>
          </p:nvSpPr>
          <p:spPr>
            <a:xfrm>
              <a:off x="4192598" y="3066874"/>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 name="rc51"/>
            <p:cNvSpPr/>
            <p:nvPr/>
          </p:nvSpPr>
          <p:spPr>
            <a:xfrm>
              <a:off x="6609337" y="3066874"/>
              <a:ext cx="483347" cy="14725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 name="rc52"/>
            <p:cNvSpPr/>
            <p:nvPr/>
          </p:nvSpPr>
          <p:spPr>
            <a:xfrm>
              <a:off x="4675946" y="3066874"/>
              <a:ext cx="483347" cy="14725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 name="rc53"/>
            <p:cNvSpPr/>
            <p:nvPr/>
          </p:nvSpPr>
          <p:spPr>
            <a:xfrm>
              <a:off x="7576032" y="3066874"/>
              <a:ext cx="483347" cy="14725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 name="rc54"/>
            <p:cNvSpPr/>
            <p:nvPr/>
          </p:nvSpPr>
          <p:spPr>
            <a:xfrm>
              <a:off x="1292511" y="5275757"/>
              <a:ext cx="483347" cy="14725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5" name="rc55"/>
            <p:cNvSpPr/>
            <p:nvPr/>
          </p:nvSpPr>
          <p:spPr>
            <a:xfrm>
              <a:off x="2259207" y="5275757"/>
              <a:ext cx="483347" cy="14725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6" name="rc56"/>
            <p:cNvSpPr/>
            <p:nvPr/>
          </p:nvSpPr>
          <p:spPr>
            <a:xfrm>
              <a:off x="2742555" y="5275757"/>
              <a:ext cx="483347" cy="14725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3709250" y="5275757"/>
              <a:ext cx="483347" cy="14725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8" name="rc58"/>
            <p:cNvSpPr/>
            <p:nvPr/>
          </p:nvSpPr>
          <p:spPr>
            <a:xfrm>
              <a:off x="3225902" y="5275757"/>
              <a:ext cx="483347" cy="14725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9" name="rc59"/>
            <p:cNvSpPr/>
            <p:nvPr/>
          </p:nvSpPr>
          <p:spPr>
            <a:xfrm>
              <a:off x="5159293" y="5275757"/>
              <a:ext cx="483347" cy="14725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0" name="rc60"/>
            <p:cNvSpPr/>
            <p:nvPr/>
          </p:nvSpPr>
          <p:spPr>
            <a:xfrm>
              <a:off x="6125989" y="5275757"/>
              <a:ext cx="483347" cy="14725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1" name="rc61"/>
            <p:cNvSpPr/>
            <p:nvPr/>
          </p:nvSpPr>
          <p:spPr>
            <a:xfrm>
              <a:off x="8059380" y="5275757"/>
              <a:ext cx="483347" cy="14725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2" name="rc62"/>
            <p:cNvSpPr/>
            <p:nvPr/>
          </p:nvSpPr>
          <p:spPr>
            <a:xfrm>
              <a:off x="4192598" y="5275757"/>
              <a:ext cx="483347" cy="14725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3" name="rc63"/>
            <p:cNvSpPr/>
            <p:nvPr/>
          </p:nvSpPr>
          <p:spPr>
            <a:xfrm>
              <a:off x="7576032" y="5275757"/>
              <a:ext cx="483347" cy="14725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4" name="rc64"/>
            <p:cNvSpPr/>
            <p:nvPr/>
          </p:nvSpPr>
          <p:spPr>
            <a:xfrm>
              <a:off x="1292511" y="4097686"/>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2259207" y="4097686"/>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2742555" y="4097686"/>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 name="rc67"/>
            <p:cNvSpPr/>
            <p:nvPr/>
          </p:nvSpPr>
          <p:spPr>
            <a:xfrm>
              <a:off x="3709250" y="4097686"/>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8" name="rc68"/>
            <p:cNvSpPr/>
            <p:nvPr/>
          </p:nvSpPr>
          <p:spPr>
            <a:xfrm>
              <a:off x="3225902" y="4097686"/>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9" name="rc69"/>
            <p:cNvSpPr/>
            <p:nvPr/>
          </p:nvSpPr>
          <p:spPr>
            <a:xfrm>
              <a:off x="5159293" y="4097686"/>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0" name="rc70"/>
            <p:cNvSpPr/>
            <p:nvPr/>
          </p:nvSpPr>
          <p:spPr>
            <a:xfrm>
              <a:off x="5642641" y="4097686"/>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 name="rc71"/>
            <p:cNvSpPr/>
            <p:nvPr/>
          </p:nvSpPr>
          <p:spPr>
            <a:xfrm>
              <a:off x="6125989" y="4097686"/>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2" name="rc72"/>
            <p:cNvSpPr/>
            <p:nvPr/>
          </p:nvSpPr>
          <p:spPr>
            <a:xfrm>
              <a:off x="7092685" y="4097686"/>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3" name="rc73"/>
            <p:cNvSpPr/>
            <p:nvPr/>
          </p:nvSpPr>
          <p:spPr>
            <a:xfrm>
              <a:off x="8059380" y="4097686"/>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4" name="rc74"/>
            <p:cNvSpPr/>
            <p:nvPr/>
          </p:nvSpPr>
          <p:spPr>
            <a:xfrm>
              <a:off x="4192598" y="4097686"/>
              <a:ext cx="483347" cy="14725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5" name="rc75"/>
            <p:cNvSpPr/>
            <p:nvPr/>
          </p:nvSpPr>
          <p:spPr>
            <a:xfrm>
              <a:off x="4675946" y="4097686"/>
              <a:ext cx="483347" cy="14725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6" name="rc76"/>
            <p:cNvSpPr/>
            <p:nvPr/>
          </p:nvSpPr>
          <p:spPr>
            <a:xfrm>
              <a:off x="7576032" y="4097686"/>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7" name="rc77"/>
            <p:cNvSpPr/>
            <p:nvPr/>
          </p:nvSpPr>
          <p:spPr>
            <a:xfrm>
              <a:off x="1292511" y="1741545"/>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2259207" y="1741545"/>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2742555" y="1741545"/>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3709250" y="1741545"/>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1775859" y="1741545"/>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3225902" y="1741545"/>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5159293" y="1741545"/>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5642641" y="1741545"/>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6125989" y="1741545"/>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6" name="rc86"/>
            <p:cNvSpPr/>
            <p:nvPr/>
          </p:nvSpPr>
          <p:spPr>
            <a:xfrm>
              <a:off x="7092685" y="1741545"/>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7" name="rc87"/>
            <p:cNvSpPr/>
            <p:nvPr/>
          </p:nvSpPr>
          <p:spPr>
            <a:xfrm>
              <a:off x="4192598" y="1741545"/>
              <a:ext cx="483347" cy="14725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8" name="rc88"/>
            <p:cNvSpPr/>
            <p:nvPr/>
          </p:nvSpPr>
          <p:spPr>
            <a:xfrm>
              <a:off x="6609337" y="1741545"/>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4675946" y="1741545"/>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7576032" y="1741545"/>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1292511"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2259207"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2742555"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3709250"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1775859"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3225902"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159293"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642641"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125989"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7092685"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4192598"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6609337" y="1005251"/>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1292511" y="3950427"/>
              <a:ext cx="483347" cy="14725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2259207" y="3950427"/>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5" name="rc105"/>
            <p:cNvSpPr/>
            <p:nvPr/>
          </p:nvSpPr>
          <p:spPr>
            <a:xfrm>
              <a:off x="2742555" y="3950427"/>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6" name="rc106"/>
            <p:cNvSpPr/>
            <p:nvPr/>
          </p:nvSpPr>
          <p:spPr>
            <a:xfrm>
              <a:off x="3709250" y="3950427"/>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7" name="rc107"/>
            <p:cNvSpPr/>
            <p:nvPr/>
          </p:nvSpPr>
          <p:spPr>
            <a:xfrm>
              <a:off x="3225902" y="3950427"/>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8" name="rc108"/>
            <p:cNvSpPr/>
            <p:nvPr/>
          </p:nvSpPr>
          <p:spPr>
            <a:xfrm>
              <a:off x="5159293" y="3950427"/>
              <a:ext cx="483347" cy="14725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9" name="rc109"/>
            <p:cNvSpPr/>
            <p:nvPr/>
          </p:nvSpPr>
          <p:spPr>
            <a:xfrm>
              <a:off x="5642641" y="3950427"/>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0" name="rc110"/>
            <p:cNvSpPr/>
            <p:nvPr/>
          </p:nvSpPr>
          <p:spPr>
            <a:xfrm>
              <a:off x="6125989" y="3950427"/>
              <a:ext cx="483347" cy="14725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1" name="rc111"/>
            <p:cNvSpPr/>
            <p:nvPr/>
          </p:nvSpPr>
          <p:spPr>
            <a:xfrm>
              <a:off x="7092685" y="3950427"/>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2" name="rc112"/>
            <p:cNvSpPr/>
            <p:nvPr/>
          </p:nvSpPr>
          <p:spPr>
            <a:xfrm>
              <a:off x="4192598" y="3950427"/>
              <a:ext cx="483347" cy="14725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3" name="rc113"/>
            <p:cNvSpPr/>
            <p:nvPr/>
          </p:nvSpPr>
          <p:spPr>
            <a:xfrm>
              <a:off x="4675946" y="3950427"/>
              <a:ext cx="483347" cy="14725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7576032" y="3950427"/>
              <a:ext cx="483347" cy="14725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5" name="rc115"/>
            <p:cNvSpPr/>
            <p:nvPr/>
          </p:nvSpPr>
          <p:spPr>
            <a:xfrm>
              <a:off x="1292511" y="1299769"/>
              <a:ext cx="483347" cy="14725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2259207"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2742555"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3709250"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1775859" y="1299769"/>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3225902"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159293"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42641"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125989" y="1299769"/>
              <a:ext cx="483347" cy="14725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7092685" y="1299769"/>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5" name="rc125"/>
            <p:cNvSpPr/>
            <p:nvPr/>
          </p:nvSpPr>
          <p:spPr>
            <a:xfrm>
              <a:off x="4192598" y="1299769"/>
              <a:ext cx="483347" cy="14725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6609337" y="1299769"/>
              <a:ext cx="483347" cy="14725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4675946" y="1299769"/>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1292511" y="2772357"/>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2259207" y="2772357"/>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0" name="rc130"/>
            <p:cNvSpPr/>
            <p:nvPr/>
          </p:nvSpPr>
          <p:spPr>
            <a:xfrm>
              <a:off x="2742555" y="2772357"/>
              <a:ext cx="483347" cy="14725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1" name="rc131"/>
            <p:cNvSpPr/>
            <p:nvPr/>
          </p:nvSpPr>
          <p:spPr>
            <a:xfrm>
              <a:off x="3709250" y="2772357"/>
              <a:ext cx="483347" cy="14725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2" name="rc132"/>
            <p:cNvSpPr/>
            <p:nvPr/>
          </p:nvSpPr>
          <p:spPr>
            <a:xfrm>
              <a:off x="1775859" y="2772357"/>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3" name="rc133"/>
            <p:cNvSpPr/>
            <p:nvPr/>
          </p:nvSpPr>
          <p:spPr>
            <a:xfrm>
              <a:off x="3225902" y="2772357"/>
              <a:ext cx="483347" cy="14725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4" name="rc134"/>
            <p:cNvSpPr/>
            <p:nvPr/>
          </p:nvSpPr>
          <p:spPr>
            <a:xfrm>
              <a:off x="5159293" y="2772357"/>
              <a:ext cx="483347" cy="14725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5" name="rc135"/>
            <p:cNvSpPr/>
            <p:nvPr/>
          </p:nvSpPr>
          <p:spPr>
            <a:xfrm>
              <a:off x="5642641" y="2772357"/>
              <a:ext cx="483347" cy="14725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6125989" y="2772357"/>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7092685" y="2772357"/>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4192598" y="2772357"/>
              <a:ext cx="483347" cy="14725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6609337" y="2772357"/>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4675946" y="2772357"/>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1292511" y="4686722"/>
              <a:ext cx="483347" cy="14725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2" name="rc142"/>
            <p:cNvSpPr/>
            <p:nvPr/>
          </p:nvSpPr>
          <p:spPr>
            <a:xfrm>
              <a:off x="2259207" y="4686722"/>
              <a:ext cx="483347" cy="14725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2742555" y="4686722"/>
              <a:ext cx="483347" cy="14725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4" name="rc144"/>
            <p:cNvSpPr/>
            <p:nvPr/>
          </p:nvSpPr>
          <p:spPr>
            <a:xfrm>
              <a:off x="3709250" y="4686722"/>
              <a:ext cx="483347" cy="14725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5" name="rc145"/>
            <p:cNvSpPr/>
            <p:nvPr/>
          </p:nvSpPr>
          <p:spPr>
            <a:xfrm>
              <a:off x="3225902" y="4686722"/>
              <a:ext cx="483347" cy="14725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6" name="rc146"/>
            <p:cNvSpPr/>
            <p:nvPr/>
          </p:nvSpPr>
          <p:spPr>
            <a:xfrm>
              <a:off x="5159293" y="4686722"/>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6125989" y="4686722"/>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8" name="rc148"/>
            <p:cNvSpPr/>
            <p:nvPr/>
          </p:nvSpPr>
          <p:spPr>
            <a:xfrm>
              <a:off x="7092685" y="4686722"/>
              <a:ext cx="483347" cy="14725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9" name="rc149"/>
            <p:cNvSpPr/>
            <p:nvPr/>
          </p:nvSpPr>
          <p:spPr>
            <a:xfrm>
              <a:off x="4192598" y="4686722"/>
              <a:ext cx="483347" cy="14725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0" name="rc150"/>
            <p:cNvSpPr/>
            <p:nvPr/>
          </p:nvSpPr>
          <p:spPr>
            <a:xfrm>
              <a:off x="6609337" y="4686722"/>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1" name="rc151"/>
            <p:cNvSpPr/>
            <p:nvPr/>
          </p:nvSpPr>
          <p:spPr>
            <a:xfrm>
              <a:off x="4675946" y="4686722"/>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2" name="rc152"/>
            <p:cNvSpPr/>
            <p:nvPr/>
          </p:nvSpPr>
          <p:spPr>
            <a:xfrm>
              <a:off x="1292511" y="2477839"/>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2259207" y="2477839"/>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4" name="rc154"/>
            <p:cNvSpPr/>
            <p:nvPr/>
          </p:nvSpPr>
          <p:spPr>
            <a:xfrm>
              <a:off x="2742555" y="2477839"/>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3709250" y="2477839"/>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1775859" y="2477839"/>
              <a:ext cx="483347" cy="14725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7" name="rc157"/>
            <p:cNvSpPr/>
            <p:nvPr/>
          </p:nvSpPr>
          <p:spPr>
            <a:xfrm>
              <a:off x="3225902" y="2477839"/>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5159293" y="2477839"/>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642641" y="2477839"/>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0" name="rc160"/>
            <p:cNvSpPr/>
            <p:nvPr/>
          </p:nvSpPr>
          <p:spPr>
            <a:xfrm>
              <a:off x="6125989" y="2477839"/>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1" name="rc161"/>
            <p:cNvSpPr/>
            <p:nvPr/>
          </p:nvSpPr>
          <p:spPr>
            <a:xfrm>
              <a:off x="7092685" y="2477839"/>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2" name="rc162"/>
            <p:cNvSpPr/>
            <p:nvPr/>
          </p:nvSpPr>
          <p:spPr>
            <a:xfrm>
              <a:off x="4192598" y="2477839"/>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6609337" y="2477839"/>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4675946" y="2477839"/>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5" name="rc165"/>
            <p:cNvSpPr/>
            <p:nvPr/>
          </p:nvSpPr>
          <p:spPr>
            <a:xfrm>
              <a:off x="2259207" y="3803169"/>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2742555" y="3803169"/>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7" name="rc167"/>
            <p:cNvSpPr/>
            <p:nvPr/>
          </p:nvSpPr>
          <p:spPr>
            <a:xfrm>
              <a:off x="3709250" y="3803169"/>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8" name="rc168"/>
            <p:cNvSpPr/>
            <p:nvPr/>
          </p:nvSpPr>
          <p:spPr>
            <a:xfrm>
              <a:off x="1775859" y="3803169"/>
              <a:ext cx="483347" cy="14725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3225902" y="3803169"/>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0" name="rc170"/>
            <p:cNvSpPr/>
            <p:nvPr/>
          </p:nvSpPr>
          <p:spPr>
            <a:xfrm>
              <a:off x="5159293" y="3803169"/>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5642641" y="3803169"/>
              <a:ext cx="483347" cy="14725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2" name="rc172"/>
            <p:cNvSpPr/>
            <p:nvPr/>
          </p:nvSpPr>
          <p:spPr>
            <a:xfrm>
              <a:off x="6125989" y="3803169"/>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3" name="rc173"/>
            <p:cNvSpPr/>
            <p:nvPr/>
          </p:nvSpPr>
          <p:spPr>
            <a:xfrm>
              <a:off x="7092685" y="3803169"/>
              <a:ext cx="483347" cy="14725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4" name="rc174"/>
            <p:cNvSpPr/>
            <p:nvPr/>
          </p:nvSpPr>
          <p:spPr>
            <a:xfrm>
              <a:off x="4192598" y="3803169"/>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6609337" y="3803169"/>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6" name="rc176"/>
            <p:cNvSpPr/>
            <p:nvPr/>
          </p:nvSpPr>
          <p:spPr>
            <a:xfrm>
              <a:off x="4675946" y="3803169"/>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7" name="rc177"/>
            <p:cNvSpPr/>
            <p:nvPr/>
          </p:nvSpPr>
          <p:spPr>
            <a:xfrm>
              <a:off x="1292511" y="1888804"/>
              <a:ext cx="483347" cy="14725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2259207" y="1888804"/>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2742555" y="1888804"/>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3709250" y="1888804"/>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3225902" y="1888804"/>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5159293" y="1888804"/>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5642641" y="1888804"/>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4" name="rc184"/>
            <p:cNvSpPr/>
            <p:nvPr/>
          </p:nvSpPr>
          <p:spPr>
            <a:xfrm>
              <a:off x="6125989" y="1888804"/>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5" name="rc185"/>
            <p:cNvSpPr/>
            <p:nvPr/>
          </p:nvSpPr>
          <p:spPr>
            <a:xfrm>
              <a:off x="7092685" y="1888804"/>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6" name="rc186"/>
            <p:cNvSpPr/>
            <p:nvPr/>
          </p:nvSpPr>
          <p:spPr>
            <a:xfrm>
              <a:off x="4192598" y="1888804"/>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6609337" y="1888804"/>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4675946" y="1888804"/>
              <a:ext cx="483347" cy="14725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9" name="rc189"/>
            <p:cNvSpPr/>
            <p:nvPr/>
          </p:nvSpPr>
          <p:spPr>
            <a:xfrm>
              <a:off x="1292511" y="3214133"/>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2259207" y="3214133"/>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2742555" y="3214133"/>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3709250" y="3214133"/>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3" name="rc193"/>
            <p:cNvSpPr/>
            <p:nvPr/>
          </p:nvSpPr>
          <p:spPr>
            <a:xfrm>
              <a:off x="3225902" y="3214133"/>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4" name="rc194"/>
            <p:cNvSpPr/>
            <p:nvPr/>
          </p:nvSpPr>
          <p:spPr>
            <a:xfrm>
              <a:off x="5159293" y="3214133"/>
              <a:ext cx="483347" cy="14725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5" name="rc195"/>
            <p:cNvSpPr/>
            <p:nvPr/>
          </p:nvSpPr>
          <p:spPr>
            <a:xfrm>
              <a:off x="5642641" y="3214133"/>
              <a:ext cx="483347" cy="14725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6" name="rc196"/>
            <p:cNvSpPr/>
            <p:nvPr/>
          </p:nvSpPr>
          <p:spPr>
            <a:xfrm>
              <a:off x="6125989" y="3214133"/>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7092685" y="3214133"/>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8" name="rc198"/>
            <p:cNvSpPr/>
            <p:nvPr/>
          </p:nvSpPr>
          <p:spPr>
            <a:xfrm>
              <a:off x="8059380" y="3214133"/>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9" name="rc199"/>
            <p:cNvSpPr/>
            <p:nvPr/>
          </p:nvSpPr>
          <p:spPr>
            <a:xfrm>
              <a:off x="4192598" y="3214133"/>
              <a:ext cx="483347" cy="14725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0" name="rc200"/>
            <p:cNvSpPr/>
            <p:nvPr/>
          </p:nvSpPr>
          <p:spPr>
            <a:xfrm>
              <a:off x="6609337" y="3214133"/>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1" name="rc201"/>
            <p:cNvSpPr/>
            <p:nvPr/>
          </p:nvSpPr>
          <p:spPr>
            <a:xfrm>
              <a:off x="4675946" y="3214133"/>
              <a:ext cx="483347" cy="14725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7576032" y="3214133"/>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3" name="rc203"/>
            <p:cNvSpPr/>
            <p:nvPr/>
          </p:nvSpPr>
          <p:spPr>
            <a:xfrm>
              <a:off x="1292511" y="3361392"/>
              <a:ext cx="483347" cy="14725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2259207" y="3361392"/>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5" name="rc205"/>
            <p:cNvSpPr/>
            <p:nvPr/>
          </p:nvSpPr>
          <p:spPr>
            <a:xfrm>
              <a:off x="2742555" y="3361392"/>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6" name="rc206"/>
            <p:cNvSpPr/>
            <p:nvPr/>
          </p:nvSpPr>
          <p:spPr>
            <a:xfrm>
              <a:off x="3709250" y="3361392"/>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7" name="rc207"/>
            <p:cNvSpPr/>
            <p:nvPr/>
          </p:nvSpPr>
          <p:spPr>
            <a:xfrm>
              <a:off x="3225902" y="3361392"/>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8" name="rc208"/>
            <p:cNvSpPr/>
            <p:nvPr/>
          </p:nvSpPr>
          <p:spPr>
            <a:xfrm>
              <a:off x="5159293" y="3361392"/>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9" name="rc209"/>
            <p:cNvSpPr/>
            <p:nvPr/>
          </p:nvSpPr>
          <p:spPr>
            <a:xfrm>
              <a:off x="5642641" y="3361392"/>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0" name="rc210"/>
            <p:cNvSpPr/>
            <p:nvPr/>
          </p:nvSpPr>
          <p:spPr>
            <a:xfrm>
              <a:off x="6125989" y="3361392"/>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1" name="rc211"/>
            <p:cNvSpPr/>
            <p:nvPr/>
          </p:nvSpPr>
          <p:spPr>
            <a:xfrm>
              <a:off x="7092685" y="3361392"/>
              <a:ext cx="483347" cy="14725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2" name="rc212"/>
            <p:cNvSpPr/>
            <p:nvPr/>
          </p:nvSpPr>
          <p:spPr>
            <a:xfrm>
              <a:off x="4192598" y="3361392"/>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6609337" y="3361392"/>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4" name="rc214"/>
            <p:cNvSpPr/>
            <p:nvPr/>
          </p:nvSpPr>
          <p:spPr>
            <a:xfrm>
              <a:off x="4675946" y="3361392"/>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5" name="rc215"/>
            <p:cNvSpPr/>
            <p:nvPr/>
          </p:nvSpPr>
          <p:spPr>
            <a:xfrm>
              <a:off x="1292511" y="3508651"/>
              <a:ext cx="483347" cy="14725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6" name="rc216"/>
            <p:cNvSpPr/>
            <p:nvPr/>
          </p:nvSpPr>
          <p:spPr>
            <a:xfrm>
              <a:off x="2259207" y="3508651"/>
              <a:ext cx="483347" cy="14725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7" name="rc217"/>
            <p:cNvSpPr/>
            <p:nvPr/>
          </p:nvSpPr>
          <p:spPr>
            <a:xfrm>
              <a:off x="2742555" y="3508651"/>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8" name="rc218"/>
            <p:cNvSpPr/>
            <p:nvPr/>
          </p:nvSpPr>
          <p:spPr>
            <a:xfrm>
              <a:off x="3709250" y="3508651"/>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1775859" y="3508651"/>
              <a:ext cx="483347" cy="14725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0" name="rc220"/>
            <p:cNvSpPr/>
            <p:nvPr/>
          </p:nvSpPr>
          <p:spPr>
            <a:xfrm>
              <a:off x="3225902" y="3508651"/>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5159293" y="3508651"/>
              <a:ext cx="483347" cy="14725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2" name="rc222"/>
            <p:cNvSpPr/>
            <p:nvPr/>
          </p:nvSpPr>
          <p:spPr>
            <a:xfrm>
              <a:off x="6125989" y="3508651"/>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3" name="rc223"/>
            <p:cNvSpPr/>
            <p:nvPr/>
          </p:nvSpPr>
          <p:spPr>
            <a:xfrm>
              <a:off x="7092685" y="3508651"/>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4" name="rc224"/>
            <p:cNvSpPr/>
            <p:nvPr/>
          </p:nvSpPr>
          <p:spPr>
            <a:xfrm>
              <a:off x="4192598" y="3508651"/>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5" name="rc225"/>
            <p:cNvSpPr/>
            <p:nvPr/>
          </p:nvSpPr>
          <p:spPr>
            <a:xfrm>
              <a:off x="6609337" y="3508651"/>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6" name="rc226"/>
            <p:cNvSpPr/>
            <p:nvPr/>
          </p:nvSpPr>
          <p:spPr>
            <a:xfrm>
              <a:off x="4675946" y="3508651"/>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7" name="rc227"/>
            <p:cNvSpPr/>
            <p:nvPr/>
          </p:nvSpPr>
          <p:spPr>
            <a:xfrm>
              <a:off x="1292511" y="2183322"/>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2259207" y="2183322"/>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2742555" y="2183322"/>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3709250" y="2183322"/>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1" name="rc231"/>
            <p:cNvSpPr/>
            <p:nvPr/>
          </p:nvSpPr>
          <p:spPr>
            <a:xfrm>
              <a:off x="3225902" y="2183322"/>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2" name="rc232"/>
            <p:cNvSpPr/>
            <p:nvPr/>
          </p:nvSpPr>
          <p:spPr>
            <a:xfrm>
              <a:off x="5159293" y="2183322"/>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5642641" y="2183322"/>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4" name="rc234"/>
            <p:cNvSpPr/>
            <p:nvPr/>
          </p:nvSpPr>
          <p:spPr>
            <a:xfrm>
              <a:off x="6125989" y="2183322"/>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5" name="rc235"/>
            <p:cNvSpPr/>
            <p:nvPr/>
          </p:nvSpPr>
          <p:spPr>
            <a:xfrm>
              <a:off x="7092685" y="2183322"/>
              <a:ext cx="483347" cy="14725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6" name="rc236"/>
            <p:cNvSpPr/>
            <p:nvPr/>
          </p:nvSpPr>
          <p:spPr>
            <a:xfrm>
              <a:off x="8059380" y="2183322"/>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7" name="rc237"/>
            <p:cNvSpPr/>
            <p:nvPr/>
          </p:nvSpPr>
          <p:spPr>
            <a:xfrm>
              <a:off x="4192598" y="2183322"/>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4675946" y="2183322"/>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7576032" y="2183322"/>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0" name="rc240"/>
            <p:cNvSpPr/>
            <p:nvPr/>
          </p:nvSpPr>
          <p:spPr>
            <a:xfrm>
              <a:off x="1292511" y="5128498"/>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1" name="rc241"/>
            <p:cNvSpPr/>
            <p:nvPr/>
          </p:nvSpPr>
          <p:spPr>
            <a:xfrm>
              <a:off x="2259207" y="5128498"/>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2" name="rc242"/>
            <p:cNvSpPr/>
            <p:nvPr/>
          </p:nvSpPr>
          <p:spPr>
            <a:xfrm>
              <a:off x="2742555" y="5128498"/>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3" name="rc243"/>
            <p:cNvSpPr/>
            <p:nvPr/>
          </p:nvSpPr>
          <p:spPr>
            <a:xfrm>
              <a:off x="3709250" y="5128498"/>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4" name="rc244"/>
            <p:cNvSpPr/>
            <p:nvPr/>
          </p:nvSpPr>
          <p:spPr>
            <a:xfrm>
              <a:off x="1775859" y="5128498"/>
              <a:ext cx="483347" cy="147258"/>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5" name="rc245"/>
            <p:cNvSpPr/>
            <p:nvPr/>
          </p:nvSpPr>
          <p:spPr>
            <a:xfrm>
              <a:off x="3225902" y="5128498"/>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6" name="rc246"/>
            <p:cNvSpPr/>
            <p:nvPr/>
          </p:nvSpPr>
          <p:spPr>
            <a:xfrm>
              <a:off x="5159293" y="5128498"/>
              <a:ext cx="483347" cy="14725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5642641" y="5128498"/>
              <a:ext cx="483347" cy="14725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8" name="rc248"/>
            <p:cNvSpPr/>
            <p:nvPr/>
          </p:nvSpPr>
          <p:spPr>
            <a:xfrm>
              <a:off x="6125989" y="5128498"/>
              <a:ext cx="483347" cy="14725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9" name="rc249"/>
            <p:cNvSpPr/>
            <p:nvPr/>
          </p:nvSpPr>
          <p:spPr>
            <a:xfrm>
              <a:off x="7092685" y="5128498"/>
              <a:ext cx="483347" cy="14725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50" name="rc250"/>
            <p:cNvSpPr/>
            <p:nvPr/>
          </p:nvSpPr>
          <p:spPr>
            <a:xfrm>
              <a:off x="8059380" y="5128498"/>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1" name="rc251"/>
            <p:cNvSpPr/>
            <p:nvPr/>
          </p:nvSpPr>
          <p:spPr>
            <a:xfrm>
              <a:off x="4192598" y="5128498"/>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2" name="rc252"/>
            <p:cNvSpPr/>
            <p:nvPr/>
          </p:nvSpPr>
          <p:spPr>
            <a:xfrm>
              <a:off x="6609337" y="5128498"/>
              <a:ext cx="483347" cy="147258"/>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53" name="rc253"/>
            <p:cNvSpPr/>
            <p:nvPr/>
          </p:nvSpPr>
          <p:spPr>
            <a:xfrm>
              <a:off x="4675946" y="5128498"/>
              <a:ext cx="483347" cy="14725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54" name="rc254"/>
            <p:cNvSpPr/>
            <p:nvPr/>
          </p:nvSpPr>
          <p:spPr>
            <a:xfrm>
              <a:off x="7576032" y="5128498"/>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5" name="rc255"/>
            <p:cNvSpPr/>
            <p:nvPr/>
          </p:nvSpPr>
          <p:spPr>
            <a:xfrm>
              <a:off x="1292511" y="2919616"/>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6" name="rc256"/>
            <p:cNvSpPr/>
            <p:nvPr/>
          </p:nvSpPr>
          <p:spPr>
            <a:xfrm>
              <a:off x="2259207" y="2919616"/>
              <a:ext cx="483347" cy="14725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7" name="rc257"/>
            <p:cNvSpPr/>
            <p:nvPr/>
          </p:nvSpPr>
          <p:spPr>
            <a:xfrm>
              <a:off x="2742555" y="2919616"/>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8" name="rc258"/>
            <p:cNvSpPr/>
            <p:nvPr/>
          </p:nvSpPr>
          <p:spPr>
            <a:xfrm>
              <a:off x="3709250" y="2919616"/>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9" name="rc259"/>
            <p:cNvSpPr/>
            <p:nvPr/>
          </p:nvSpPr>
          <p:spPr>
            <a:xfrm>
              <a:off x="1775859" y="2919616"/>
              <a:ext cx="483347" cy="147258"/>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60" name="rc260"/>
            <p:cNvSpPr/>
            <p:nvPr/>
          </p:nvSpPr>
          <p:spPr>
            <a:xfrm>
              <a:off x="3225902" y="2919616"/>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1" name="rc261"/>
            <p:cNvSpPr/>
            <p:nvPr/>
          </p:nvSpPr>
          <p:spPr>
            <a:xfrm>
              <a:off x="5159293" y="2919616"/>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5642641" y="2919616"/>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3" name="rc263"/>
            <p:cNvSpPr/>
            <p:nvPr/>
          </p:nvSpPr>
          <p:spPr>
            <a:xfrm>
              <a:off x="6125989" y="2919616"/>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4" name="rc264"/>
            <p:cNvSpPr/>
            <p:nvPr/>
          </p:nvSpPr>
          <p:spPr>
            <a:xfrm>
              <a:off x="7092685" y="2919616"/>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5" name="rc265"/>
            <p:cNvSpPr/>
            <p:nvPr/>
          </p:nvSpPr>
          <p:spPr>
            <a:xfrm>
              <a:off x="4192598" y="2919616"/>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6" name="rc266"/>
            <p:cNvSpPr/>
            <p:nvPr/>
          </p:nvSpPr>
          <p:spPr>
            <a:xfrm>
              <a:off x="6609337" y="2919616"/>
              <a:ext cx="483347" cy="14725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7" name="rc267"/>
            <p:cNvSpPr/>
            <p:nvPr/>
          </p:nvSpPr>
          <p:spPr>
            <a:xfrm>
              <a:off x="4675946" y="2919616"/>
              <a:ext cx="483347" cy="14725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8" name="rc268"/>
            <p:cNvSpPr/>
            <p:nvPr/>
          </p:nvSpPr>
          <p:spPr>
            <a:xfrm>
              <a:off x="1292511" y="4392204"/>
              <a:ext cx="483347" cy="14725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9" name="rc269"/>
            <p:cNvSpPr/>
            <p:nvPr/>
          </p:nvSpPr>
          <p:spPr>
            <a:xfrm>
              <a:off x="2259207" y="4392204"/>
              <a:ext cx="483347" cy="14725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0" name="rc270"/>
            <p:cNvSpPr/>
            <p:nvPr/>
          </p:nvSpPr>
          <p:spPr>
            <a:xfrm>
              <a:off x="2742555" y="4392204"/>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1" name="rc271"/>
            <p:cNvSpPr/>
            <p:nvPr/>
          </p:nvSpPr>
          <p:spPr>
            <a:xfrm>
              <a:off x="3709250" y="4392204"/>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2" name="rc272"/>
            <p:cNvSpPr/>
            <p:nvPr/>
          </p:nvSpPr>
          <p:spPr>
            <a:xfrm>
              <a:off x="1775859" y="4392204"/>
              <a:ext cx="483347" cy="14725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73" name="rc273"/>
            <p:cNvSpPr/>
            <p:nvPr/>
          </p:nvSpPr>
          <p:spPr>
            <a:xfrm>
              <a:off x="3225902" y="4392204"/>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4" name="rc274"/>
            <p:cNvSpPr/>
            <p:nvPr/>
          </p:nvSpPr>
          <p:spPr>
            <a:xfrm>
              <a:off x="5159293" y="4392204"/>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5" name="rc275"/>
            <p:cNvSpPr/>
            <p:nvPr/>
          </p:nvSpPr>
          <p:spPr>
            <a:xfrm>
              <a:off x="5642641" y="4392204"/>
              <a:ext cx="483347" cy="14725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6" name="rc276"/>
            <p:cNvSpPr/>
            <p:nvPr/>
          </p:nvSpPr>
          <p:spPr>
            <a:xfrm>
              <a:off x="6125989" y="4392204"/>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7" name="rc277"/>
            <p:cNvSpPr/>
            <p:nvPr/>
          </p:nvSpPr>
          <p:spPr>
            <a:xfrm>
              <a:off x="7092685" y="4392204"/>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8" name="rc278"/>
            <p:cNvSpPr/>
            <p:nvPr/>
          </p:nvSpPr>
          <p:spPr>
            <a:xfrm>
              <a:off x="4192598" y="4392204"/>
              <a:ext cx="483347" cy="14725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9" name="rc279"/>
            <p:cNvSpPr/>
            <p:nvPr/>
          </p:nvSpPr>
          <p:spPr>
            <a:xfrm>
              <a:off x="6609337" y="4392204"/>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0" name="rc280"/>
            <p:cNvSpPr/>
            <p:nvPr/>
          </p:nvSpPr>
          <p:spPr>
            <a:xfrm>
              <a:off x="1292511" y="4833980"/>
              <a:ext cx="483347" cy="14725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1" name="rc281"/>
            <p:cNvSpPr/>
            <p:nvPr/>
          </p:nvSpPr>
          <p:spPr>
            <a:xfrm>
              <a:off x="2259207" y="4833980"/>
              <a:ext cx="483347" cy="14725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2742555" y="4833980"/>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3" name="rc283"/>
            <p:cNvSpPr/>
            <p:nvPr/>
          </p:nvSpPr>
          <p:spPr>
            <a:xfrm>
              <a:off x="3709250" y="4833980"/>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4" name="rc284"/>
            <p:cNvSpPr/>
            <p:nvPr/>
          </p:nvSpPr>
          <p:spPr>
            <a:xfrm>
              <a:off x="3225902" y="4833980"/>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5" name="rc285"/>
            <p:cNvSpPr/>
            <p:nvPr/>
          </p:nvSpPr>
          <p:spPr>
            <a:xfrm>
              <a:off x="5159293" y="4833980"/>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5642641" y="4833980"/>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7" name="rc287"/>
            <p:cNvSpPr/>
            <p:nvPr/>
          </p:nvSpPr>
          <p:spPr>
            <a:xfrm>
              <a:off x="6125989" y="4833980"/>
              <a:ext cx="483347" cy="14725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8" name="rc288"/>
            <p:cNvSpPr/>
            <p:nvPr/>
          </p:nvSpPr>
          <p:spPr>
            <a:xfrm>
              <a:off x="7092685" y="4833980"/>
              <a:ext cx="483347" cy="14725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89" name="rc289"/>
            <p:cNvSpPr/>
            <p:nvPr/>
          </p:nvSpPr>
          <p:spPr>
            <a:xfrm>
              <a:off x="4192598" y="4833980"/>
              <a:ext cx="483347" cy="14725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0" name="rc290"/>
            <p:cNvSpPr/>
            <p:nvPr/>
          </p:nvSpPr>
          <p:spPr>
            <a:xfrm>
              <a:off x="4675946" y="4833980"/>
              <a:ext cx="483347" cy="14725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91" name="rc291"/>
            <p:cNvSpPr/>
            <p:nvPr/>
          </p:nvSpPr>
          <p:spPr>
            <a:xfrm>
              <a:off x="1292511" y="4981239"/>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2" name="rc292"/>
            <p:cNvSpPr/>
            <p:nvPr/>
          </p:nvSpPr>
          <p:spPr>
            <a:xfrm>
              <a:off x="2259207" y="4981239"/>
              <a:ext cx="483347" cy="14725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3" name="rc293"/>
            <p:cNvSpPr/>
            <p:nvPr/>
          </p:nvSpPr>
          <p:spPr>
            <a:xfrm>
              <a:off x="2742555" y="4981239"/>
              <a:ext cx="483347" cy="14725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4" name="rc294"/>
            <p:cNvSpPr/>
            <p:nvPr/>
          </p:nvSpPr>
          <p:spPr>
            <a:xfrm>
              <a:off x="3709250" y="4981239"/>
              <a:ext cx="483347" cy="14725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5" name="rc295"/>
            <p:cNvSpPr/>
            <p:nvPr/>
          </p:nvSpPr>
          <p:spPr>
            <a:xfrm>
              <a:off x="3225902" y="4981239"/>
              <a:ext cx="483347" cy="14725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6" name="rc296"/>
            <p:cNvSpPr/>
            <p:nvPr/>
          </p:nvSpPr>
          <p:spPr>
            <a:xfrm>
              <a:off x="5159293" y="4981239"/>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7" name="rc297"/>
            <p:cNvSpPr/>
            <p:nvPr/>
          </p:nvSpPr>
          <p:spPr>
            <a:xfrm>
              <a:off x="5642641" y="4981239"/>
              <a:ext cx="483347" cy="14725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8" name="rc298"/>
            <p:cNvSpPr/>
            <p:nvPr/>
          </p:nvSpPr>
          <p:spPr>
            <a:xfrm>
              <a:off x="6125989" y="4981239"/>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9" name="rc299"/>
            <p:cNvSpPr/>
            <p:nvPr/>
          </p:nvSpPr>
          <p:spPr>
            <a:xfrm>
              <a:off x="7092685" y="4981239"/>
              <a:ext cx="483347" cy="147258"/>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0" name="rc300"/>
            <p:cNvSpPr/>
            <p:nvPr/>
          </p:nvSpPr>
          <p:spPr>
            <a:xfrm>
              <a:off x="4192598" y="4981239"/>
              <a:ext cx="483347" cy="147258"/>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01" name="rc301"/>
            <p:cNvSpPr/>
            <p:nvPr/>
          </p:nvSpPr>
          <p:spPr>
            <a:xfrm>
              <a:off x="4675946" y="4981239"/>
              <a:ext cx="483347" cy="147258"/>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02" name="rc302"/>
            <p:cNvSpPr/>
            <p:nvPr/>
          </p:nvSpPr>
          <p:spPr>
            <a:xfrm>
              <a:off x="1292511" y="3655910"/>
              <a:ext cx="483347" cy="14725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3" name="rc303"/>
            <p:cNvSpPr/>
            <p:nvPr/>
          </p:nvSpPr>
          <p:spPr>
            <a:xfrm>
              <a:off x="2259207" y="3655910"/>
              <a:ext cx="483347" cy="14725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4" name="rc304"/>
            <p:cNvSpPr/>
            <p:nvPr/>
          </p:nvSpPr>
          <p:spPr>
            <a:xfrm>
              <a:off x="2742555" y="3655910"/>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5" name="rc305"/>
            <p:cNvSpPr/>
            <p:nvPr/>
          </p:nvSpPr>
          <p:spPr>
            <a:xfrm>
              <a:off x="3709250" y="3655910"/>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6" name="rc306"/>
            <p:cNvSpPr/>
            <p:nvPr/>
          </p:nvSpPr>
          <p:spPr>
            <a:xfrm>
              <a:off x="3225902" y="3655910"/>
              <a:ext cx="483347" cy="14725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7" name="rc307"/>
            <p:cNvSpPr/>
            <p:nvPr/>
          </p:nvSpPr>
          <p:spPr>
            <a:xfrm>
              <a:off x="5159293" y="3655910"/>
              <a:ext cx="483347" cy="14725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8" name="rc308"/>
            <p:cNvSpPr/>
            <p:nvPr/>
          </p:nvSpPr>
          <p:spPr>
            <a:xfrm>
              <a:off x="5642641" y="3655910"/>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9" name="rc309"/>
            <p:cNvSpPr/>
            <p:nvPr/>
          </p:nvSpPr>
          <p:spPr>
            <a:xfrm>
              <a:off x="6125989" y="3655910"/>
              <a:ext cx="483347" cy="14725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0" name="rc310"/>
            <p:cNvSpPr/>
            <p:nvPr/>
          </p:nvSpPr>
          <p:spPr>
            <a:xfrm>
              <a:off x="7092685" y="3655910"/>
              <a:ext cx="483347" cy="14725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11" name="rc311"/>
            <p:cNvSpPr/>
            <p:nvPr/>
          </p:nvSpPr>
          <p:spPr>
            <a:xfrm>
              <a:off x="8059380" y="3655910"/>
              <a:ext cx="483347" cy="14725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2" name="rc312"/>
            <p:cNvSpPr/>
            <p:nvPr/>
          </p:nvSpPr>
          <p:spPr>
            <a:xfrm>
              <a:off x="4192598" y="3655910"/>
              <a:ext cx="483347" cy="14725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3" name="rc313"/>
            <p:cNvSpPr/>
            <p:nvPr/>
          </p:nvSpPr>
          <p:spPr>
            <a:xfrm>
              <a:off x="6609337" y="3655910"/>
              <a:ext cx="483347" cy="14725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4" name="rc314"/>
            <p:cNvSpPr/>
            <p:nvPr/>
          </p:nvSpPr>
          <p:spPr>
            <a:xfrm>
              <a:off x="4675946" y="3655910"/>
              <a:ext cx="483347" cy="14725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5" name="rc315"/>
            <p:cNvSpPr/>
            <p:nvPr/>
          </p:nvSpPr>
          <p:spPr>
            <a:xfrm>
              <a:off x="7576032" y="3655910"/>
              <a:ext cx="483347" cy="14725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6" name="rc316"/>
            <p:cNvSpPr/>
            <p:nvPr/>
          </p:nvSpPr>
          <p:spPr>
            <a:xfrm>
              <a:off x="1292511" y="4244945"/>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7" name="rc317"/>
            <p:cNvSpPr/>
            <p:nvPr/>
          </p:nvSpPr>
          <p:spPr>
            <a:xfrm>
              <a:off x="2259207" y="4244945"/>
              <a:ext cx="483347" cy="14725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8" name="rc318"/>
            <p:cNvSpPr/>
            <p:nvPr/>
          </p:nvSpPr>
          <p:spPr>
            <a:xfrm>
              <a:off x="2742555" y="4244945"/>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9" name="rc319"/>
            <p:cNvSpPr/>
            <p:nvPr/>
          </p:nvSpPr>
          <p:spPr>
            <a:xfrm>
              <a:off x="3709250" y="4244945"/>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0" name="rc320"/>
            <p:cNvSpPr/>
            <p:nvPr/>
          </p:nvSpPr>
          <p:spPr>
            <a:xfrm>
              <a:off x="1775859" y="4244945"/>
              <a:ext cx="483347" cy="147258"/>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21" name="rc321"/>
            <p:cNvSpPr/>
            <p:nvPr/>
          </p:nvSpPr>
          <p:spPr>
            <a:xfrm>
              <a:off x="3225902" y="4244945"/>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2" name="rc322"/>
            <p:cNvSpPr/>
            <p:nvPr/>
          </p:nvSpPr>
          <p:spPr>
            <a:xfrm>
              <a:off x="5159293" y="4244945"/>
              <a:ext cx="483347" cy="14725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3" name="rc323"/>
            <p:cNvSpPr/>
            <p:nvPr/>
          </p:nvSpPr>
          <p:spPr>
            <a:xfrm>
              <a:off x="5642641" y="4244945"/>
              <a:ext cx="483347" cy="14725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4" name="rc324"/>
            <p:cNvSpPr/>
            <p:nvPr/>
          </p:nvSpPr>
          <p:spPr>
            <a:xfrm>
              <a:off x="6125989" y="4244945"/>
              <a:ext cx="483347" cy="14725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5" name="rc325"/>
            <p:cNvSpPr/>
            <p:nvPr/>
          </p:nvSpPr>
          <p:spPr>
            <a:xfrm>
              <a:off x="7092685" y="4244945"/>
              <a:ext cx="483347" cy="14725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6" name="rc326"/>
            <p:cNvSpPr/>
            <p:nvPr/>
          </p:nvSpPr>
          <p:spPr>
            <a:xfrm>
              <a:off x="6609337" y="4244945"/>
              <a:ext cx="483347" cy="14725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7" name="rc327"/>
            <p:cNvSpPr/>
            <p:nvPr/>
          </p:nvSpPr>
          <p:spPr>
            <a:xfrm>
              <a:off x="1292511" y="1447027"/>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8" name="rc328"/>
            <p:cNvSpPr/>
            <p:nvPr/>
          </p:nvSpPr>
          <p:spPr>
            <a:xfrm>
              <a:off x="2259207" y="1447027"/>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9" name="rc329"/>
            <p:cNvSpPr/>
            <p:nvPr/>
          </p:nvSpPr>
          <p:spPr>
            <a:xfrm>
              <a:off x="2742555" y="1447027"/>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0" name="rc330"/>
            <p:cNvSpPr/>
            <p:nvPr/>
          </p:nvSpPr>
          <p:spPr>
            <a:xfrm>
              <a:off x="3709250" y="1447027"/>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1" name="rc331"/>
            <p:cNvSpPr/>
            <p:nvPr/>
          </p:nvSpPr>
          <p:spPr>
            <a:xfrm>
              <a:off x="1775859" y="1447027"/>
              <a:ext cx="483347" cy="14725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2" name="rc332"/>
            <p:cNvSpPr/>
            <p:nvPr/>
          </p:nvSpPr>
          <p:spPr>
            <a:xfrm>
              <a:off x="3225902" y="1447027"/>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3" name="rc333"/>
            <p:cNvSpPr/>
            <p:nvPr/>
          </p:nvSpPr>
          <p:spPr>
            <a:xfrm>
              <a:off x="5159293" y="1447027"/>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4" name="rc334"/>
            <p:cNvSpPr/>
            <p:nvPr/>
          </p:nvSpPr>
          <p:spPr>
            <a:xfrm>
              <a:off x="5642641" y="1447027"/>
              <a:ext cx="483347" cy="14725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5" name="rc335"/>
            <p:cNvSpPr/>
            <p:nvPr/>
          </p:nvSpPr>
          <p:spPr>
            <a:xfrm>
              <a:off x="6125989" y="1447027"/>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6" name="rc336"/>
            <p:cNvSpPr/>
            <p:nvPr/>
          </p:nvSpPr>
          <p:spPr>
            <a:xfrm>
              <a:off x="7092685" y="1447027"/>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7" name="rc337"/>
            <p:cNvSpPr/>
            <p:nvPr/>
          </p:nvSpPr>
          <p:spPr>
            <a:xfrm>
              <a:off x="6609337" y="1447027"/>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8" name="rc338"/>
            <p:cNvSpPr/>
            <p:nvPr/>
          </p:nvSpPr>
          <p:spPr>
            <a:xfrm>
              <a:off x="1292511" y="5423016"/>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9" name="rc339"/>
            <p:cNvSpPr/>
            <p:nvPr/>
          </p:nvSpPr>
          <p:spPr>
            <a:xfrm>
              <a:off x="2259207" y="5423016"/>
              <a:ext cx="483347" cy="14725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0" name="rc340"/>
            <p:cNvSpPr/>
            <p:nvPr/>
          </p:nvSpPr>
          <p:spPr>
            <a:xfrm>
              <a:off x="2742555" y="5423016"/>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1" name="rc341"/>
            <p:cNvSpPr/>
            <p:nvPr/>
          </p:nvSpPr>
          <p:spPr>
            <a:xfrm>
              <a:off x="3709250" y="5423016"/>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2" name="rc342"/>
            <p:cNvSpPr/>
            <p:nvPr/>
          </p:nvSpPr>
          <p:spPr>
            <a:xfrm>
              <a:off x="1775859" y="5423016"/>
              <a:ext cx="483347" cy="14725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43" name="rc343"/>
            <p:cNvSpPr/>
            <p:nvPr/>
          </p:nvSpPr>
          <p:spPr>
            <a:xfrm>
              <a:off x="3225902" y="5423016"/>
              <a:ext cx="483347" cy="14725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4" name="rc344"/>
            <p:cNvSpPr/>
            <p:nvPr/>
          </p:nvSpPr>
          <p:spPr>
            <a:xfrm>
              <a:off x="5159293" y="5423016"/>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5" name="rc345"/>
            <p:cNvSpPr/>
            <p:nvPr/>
          </p:nvSpPr>
          <p:spPr>
            <a:xfrm>
              <a:off x="5642641" y="5423016"/>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6" name="rc346"/>
            <p:cNvSpPr/>
            <p:nvPr/>
          </p:nvSpPr>
          <p:spPr>
            <a:xfrm>
              <a:off x="6125989" y="5423016"/>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7" name="rc347"/>
            <p:cNvSpPr/>
            <p:nvPr/>
          </p:nvSpPr>
          <p:spPr>
            <a:xfrm>
              <a:off x="7092685" y="5423016"/>
              <a:ext cx="483347" cy="147258"/>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48" name="rc348"/>
            <p:cNvSpPr/>
            <p:nvPr/>
          </p:nvSpPr>
          <p:spPr>
            <a:xfrm>
              <a:off x="4192598" y="5423016"/>
              <a:ext cx="483347" cy="14725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9" name="rc349"/>
            <p:cNvSpPr/>
            <p:nvPr/>
          </p:nvSpPr>
          <p:spPr>
            <a:xfrm>
              <a:off x="6609337" y="5423016"/>
              <a:ext cx="483347" cy="14725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0" name="rc350"/>
            <p:cNvSpPr/>
            <p:nvPr/>
          </p:nvSpPr>
          <p:spPr>
            <a:xfrm>
              <a:off x="4675946" y="5423016"/>
              <a:ext cx="483347" cy="14725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51" name="rc351"/>
            <p:cNvSpPr/>
            <p:nvPr/>
          </p:nvSpPr>
          <p:spPr>
            <a:xfrm>
              <a:off x="7576032" y="5423016"/>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52" name="rc352"/>
            <p:cNvSpPr/>
            <p:nvPr/>
          </p:nvSpPr>
          <p:spPr>
            <a:xfrm>
              <a:off x="1292511" y="1152510"/>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3" name="rc353"/>
            <p:cNvSpPr/>
            <p:nvPr/>
          </p:nvSpPr>
          <p:spPr>
            <a:xfrm>
              <a:off x="2259207" y="1152510"/>
              <a:ext cx="483347" cy="14725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2742555" y="1152510"/>
              <a:ext cx="483347" cy="14725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5" name="rc355"/>
            <p:cNvSpPr/>
            <p:nvPr/>
          </p:nvSpPr>
          <p:spPr>
            <a:xfrm>
              <a:off x="3709250" y="1152510"/>
              <a:ext cx="483347" cy="14725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6" name="rc356"/>
            <p:cNvSpPr/>
            <p:nvPr/>
          </p:nvSpPr>
          <p:spPr>
            <a:xfrm>
              <a:off x="1775859" y="1152510"/>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7" name="rc357"/>
            <p:cNvSpPr/>
            <p:nvPr/>
          </p:nvSpPr>
          <p:spPr>
            <a:xfrm>
              <a:off x="3225902" y="1152510"/>
              <a:ext cx="483347" cy="14725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8" name="rc358"/>
            <p:cNvSpPr/>
            <p:nvPr/>
          </p:nvSpPr>
          <p:spPr>
            <a:xfrm>
              <a:off x="5159293" y="1152510"/>
              <a:ext cx="483347" cy="14725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9" name="rc359"/>
            <p:cNvSpPr/>
            <p:nvPr/>
          </p:nvSpPr>
          <p:spPr>
            <a:xfrm>
              <a:off x="5642641" y="1152510"/>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0" name="rc360"/>
            <p:cNvSpPr/>
            <p:nvPr/>
          </p:nvSpPr>
          <p:spPr>
            <a:xfrm>
              <a:off x="6125989" y="1152510"/>
              <a:ext cx="483347" cy="14725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1" name="rc361"/>
            <p:cNvSpPr/>
            <p:nvPr/>
          </p:nvSpPr>
          <p:spPr>
            <a:xfrm>
              <a:off x="7092685" y="1152510"/>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6609337" y="1152510"/>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3" name="rc363"/>
            <p:cNvSpPr/>
            <p:nvPr/>
          </p:nvSpPr>
          <p:spPr>
            <a:xfrm>
              <a:off x="1292511" y="5570275"/>
              <a:ext cx="483347" cy="14725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64" name="rc364"/>
            <p:cNvSpPr/>
            <p:nvPr/>
          </p:nvSpPr>
          <p:spPr>
            <a:xfrm>
              <a:off x="2259207" y="5570275"/>
              <a:ext cx="483347" cy="14725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5" name="rc365"/>
            <p:cNvSpPr/>
            <p:nvPr/>
          </p:nvSpPr>
          <p:spPr>
            <a:xfrm>
              <a:off x="2742555" y="5570275"/>
              <a:ext cx="483347" cy="14725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66" name="rc366"/>
            <p:cNvSpPr/>
            <p:nvPr/>
          </p:nvSpPr>
          <p:spPr>
            <a:xfrm>
              <a:off x="3709250" y="5570275"/>
              <a:ext cx="483347" cy="14725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67" name="rc367"/>
            <p:cNvSpPr/>
            <p:nvPr/>
          </p:nvSpPr>
          <p:spPr>
            <a:xfrm>
              <a:off x="3225902" y="5570275"/>
              <a:ext cx="483347" cy="14725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68" name="rc368"/>
            <p:cNvSpPr/>
            <p:nvPr/>
          </p:nvSpPr>
          <p:spPr>
            <a:xfrm>
              <a:off x="5159293" y="5570275"/>
              <a:ext cx="483347" cy="14725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69" name="rc369"/>
            <p:cNvSpPr/>
            <p:nvPr/>
          </p:nvSpPr>
          <p:spPr>
            <a:xfrm>
              <a:off x="5642641" y="5570275"/>
              <a:ext cx="483347" cy="14725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70" name="rc370"/>
            <p:cNvSpPr/>
            <p:nvPr/>
          </p:nvSpPr>
          <p:spPr>
            <a:xfrm>
              <a:off x="6125989" y="5570275"/>
              <a:ext cx="483347" cy="14725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71" name="rc371"/>
            <p:cNvSpPr/>
            <p:nvPr/>
          </p:nvSpPr>
          <p:spPr>
            <a:xfrm>
              <a:off x="7092685" y="5570275"/>
              <a:ext cx="483347" cy="147258"/>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72" name="rc372"/>
            <p:cNvSpPr/>
            <p:nvPr/>
          </p:nvSpPr>
          <p:spPr>
            <a:xfrm>
              <a:off x="4192598" y="5570275"/>
              <a:ext cx="483347" cy="14725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73" name="rc373"/>
            <p:cNvSpPr/>
            <p:nvPr/>
          </p:nvSpPr>
          <p:spPr>
            <a:xfrm>
              <a:off x="6609337" y="5570275"/>
              <a:ext cx="483347" cy="14725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74" name="rc374"/>
            <p:cNvSpPr/>
            <p:nvPr/>
          </p:nvSpPr>
          <p:spPr>
            <a:xfrm>
              <a:off x="4675946" y="5570275"/>
              <a:ext cx="483347" cy="14725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75" name="rc375"/>
            <p:cNvSpPr/>
            <p:nvPr/>
          </p:nvSpPr>
          <p:spPr>
            <a:xfrm>
              <a:off x="1292511" y="2330580"/>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6" name="rc376"/>
            <p:cNvSpPr/>
            <p:nvPr/>
          </p:nvSpPr>
          <p:spPr>
            <a:xfrm>
              <a:off x="2259207" y="2330580"/>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7" name="rc377"/>
            <p:cNvSpPr/>
            <p:nvPr/>
          </p:nvSpPr>
          <p:spPr>
            <a:xfrm>
              <a:off x="2742555" y="2330580"/>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8" name="rc378"/>
            <p:cNvSpPr/>
            <p:nvPr/>
          </p:nvSpPr>
          <p:spPr>
            <a:xfrm>
              <a:off x="3709250" y="2330580"/>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9" name="rc379"/>
            <p:cNvSpPr/>
            <p:nvPr/>
          </p:nvSpPr>
          <p:spPr>
            <a:xfrm>
              <a:off x="3225902" y="2330580"/>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0" name="rc380"/>
            <p:cNvSpPr/>
            <p:nvPr/>
          </p:nvSpPr>
          <p:spPr>
            <a:xfrm>
              <a:off x="5159293" y="2330580"/>
              <a:ext cx="483347" cy="14725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1" name="rc381"/>
            <p:cNvSpPr/>
            <p:nvPr/>
          </p:nvSpPr>
          <p:spPr>
            <a:xfrm>
              <a:off x="5642641" y="2330580"/>
              <a:ext cx="483347" cy="14725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2" name="rc382"/>
            <p:cNvSpPr/>
            <p:nvPr/>
          </p:nvSpPr>
          <p:spPr>
            <a:xfrm>
              <a:off x="6125989" y="2330580"/>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3" name="rc383"/>
            <p:cNvSpPr/>
            <p:nvPr/>
          </p:nvSpPr>
          <p:spPr>
            <a:xfrm>
              <a:off x="7092685" y="2330580"/>
              <a:ext cx="483347" cy="14725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4" name="rc384"/>
            <p:cNvSpPr/>
            <p:nvPr/>
          </p:nvSpPr>
          <p:spPr>
            <a:xfrm>
              <a:off x="4192598" y="2330580"/>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5" name="rc385"/>
            <p:cNvSpPr/>
            <p:nvPr/>
          </p:nvSpPr>
          <p:spPr>
            <a:xfrm>
              <a:off x="6609337" y="2330580"/>
              <a:ext cx="483347" cy="14725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6" name="rc386"/>
            <p:cNvSpPr/>
            <p:nvPr/>
          </p:nvSpPr>
          <p:spPr>
            <a:xfrm>
              <a:off x="4675946" y="2330580"/>
              <a:ext cx="483347" cy="14725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7" name="rc387"/>
            <p:cNvSpPr/>
            <p:nvPr/>
          </p:nvSpPr>
          <p:spPr>
            <a:xfrm>
              <a:off x="1292511" y="1594286"/>
              <a:ext cx="483347" cy="14725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8" name="rc388"/>
            <p:cNvSpPr/>
            <p:nvPr/>
          </p:nvSpPr>
          <p:spPr>
            <a:xfrm>
              <a:off x="2259207" y="1594286"/>
              <a:ext cx="483347" cy="14725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9" name="rc389"/>
            <p:cNvSpPr/>
            <p:nvPr/>
          </p:nvSpPr>
          <p:spPr>
            <a:xfrm>
              <a:off x="2742555" y="1594286"/>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0" name="rc390"/>
            <p:cNvSpPr/>
            <p:nvPr/>
          </p:nvSpPr>
          <p:spPr>
            <a:xfrm>
              <a:off x="3709250" y="1594286"/>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1" name="rc391"/>
            <p:cNvSpPr/>
            <p:nvPr/>
          </p:nvSpPr>
          <p:spPr>
            <a:xfrm>
              <a:off x="3225902" y="1594286"/>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2" name="rc392"/>
            <p:cNvSpPr/>
            <p:nvPr/>
          </p:nvSpPr>
          <p:spPr>
            <a:xfrm>
              <a:off x="5159293" y="1594286"/>
              <a:ext cx="483347" cy="14725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3" name="rc393"/>
            <p:cNvSpPr/>
            <p:nvPr/>
          </p:nvSpPr>
          <p:spPr>
            <a:xfrm>
              <a:off x="5642641" y="1594286"/>
              <a:ext cx="483347" cy="14725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4" name="rc394"/>
            <p:cNvSpPr/>
            <p:nvPr/>
          </p:nvSpPr>
          <p:spPr>
            <a:xfrm>
              <a:off x="6125989" y="1594286"/>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5" name="rc395"/>
            <p:cNvSpPr/>
            <p:nvPr/>
          </p:nvSpPr>
          <p:spPr>
            <a:xfrm>
              <a:off x="7092685" y="1594286"/>
              <a:ext cx="483347" cy="14725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6" name="rc396"/>
            <p:cNvSpPr/>
            <p:nvPr/>
          </p:nvSpPr>
          <p:spPr>
            <a:xfrm>
              <a:off x="4192598" y="1594286"/>
              <a:ext cx="483347" cy="14725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7" name="rc397"/>
            <p:cNvSpPr/>
            <p:nvPr/>
          </p:nvSpPr>
          <p:spPr>
            <a:xfrm>
              <a:off x="6609337" y="1594286"/>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8" name="rc398"/>
            <p:cNvSpPr/>
            <p:nvPr/>
          </p:nvSpPr>
          <p:spPr>
            <a:xfrm>
              <a:off x="4675946" y="1594286"/>
              <a:ext cx="483347" cy="14725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9" name="rc399"/>
            <p:cNvSpPr/>
            <p:nvPr/>
          </p:nvSpPr>
          <p:spPr>
            <a:xfrm>
              <a:off x="8542728" y="2625098"/>
              <a:ext cx="483347" cy="147258"/>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00" name="rc400"/>
            <p:cNvSpPr/>
            <p:nvPr/>
          </p:nvSpPr>
          <p:spPr>
            <a:xfrm>
              <a:off x="8542728" y="2036063"/>
              <a:ext cx="483347" cy="14725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1" name="rc401"/>
            <p:cNvSpPr/>
            <p:nvPr/>
          </p:nvSpPr>
          <p:spPr>
            <a:xfrm>
              <a:off x="8542728" y="3066874"/>
              <a:ext cx="483347" cy="147258"/>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02" name="rc402"/>
            <p:cNvSpPr/>
            <p:nvPr/>
          </p:nvSpPr>
          <p:spPr>
            <a:xfrm>
              <a:off x="8542728" y="1741545"/>
              <a:ext cx="483347" cy="14725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03" name="rc403"/>
            <p:cNvSpPr/>
            <p:nvPr/>
          </p:nvSpPr>
          <p:spPr>
            <a:xfrm>
              <a:off x="8542728" y="1005251"/>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4" name="rc404"/>
            <p:cNvSpPr/>
            <p:nvPr/>
          </p:nvSpPr>
          <p:spPr>
            <a:xfrm>
              <a:off x="8542728" y="1299769"/>
              <a:ext cx="483347" cy="14725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5" name="rc405"/>
            <p:cNvSpPr/>
            <p:nvPr/>
          </p:nvSpPr>
          <p:spPr>
            <a:xfrm>
              <a:off x="8542728" y="2772357"/>
              <a:ext cx="483347" cy="14725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06" name="rc406"/>
            <p:cNvSpPr/>
            <p:nvPr/>
          </p:nvSpPr>
          <p:spPr>
            <a:xfrm>
              <a:off x="8542728" y="2477839"/>
              <a:ext cx="483347" cy="14725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7" name="rc407"/>
            <p:cNvSpPr/>
            <p:nvPr/>
          </p:nvSpPr>
          <p:spPr>
            <a:xfrm>
              <a:off x="8542728" y="1888804"/>
              <a:ext cx="483347" cy="14725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8" name="rc408"/>
            <p:cNvSpPr/>
            <p:nvPr/>
          </p:nvSpPr>
          <p:spPr>
            <a:xfrm>
              <a:off x="8542728" y="3214133"/>
              <a:ext cx="483347" cy="14725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09" name="rc409"/>
            <p:cNvSpPr/>
            <p:nvPr/>
          </p:nvSpPr>
          <p:spPr>
            <a:xfrm>
              <a:off x="8542728" y="3361392"/>
              <a:ext cx="483347" cy="14725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0" name="rc410"/>
            <p:cNvSpPr/>
            <p:nvPr/>
          </p:nvSpPr>
          <p:spPr>
            <a:xfrm>
              <a:off x="8542728" y="3508651"/>
              <a:ext cx="483347" cy="14725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1" name="rc411"/>
            <p:cNvSpPr/>
            <p:nvPr/>
          </p:nvSpPr>
          <p:spPr>
            <a:xfrm>
              <a:off x="8542728" y="5128498"/>
              <a:ext cx="483347" cy="14725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2" name="rc412"/>
            <p:cNvSpPr/>
            <p:nvPr/>
          </p:nvSpPr>
          <p:spPr>
            <a:xfrm>
              <a:off x="8542728" y="2919616"/>
              <a:ext cx="483347" cy="14725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13" name="rc413"/>
            <p:cNvSpPr/>
            <p:nvPr/>
          </p:nvSpPr>
          <p:spPr>
            <a:xfrm>
              <a:off x="8542728" y="4392204"/>
              <a:ext cx="483347" cy="147258"/>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14" name="rc414"/>
            <p:cNvSpPr/>
            <p:nvPr/>
          </p:nvSpPr>
          <p:spPr>
            <a:xfrm>
              <a:off x="8542728" y="2330580"/>
              <a:ext cx="483347" cy="14725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5" name="rc415"/>
            <p:cNvSpPr/>
            <p:nvPr/>
          </p:nvSpPr>
          <p:spPr>
            <a:xfrm>
              <a:off x="8542728" y="1594286"/>
              <a:ext cx="483347" cy="14725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6" name="tx416"/>
            <p:cNvSpPr/>
            <p:nvPr/>
          </p:nvSpPr>
          <p:spPr>
            <a:xfrm>
              <a:off x="1479961"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17" name="tx417"/>
            <p:cNvSpPr/>
            <p:nvPr/>
          </p:nvSpPr>
          <p:spPr>
            <a:xfrm>
              <a:off x="2446657"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18" name="tx418"/>
            <p:cNvSpPr/>
            <p:nvPr/>
          </p:nvSpPr>
          <p:spPr>
            <a:xfrm>
              <a:off x="2930004"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19" name="tx419"/>
            <p:cNvSpPr/>
            <p:nvPr/>
          </p:nvSpPr>
          <p:spPr>
            <a:xfrm>
              <a:off x="3896700"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20" name="tx420"/>
            <p:cNvSpPr/>
            <p:nvPr/>
          </p:nvSpPr>
          <p:spPr>
            <a:xfrm>
              <a:off x="1963309"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21" name="tx421"/>
            <p:cNvSpPr/>
            <p:nvPr/>
          </p:nvSpPr>
          <p:spPr>
            <a:xfrm>
              <a:off x="3413352"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422" name="tx422"/>
            <p:cNvSpPr/>
            <p:nvPr/>
          </p:nvSpPr>
          <p:spPr>
            <a:xfrm>
              <a:off x="5346743"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423" name="tx423"/>
            <p:cNvSpPr/>
            <p:nvPr/>
          </p:nvSpPr>
          <p:spPr>
            <a:xfrm>
              <a:off x="4380048"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24" name="tx424"/>
            <p:cNvSpPr/>
            <p:nvPr/>
          </p:nvSpPr>
          <p:spPr>
            <a:xfrm>
              <a:off x="4863396"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25" name="tx425"/>
            <p:cNvSpPr/>
            <p:nvPr/>
          </p:nvSpPr>
          <p:spPr>
            <a:xfrm>
              <a:off x="1479961"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26" name="tx426"/>
            <p:cNvSpPr/>
            <p:nvPr/>
          </p:nvSpPr>
          <p:spPr>
            <a:xfrm>
              <a:off x="2446657"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27" name="tx427"/>
            <p:cNvSpPr/>
            <p:nvPr/>
          </p:nvSpPr>
          <p:spPr>
            <a:xfrm>
              <a:off x="2930004"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28" name="tx428"/>
            <p:cNvSpPr/>
            <p:nvPr/>
          </p:nvSpPr>
          <p:spPr>
            <a:xfrm>
              <a:off x="3896700"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29" name="tx429"/>
            <p:cNvSpPr/>
            <p:nvPr/>
          </p:nvSpPr>
          <p:spPr>
            <a:xfrm>
              <a:off x="3413352"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30" name="tx430"/>
            <p:cNvSpPr/>
            <p:nvPr/>
          </p:nvSpPr>
          <p:spPr>
            <a:xfrm>
              <a:off x="5346743"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31" name="tx431"/>
            <p:cNvSpPr/>
            <p:nvPr/>
          </p:nvSpPr>
          <p:spPr>
            <a:xfrm>
              <a:off x="6313439"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32" name="tx432"/>
            <p:cNvSpPr/>
            <p:nvPr/>
          </p:nvSpPr>
          <p:spPr>
            <a:xfrm>
              <a:off x="7280135"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33" name="tx433"/>
            <p:cNvSpPr/>
            <p:nvPr/>
          </p:nvSpPr>
          <p:spPr>
            <a:xfrm>
              <a:off x="4380048"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34" name="tx434"/>
            <p:cNvSpPr/>
            <p:nvPr/>
          </p:nvSpPr>
          <p:spPr>
            <a:xfrm>
              <a:off x="6796787" y="2663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35" name="tx435"/>
            <p:cNvSpPr/>
            <p:nvPr/>
          </p:nvSpPr>
          <p:spPr>
            <a:xfrm>
              <a:off x="1479961"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36" name="tx436"/>
            <p:cNvSpPr/>
            <p:nvPr/>
          </p:nvSpPr>
          <p:spPr>
            <a:xfrm>
              <a:off x="2446657"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37" name="tx437"/>
            <p:cNvSpPr/>
            <p:nvPr/>
          </p:nvSpPr>
          <p:spPr>
            <a:xfrm>
              <a:off x="2930004"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38" name="tx438"/>
            <p:cNvSpPr/>
            <p:nvPr/>
          </p:nvSpPr>
          <p:spPr>
            <a:xfrm>
              <a:off x="3896700"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39" name="tx439"/>
            <p:cNvSpPr/>
            <p:nvPr/>
          </p:nvSpPr>
          <p:spPr>
            <a:xfrm>
              <a:off x="1963309"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40" name="tx440"/>
            <p:cNvSpPr/>
            <p:nvPr/>
          </p:nvSpPr>
          <p:spPr>
            <a:xfrm>
              <a:off x="3413352"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1" name="tx441"/>
            <p:cNvSpPr/>
            <p:nvPr/>
          </p:nvSpPr>
          <p:spPr>
            <a:xfrm>
              <a:off x="5346743"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2" name="tx442"/>
            <p:cNvSpPr/>
            <p:nvPr/>
          </p:nvSpPr>
          <p:spPr>
            <a:xfrm>
              <a:off x="5830091"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43" name="tx443"/>
            <p:cNvSpPr/>
            <p:nvPr/>
          </p:nvSpPr>
          <p:spPr>
            <a:xfrm>
              <a:off x="6313439"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44" name="tx444"/>
            <p:cNvSpPr/>
            <p:nvPr/>
          </p:nvSpPr>
          <p:spPr>
            <a:xfrm>
              <a:off x="7280135"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45" name="tx445"/>
            <p:cNvSpPr/>
            <p:nvPr/>
          </p:nvSpPr>
          <p:spPr>
            <a:xfrm>
              <a:off x="8246830"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46" name="tx446"/>
            <p:cNvSpPr/>
            <p:nvPr/>
          </p:nvSpPr>
          <p:spPr>
            <a:xfrm>
              <a:off x="4380048"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47" name="tx447"/>
            <p:cNvSpPr/>
            <p:nvPr/>
          </p:nvSpPr>
          <p:spPr>
            <a:xfrm>
              <a:off x="6796787"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48" name="tx448"/>
            <p:cNvSpPr/>
            <p:nvPr/>
          </p:nvSpPr>
          <p:spPr>
            <a:xfrm>
              <a:off x="4863396"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49" name="tx449"/>
            <p:cNvSpPr/>
            <p:nvPr/>
          </p:nvSpPr>
          <p:spPr>
            <a:xfrm>
              <a:off x="7763482"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50" name="tx450"/>
            <p:cNvSpPr/>
            <p:nvPr/>
          </p:nvSpPr>
          <p:spPr>
            <a:xfrm>
              <a:off x="1479961"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51" name="tx451"/>
            <p:cNvSpPr/>
            <p:nvPr/>
          </p:nvSpPr>
          <p:spPr>
            <a:xfrm>
              <a:off x="2446657"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52" name="tx452"/>
            <p:cNvSpPr/>
            <p:nvPr/>
          </p:nvSpPr>
          <p:spPr>
            <a:xfrm>
              <a:off x="2930004"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3" name="tx453"/>
            <p:cNvSpPr/>
            <p:nvPr/>
          </p:nvSpPr>
          <p:spPr>
            <a:xfrm>
              <a:off x="3896700"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4" name="tx454"/>
            <p:cNvSpPr/>
            <p:nvPr/>
          </p:nvSpPr>
          <p:spPr>
            <a:xfrm>
              <a:off x="3413352"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5" name="tx455"/>
            <p:cNvSpPr/>
            <p:nvPr/>
          </p:nvSpPr>
          <p:spPr>
            <a:xfrm>
              <a:off x="5346743"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56" name="tx456"/>
            <p:cNvSpPr/>
            <p:nvPr/>
          </p:nvSpPr>
          <p:spPr>
            <a:xfrm>
              <a:off x="5830091"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57" name="tx457"/>
            <p:cNvSpPr/>
            <p:nvPr/>
          </p:nvSpPr>
          <p:spPr>
            <a:xfrm>
              <a:off x="6313439"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58" name="tx458"/>
            <p:cNvSpPr/>
            <p:nvPr/>
          </p:nvSpPr>
          <p:spPr>
            <a:xfrm>
              <a:off x="7280135"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59" name="tx459"/>
            <p:cNvSpPr/>
            <p:nvPr/>
          </p:nvSpPr>
          <p:spPr>
            <a:xfrm>
              <a:off x="4380048"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0" name="tx460"/>
            <p:cNvSpPr/>
            <p:nvPr/>
          </p:nvSpPr>
          <p:spPr>
            <a:xfrm>
              <a:off x="6796787"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61" name="tx461"/>
            <p:cNvSpPr/>
            <p:nvPr/>
          </p:nvSpPr>
          <p:spPr>
            <a:xfrm>
              <a:off x="4863396"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62" name="tx462"/>
            <p:cNvSpPr/>
            <p:nvPr/>
          </p:nvSpPr>
          <p:spPr>
            <a:xfrm>
              <a:off x="7763482"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63" name="tx463"/>
            <p:cNvSpPr/>
            <p:nvPr/>
          </p:nvSpPr>
          <p:spPr>
            <a:xfrm>
              <a:off x="1479961"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64" name="tx464"/>
            <p:cNvSpPr/>
            <p:nvPr/>
          </p:nvSpPr>
          <p:spPr>
            <a:xfrm>
              <a:off x="1479961"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5" name="tx465"/>
            <p:cNvSpPr/>
            <p:nvPr/>
          </p:nvSpPr>
          <p:spPr>
            <a:xfrm>
              <a:off x="2446657"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66" name="tx466"/>
            <p:cNvSpPr/>
            <p:nvPr/>
          </p:nvSpPr>
          <p:spPr>
            <a:xfrm>
              <a:off x="2930004"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67" name="tx467"/>
            <p:cNvSpPr/>
            <p:nvPr/>
          </p:nvSpPr>
          <p:spPr>
            <a:xfrm>
              <a:off x="3896700"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68" name="tx468"/>
            <p:cNvSpPr/>
            <p:nvPr/>
          </p:nvSpPr>
          <p:spPr>
            <a:xfrm>
              <a:off x="3413352"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469" name="tx469"/>
            <p:cNvSpPr/>
            <p:nvPr/>
          </p:nvSpPr>
          <p:spPr>
            <a:xfrm>
              <a:off x="5346743"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70" name="tx470"/>
            <p:cNvSpPr/>
            <p:nvPr/>
          </p:nvSpPr>
          <p:spPr>
            <a:xfrm>
              <a:off x="6313439"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71" name="tx471"/>
            <p:cNvSpPr/>
            <p:nvPr/>
          </p:nvSpPr>
          <p:spPr>
            <a:xfrm>
              <a:off x="8246830"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72" name="tx472"/>
            <p:cNvSpPr/>
            <p:nvPr/>
          </p:nvSpPr>
          <p:spPr>
            <a:xfrm>
              <a:off x="7763482"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73" name="tx473"/>
            <p:cNvSpPr/>
            <p:nvPr/>
          </p:nvSpPr>
          <p:spPr>
            <a:xfrm>
              <a:off x="1479961"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74" name="tx474"/>
            <p:cNvSpPr/>
            <p:nvPr/>
          </p:nvSpPr>
          <p:spPr>
            <a:xfrm>
              <a:off x="2446657"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75" name="tx475"/>
            <p:cNvSpPr/>
            <p:nvPr/>
          </p:nvSpPr>
          <p:spPr>
            <a:xfrm>
              <a:off x="2930004"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6" name="tx476"/>
            <p:cNvSpPr/>
            <p:nvPr/>
          </p:nvSpPr>
          <p:spPr>
            <a:xfrm>
              <a:off x="3896700"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7" name="tx477"/>
            <p:cNvSpPr/>
            <p:nvPr/>
          </p:nvSpPr>
          <p:spPr>
            <a:xfrm>
              <a:off x="1963309"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78" name="tx478"/>
            <p:cNvSpPr/>
            <p:nvPr/>
          </p:nvSpPr>
          <p:spPr>
            <a:xfrm>
              <a:off x="3413352"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9" name="tx479"/>
            <p:cNvSpPr/>
            <p:nvPr/>
          </p:nvSpPr>
          <p:spPr>
            <a:xfrm>
              <a:off x="5346743"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80" name="tx480"/>
            <p:cNvSpPr/>
            <p:nvPr/>
          </p:nvSpPr>
          <p:spPr>
            <a:xfrm>
              <a:off x="5830091"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81" name="tx481"/>
            <p:cNvSpPr/>
            <p:nvPr/>
          </p:nvSpPr>
          <p:spPr>
            <a:xfrm>
              <a:off x="6313439"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2" name="tx482"/>
            <p:cNvSpPr/>
            <p:nvPr/>
          </p:nvSpPr>
          <p:spPr>
            <a:xfrm>
              <a:off x="7280135"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83" name="tx483"/>
            <p:cNvSpPr/>
            <p:nvPr/>
          </p:nvSpPr>
          <p:spPr>
            <a:xfrm>
              <a:off x="4380048"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84" name="tx484"/>
            <p:cNvSpPr/>
            <p:nvPr/>
          </p:nvSpPr>
          <p:spPr>
            <a:xfrm>
              <a:off x="6796787"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5" name="tx485"/>
            <p:cNvSpPr/>
            <p:nvPr/>
          </p:nvSpPr>
          <p:spPr>
            <a:xfrm>
              <a:off x="4863396"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6" name="tx486"/>
            <p:cNvSpPr/>
            <p:nvPr/>
          </p:nvSpPr>
          <p:spPr>
            <a:xfrm>
              <a:off x="7763482"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87" name="tx487"/>
            <p:cNvSpPr/>
            <p:nvPr/>
          </p:nvSpPr>
          <p:spPr>
            <a:xfrm>
              <a:off x="1479961"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8" name="tx488"/>
            <p:cNvSpPr/>
            <p:nvPr/>
          </p:nvSpPr>
          <p:spPr>
            <a:xfrm>
              <a:off x="2446657"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9" name="tx489"/>
            <p:cNvSpPr/>
            <p:nvPr/>
          </p:nvSpPr>
          <p:spPr>
            <a:xfrm>
              <a:off x="2930004"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0" name="tx490"/>
            <p:cNvSpPr/>
            <p:nvPr/>
          </p:nvSpPr>
          <p:spPr>
            <a:xfrm>
              <a:off x="3896700"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1" name="tx491"/>
            <p:cNvSpPr/>
            <p:nvPr/>
          </p:nvSpPr>
          <p:spPr>
            <a:xfrm>
              <a:off x="1963309"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2" name="tx492"/>
            <p:cNvSpPr/>
            <p:nvPr/>
          </p:nvSpPr>
          <p:spPr>
            <a:xfrm>
              <a:off x="3413352"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3" name="tx493"/>
            <p:cNvSpPr/>
            <p:nvPr/>
          </p:nvSpPr>
          <p:spPr>
            <a:xfrm>
              <a:off x="5346743"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4" name="tx494"/>
            <p:cNvSpPr/>
            <p:nvPr/>
          </p:nvSpPr>
          <p:spPr>
            <a:xfrm>
              <a:off x="5830091"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5" name="tx495"/>
            <p:cNvSpPr/>
            <p:nvPr/>
          </p:nvSpPr>
          <p:spPr>
            <a:xfrm>
              <a:off x="6313439"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6" name="tx496"/>
            <p:cNvSpPr/>
            <p:nvPr/>
          </p:nvSpPr>
          <p:spPr>
            <a:xfrm>
              <a:off x="7280135"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7" name="tx497"/>
            <p:cNvSpPr/>
            <p:nvPr/>
          </p:nvSpPr>
          <p:spPr>
            <a:xfrm>
              <a:off x="4380048"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8" name="tx498"/>
            <p:cNvSpPr/>
            <p:nvPr/>
          </p:nvSpPr>
          <p:spPr>
            <a:xfrm>
              <a:off x="6796787"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9" name="tx499"/>
            <p:cNvSpPr/>
            <p:nvPr/>
          </p:nvSpPr>
          <p:spPr>
            <a:xfrm>
              <a:off x="1479961"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00" name="tx500"/>
            <p:cNvSpPr/>
            <p:nvPr/>
          </p:nvSpPr>
          <p:spPr>
            <a:xfrm>
              <a:off x="2446657"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01" name="tx501"/>
            <p:cNvSpPr/>
            <p:nvPr/>
          </p:nvSpPr>
          <p:spPr>
            <a:xfrm>
              <a:off x="2930004"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02" name="tx502"/>
            <p:cNvSpPr/>
            <p:nvPr/>
          </p:nvSpPr>
          <p:spPr>
            <a:xfrm>
              <a:off x="3896700"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03" name="tx503"/>
            <p:cNvSpPr/>
            <p:nvPr/>
          </p:nvSpPr>
          <p:spPr>
            <a:xfrm>
              <a:off x="3413352"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04" name="tx504"/>
            <p:cNvSpPr/>
            <p:nvPr/>
          </p:nvSpPr>
          <p:spPr>
            <a:xfrm>
              <a:off x="5346743"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05" name="tx505"/>
            <p:cNvSpPr/>
            <p:nvPr/>
          </p:nvSpPr>
          <p:spPr>
            <a:xfrm>
              <a:off x="5830091"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06" name="tx506"/>
            <p:cNvSpPr/>
            <p:nvPr/>
          </p:nvSpPr>
          <p:spPr>
            <a:xfrm>
              <a:off x="4380048"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507" name="tx507"/>
            <p:cNvSpPr/>
            <p:nvPr/>
          </p:nvSpPr>
          <p:spPr>
            <a:xfrm>
              <a:off x="4863396"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508" name="tx508"/>
            <p:cNvSpPr/>
            <p:nvPr/>
          </p:nvSpPr>
          <p:spPr>
            <a:xfrm>
              <a:off x="1479961"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09" name="tx509"/>
            <p:cNvSpPr/>
            <p:nvPr/>
          </p:nvSpPr>
          <p:spPr>
            <a:xfrm>
              <a:off x="2446657"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0" name="tx510"/>
            <p:cNvSpPr/>
            <p:nvPr/>
          </p:nvSpPr>
          <p:spPr>
            <a:xfrm>
              <a:off x="2930004"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1" name="tx511"/>
            <p:cNvSpPr/>
            <p:nvPr/>
          </p:nvSpPr>
          <p:spPr>
            <a:xfrm>
              <a:off x="3896700"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2" name="tx512"/>
            <p:cNvSpPr/>
            <p:nvPr/>
          </p:nvSpPr>
          <p:spPr>
            <a:xfrm>
              <a:off x="1963309"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13" name="tx513"/>
            <p:cNvSpPr/>
            <p:nvPr/>
          </p:nvSpPr>
          <p:spPr>
            <a:xfrm>
              <a:off x="3413352"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4" name="tx514"/>
            <p:cNvSpPr/>
            <p:nvPr/>
          </p:nvSpPr>
          <p:spPr>
            <a:xfrm>
              <a:off x="5346743"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5" name="tx515"/>
            <p:cNvSpPr/>
            <p:nvPr/>
          </p:nvSpPr>
          <p:spPr>
            <a:xfrm>
              <a:off x="5830091"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6" name="tx516"/>
            <p:cNvSpPr/>
            <p:nvPr/>
          </p:nvSpPr>
          <p:spPr>
            <a:xfrm>
              <a:off x="6313439"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17" name="tx517"/>
            <p:cNvSpPr/>
            <p:nvPr/>
          </p:nvSpPr>
          <p:spPr>
            <a:xfrm>
              <a:off x="7280135"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18" name="tx518"/>
            <p:cNvSpPr/>
            <p:nvPr/>
          </p:nvSpPr>
          <p:spPr>
            <a:xfrm>
              <a:off x="4380048"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19" name="tx519"/>
            <p:cNvSpPr/>
            <p:nvPr/>
          </p:nvSpPr>
          <p:spPr>
            <a:xfrm>
              <a:off x="6796787"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20" name="tx520"/>
            <p:cNvSpPr/>
            <p:nvPr/>
          </p:nvSpPr>
          <p:spPr>
            <a:xfrm>
              <a:off x="4863396"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1" name="tx521"/>
            <p:cNvSpPr/>
            <p:nvPr/>
          </p:nvSpPr>
          <p:spPr>
            <a:xfrm>
              <a:off x="1479961"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22" name="tx522"/>
            <p:cNvSpPr/>
            <p:nvPr/>
          </p:nvSpPr>
          <p:spPr>
            <a:xfrm>
              <a:off x="2446657"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23" name="tx523"/>
            <p:cNvSpPr/>
            <p:nvPr/>
          </p:nvSpPr>
          <p:spPr>
            <a:xfrm>
              <a:off x="2930004"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24" name="tx524"/>
            <p:cNvSpPr/>
            <p:nvPr/>
          </p:nvSpPr>
          <p:spPr>
            <a:xfrm>
              <a:off x="3896700"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25" name="tx525"/>
            <p:cNvSpPr/>
            <p:nvPr/>
          </p:nvSpPr>
          <p:spPr>
            <a:xfrm>
              <a:off x="3413352"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26" name="tx526"/>
            <p:cNvSpPr/>
            <p:nvPr/>
          </p:nvSpPr>
          <p:spPr>
            <a:xfrm>
              <a:off x="5346743"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27" name="tx527"/>
            <p:cNvSpPr/>
            <p:nvPr/>
          </p:nvSpPr>
          <p:spPr>
            <a:xfrm>
              <a:off x="5830091"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28" name="tx528"/>
            <p:cNvSpPr/>
            <p:nvPr/>
          </p:nvSpPr>
          <p:spPr>
            <a:xfrm>
              <a:off x="6313439"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29" name="tx529"/>
            <p:cNvSpPr/>
            <p:nvPr/>
          </p:nvSpPr>
          <p:spPr>
            <a:xfrm>
              <a:off x="7280135"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30" name="tx530"/>
            <p:cNvSpPr/>
            <p:nvPr/>
          </p:nvSpPr>
          <p:spPr>
            <a:xfrm>
              <a:off x="4380048"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31" name="tx531"/>
            <p:cNvSpPr/>
            <p:nvPr/>
          </p:nvSpPr>
          <p:spPr>
            <a:xfrm>
              <a:off x="6796787"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32" name="tx532"/>
            <p:cNvSpPr/>
            <p:nvPr/>
          </p:nvSpPr>
          <p:spPr>
            <a:xfrm>
              <a:off x="4863396"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33" name="tx533"/>
            <p:cNvSpPr/>
            <p:nvPr/>
          </p:nvSpPr>
          <p:spPr>
            <a:xfrm>
              <a:off x="1479961"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34" name="tx534"/>
            <p:cNvSpPr/>
            <p:nvPr/>
          </p:nvSpPr>
          <p:spPr>
            <a:xfrm>
              <a:off x="2446657"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35" name="tx535"/>
            <p:cNvSpPr/>
            <p:nvPr/>
          </p:nvSpPr>
          <p:spPr>
            <a:xfrm>
              <a:off x="5346743"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36" name="tx536"/>
            <p:cNvSpPr/>
            <p:nvPr/>
          </p:nvSpPr>
          <p:spPr>
            <a:xfrm>
              <a:off x="6313439"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37" name="tx537"/>
            <p:cNvSpPr/>
            <p:nvPr/>
          </p:nvSpPr>
          <p:spPr>
            <a:xfrm>
              <a:off x="6796787"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38" name="tx538"/>
            <p:cNvSpPr/>
            <p:nvPr/>
          </p:nvSpPr>
          <p:spPr>
            <a:xfrm>
              <a:off x="1479961"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39" name="tx539"/>
            <p:cNvSpPr/>
            <p:nvPr/>
          </p:nvSpPr>
          <p:spPr>
            <a:xfrm>
              <a:off x="2446657"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40" name="tx540"/>
            <p:cNvSpPr/>
            <p:nvPr/>
          </p:nvSpPr>
          <p:spPr>
            <a:xfrm>
              <a:off x="2930004"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41" name="tx541"/>
            <p:cNvSpPr/>
            <p:nvPr/>
          </p:nvSpPr>
          <p:spPr>
            <a:xfrm>
              <a:off x="3896700"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42" name="tx542"/>
            <p:cNvSpPr/>
            <p:nvPr/>
          </p:nvSpPr>
          <p:spPr>
            <a:xfrm>
              <a:off x="1963309"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543" name="tx543"/>
            <p:cNvSpPr/>
            <p:nvPr/>
          </p:nvSpPr>
          <p:spPr>
            <a:xfrm>
              <a:off x="3413352"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44" name="tx544"/>
            <p:cNvSpPr/>
            <p:nvPr/>
          </p:nvSpPr>
          <p:spPr>
            <a:xfrm>
              <a:off x="5346743"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45" name="tx545"/>
            <p:cNvSpPr/>
            <p:nvPr/>
          </p:nvSpPr>
          <p:spPr>
            <a:xfrm>
              <a:off x="5830091"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46" name="tx546"/>
            <p:cNvSpPr/>
            <p:nvPr/>
          </p:nvSpPr>
          <p:spPr>
            <a:xfrm>
              <a:off x="6313439"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47" name="tx547"/>
            <p:cNvSpPr/>
            <p:nvPr/>
          </p:nvSpPr>
          <p:spPr>
            <a:xfrm>
              <a:off x="7280135"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48" name="tx548"/>
            <p:cNvSpPr/>
            <p:nvPr/>
          </p:nvSpPr>
          <p:spPr>
            <a:xfrm>
              <a:off x="4380048"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49" name="tx549"/>
            <p:cNvSpPr/>
            <p:nvPr/>
          </p:nvSpPr>
          <p:spPr>
            <a:xfrm>
              <a:off x="6796787"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0" name="tx550"/>
            <p:cNvSpPr/>
            <p:nvPr/>
          </p:nvSpPr>
          <p:spPr>
            <a:xfrm>
              <a:off x="4863396"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1" name="tx551"/>
            <p:cNvSpPr/>
            <p:nvPr/>
          </p:nvSpPr>
          <p:spPr>
            <a:xfrm>
              <a:off x="2446657"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52" name="tx552"/>
            <p:cNvSpPr/>
            <p:nvPr/>
          </p:nvSpPr>
          <p:spPr>
            <a:xfrm>
              <a:off x="1963309"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53" name="tx553"/>
            <p:cNvSpPr/>
            <p:nvPr/>
          </p:nvSpPr>
          <p:spPr>
            <a:xfrm>
              <a:off x="5346743"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54" name="tx554"/>
            <p:cNvSpPr/>
            <p:nvPr/>
          </p:nvSpPr>
          <p:spPr>
            <a:xfrm>
              <a:off x="5830091"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555" name="tx555"/>
            <p:cNvSpPr/>
            <p:nvPr/>
          </p:nvSpPr>
          <p:spPr>
            <a:xfrm>
              <a:off x="6313439"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56" name="tx556"/>
            <p:cNvSpPr/>
            <p:nvPr/>
          </p:nvSpPr>
          <p:spPr>
            <a:xfrm>
              <a:off x="4380048"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57" name="tx557"/>
            <p:cNvSpPr/>
            <p:nvPr/>
          </p:nvSpPr>
          <p:spPr>
            <a:xfrm>
              <a:off x="6796787"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58" name="tx558"/>
            <p:cNvSpPr/>
            <p:nvPr/>
          </p:nvSpPr>
          <p:spPr>
            <a:xfrm>
              <a:off x="4863396"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59" name="tx559"/>
            <p:cNvSpPr/>
            <p:nvPr/>
          </p:nvSpPr>
          <p:spPr>
            <a:xfrm>
              <a:off x="1479961"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0" name="tx560"/>
            <p:cNvSpPr/>
            <p:nvPr/>
          </p:nvSpPr>
          <p:spPr>
            <a:xfrm>
              <a:off x="2446657"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61" name="tx561"/>
            <p:cNvSpPr/>
            <p:nvPr/>
          </p:nvSpPr>
          <p:spPr>
            <a:xfrm>
              <a:off x="2930004"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2" name="tx562"/>
            <p:cNvSpPr/>
            <p:nvPr/>
          </p:nvSpPr>
          <p:spPr>
            <a:xfrm>
              <a:off x="3896700"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3" name="tx563"/>
            <p:cNvSpPr/>
            <p:nvPr/>
          </p:nvSpPr>
          <p:spPr>
            <a:xfrm>
              <a:off x="3413352"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64" name="tx564"/>
            <p:cNvSpPr/>
            <p:nvPr/>
          </p:nvSpPr>
          <p:spPr>
            <a:xfrm>
              <a:off x="5346743"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65" name="tx565"/>
            <p:cNvSpPr/>
            <p:nvPr/>
          </p:nvSpPr>
          <p:spPr>
            <a:xfrm>
              <a:off x="5830091"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66" name="tx566"/>
            <p:cNvSpPr/>
            <p:nvPr/>
          </p:nvSpPr>
          <p:spPr>
            <a:xfrm>
              <a:off x="6313439"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67" name="tx567"/>
            <p:cNvSpPr/>
            <p:nvPr/>
          </p:nvSpPr>
          <p:spPr>
            <a:xfrm>
              <a:off x="7280135"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68" name="tx568"/>
            <p:cNvSpPr/>
            <p:nvPr/>
          </p:nvSpPr>
          <p:spPr>
            <a:xfrm>
              <a:off x="4380048"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69" name="tx569"/>
            <p:cNvSpPr/>
            <p:nvPr/>
          </p:nvSpPr>
          <p:spPr>
            <a:xfrm>
              <a:off x="6796787"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70" name="tx570"/>
            <p:cNvSpPr/>
            <p:nvPr/>
          </p:nvSpPr>
          <p:spPr>
            <a:xfrm>
              <a:off x="4863396"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71" name="tx571"/>
            <p:cNvSpPr/>
            <p:nvPr/>
          </p:nvSpPr>
          <p:spPr>
            <a:xfrm>
              <a:off x="1479961"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72" name="tx572"/>
            <p:cNvSpPr/>
            <p:nvPr/>
          </p:nvSpPr>
          <p:spPr>
            <a:xfrm>
              <a:off x="2446657"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73" name="tx573"/>
            <p:cNvSpPr/>
            <p:nvPr/>
          </p:nvSpPr>
          <p:spPr>
            <a:xfrm>
              <a:off x="2930004"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74" name="tx574"/>
            <p:cNvSpPr/>
            <p:nvPr/>
          </p:nvSpPr>
          <p:spPr>
            <a:xfrm>
              <a:off x="3896700"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75" name="tx575"/>
            <p:cNvSpPr/>
            <p:nvPr/>
          </p:nvSpPr>
          <p:spPr>
            <a:xfrm>
              <a:off x="3413352"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576" name="tx576"/>
            <p:cNvSpPr/>
            <p:nvPr/>
          </p:nvSpPr>
          <p:spPr>
            <a:xfrm>
              <a:off x="5346743"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77" name="tx577"/>
            <p:cNvSpPr/>
            <p:nvPr/>
          </p:nvSpPr>
          <p:spPr>
            <a:xfrm>
              <a:off x="5830091"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78" name="tx578"/>
            <p:cNvSpPr/>
            <p:nvPr/>
          </p:nvSpPr>
          <p:spPr>
            <a:xfrm>
              <a:off x="6313439"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79" name="tx579"/>
            <p:cNvSpPr/>
            <p:nvPr/>
          </p:nvSpPr>
          <p:spPr>
            <a:xfrm>
              <a:off x="8246830"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80" name="tx580"/>
            <p:cNvSpPr/>
            <p:nvPr/>
          </p:nvSpPr>
          <p:spPr>
            <a:xfrm>
              <a:off x="4380048"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81" name="tx581"/>
            <p:cNvSpPr/>
            <p:nvPr/>
          </p:nvSpPr>
          <p:spPr>
            <a:xfrm>
              <a:off x="6796787"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82" name="tx582"/>
            <p:cNvSpPr/>
            <p:nvPr/>
          </p:nvSpPr>
          <p:spPr>
            <a:xfrm>
              <a:off x="4863396"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583" name="tx583"/>
            <p:cNvSpPr/>
            <p:nvPr/>
          </p:nvSpPr>
          <p:spPr>
            <a:xfrm>
              <a:off x="7763482"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84" name="tx584"/>
            <p:cNvSpPr/>
            <p:nvPr/>
          </p:nvSpPr>
          <p:spPr>
            <a:xfrm>
              <a:off x="1479961"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85" name="tx585"/>
            <p:cNvSpPr/>
            <p:nvPr/>
          </p:nvSpPr>
          <p:spPr>
            <a:xfrm>
              <a:off x="2446657"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6" name="tx586"/>
            <p:cNvSpPr/>
            <p:nvPr/>
          </p:nvSpPr>
          <p:spPr>
            <a:xfrm>
              <a:off x="2930004"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87" name="tx587"/>
            <p:cNvSpPr/>
            <p:nvPr/>
          </p:nvSpPr>
          <p:spPr>
            <a:xfrm>
              <a:off x="3896700"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88" name="tx588"/>
            <p:cNvSpPr/>
            <p:nvPr/>
          </p:nvSpPr>
          <p:spPr>
            <a:xfrm>
              <a:off x="3413352"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89" name="tx589"/>
            <p:cNvSpPr/>
            <p:nvPr/>
          </p:nvSpPr>
          <p:spPr>
            <a:xfrm>
              <a:off x="5346743"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90" name="tx590"/>
            <p:cNvSpPr/>
            <p:nvPr/>
          </p:nvSpPr>
          <p:spPr>
            <a:xfrm>
              <a:off x="5830091"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91" name="tx591"/>
            <p:cNvSpPr/>
            <p:nvPr/>
          </p:nvSpPr>
          <p:spPr>
            <a:xfrm>
              <a:off x="6313439"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92" name="tx592"/>
            <p:cNvSpPr/>
            <p:nvPr/>
          </p:nvSpPr>
          <p:spPr>
            <a:xfrm>
              <a:off x="4380048"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93" name="tx593"/>
            <p:cNvSpPr/>
            <p:nvPr/>
          </p:nvSpPr>
          <p:spPr>
            <a:xfrm>
              <a:off x="6796787"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94" name="tx594"/>
            <p:cNvSpPr/>
            <p:nvPr/>
          </p:nvSpPr>
          <p:spPr>
            <a:xfrm>
              <a:off x="4863396"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95" name="tx595"/>
            <p:cNvSpPr/>
            <p:nvPr/>
          </p:nvSpPr>
          <p:spPr>
            <a:xfrm>
              <a:off x="1479961"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96" name="tx596"/>
            <p:cNvSpPr/>
            <p:nvPr/>
          </p:nvSpPr>
          <p:spPr>
            <a:xfrm>
              <a:off x="2446657"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97" name="tx597"/>
            <p:cNvSpPr/>
            <p:nvPr/>
          </p:nvSpPr>
          <p:spPr>
            <a:xfrm>
              <a:off x="2930004"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98" name="tx598"/>
            <p:cNvSpPr/>
            <p:nvPr/>
          </p:nvSpPr>
          <p:spPr>
            <a:xfrm>
              <a:off x="3896700"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99" name="tx599"/>
            <p:cNvSpPr/>
            <p:nvPr/>
          </p:nvSpPr>
          <p:spPr>
            <a:xfrm>
              <a:off x="3413352"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00" name="tx600"/>
            <p:cNvSpPr/>
            <p:nvPr/>
          </p:nvSpPr>
          <p:spPr>
            <a:xfrm>
              <a:off x="5346743"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601" name="tx601"/>
            <p:cNvSpPr/>
            <p:nvPr/>
          </p:nvSpPr>
          <p:spPr>
            <a:xfrm>
              <a:off x="6313439"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02" name="tx602"/>
            <p:cNvSpPr/>
            <p:nvPr/>
          </p:nvSpPr>
          <p:spPr>
            <a:xfrm>
              <a:off x="7280135"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603" name="tx603"/>
            <p:cNvSpPr/>
            <p:nvPr/>
          </p:nvSpPr>
          <p:spPr>
            <a:xfrm>
              <a:off x="4380048"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04" name="tx604"/>
            <p:cNvSpPr/>
            <p:nvPr/>
          </p:nvSpPr>
          <p:spPr>
            <a:xfrm>
              <a:off x="6796787"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05" name="tx605"/>
            <p:cNvSpPr/>
            <p:nvPr/>
          </p:nvSpPr>
          <p:spPr>
            <a:xfrm>
              <a:off x="4863396"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606" name="tx606"/>
            <p:cNvSpPr/>
            <p:nvPr/>
          </p:nvSpPr>
          <p:spPr>
            <a:xfrm>
              <a:off x="1479961"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607" name="tx607"/>
            <p:cNvSpPr/>
            <p:nvPr/>
          </p:nvSpPr>
          <p:spPr>
            <a:xfrm>
              <a:off x="2446657"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08" name="tx608"/>
            <p:cNvSpPr/>
            <p:nvPr/>
          </p:nvSpPr>
          <p:spPr>
            <a:xfrm>
              <a:off x="2930004"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09" name="tx609"/>
            <p:cNvSpPr/>
            <p:nvPr/>
          </p:nvSpPr>
          <p:spPr>
            <a:xfrm>
              <a:off x="3896700"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10" name="tx610"/>
            <p:cNvSpPr/>
            <p:nvPr/>
          </p:nvSpPr>
          <p:spPr>
            <a:xfrm>
              <a:off x="3413352"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11" name="tx611"/>
            <p:cNvSpPr/>
            <p:nvPr/>
          </p:nvSpPr>
          <p:spPr>
            <a:xfrm>
              <a:off x="5346743"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12" name="tx612"/>
            <p:cNvSpPr/>
            <p:nvPr/>
          </p:nvSpPr>
          <p:spPr>
            <a:xfrm>
              <a:off x="5830091"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613" name="tx613"/>
            <p:cNvSpPr/>
            <p:nvPr/>
          </p:nvSpPr>
          <p:spPr>
            <a:xfrm>
              <a:off x="6313439"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14" name="tx614"/>
            <p:cNvSpPr/>
            <p:nvPr/>
          </p:nvSpPr>
          <p:spPr>
            <a:xfrm>
              <a:off x="7280135"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615" name="tx615"/>
            <p:cNvSpPr/>
            <p:nvPr/>
          </p:nvSpPr>
          <p:spPr>
            <a:xfrm>
              <a:off x="8246830"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16" name="tx616"/>
            <p:cNvSpPr/>
            <p:nvPr/>
          </p:nvSpPr>
          <p:spPr>
            <a:xfrm>
              <a:off x="4380048"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17" name="tx617"/>
            <p:cNvSpPr/>
            <p:nvPr/>
          </p:nvSpPr>
          <p:spPr>
            <a:xfrm>
              <a:off x="4863396"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18" name="tx618"/>
            <p:cNvSpPr/>
            <p:nvPr/>
          </p:nvSpPr>
          <p:spPr>
            <a:xfrm>
              <a:off x="7763482" y="22220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19" name="tx619"/>
            <p:cNvSpPr/>
            <p:nvPr/>
          </p:nvSpPr>
          <p:spPr>
            <a:xfrm>
              <a:off x="1479961"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620" name="tx620"/>
            <p:cNvSpPr/>
            <p:nvPr/>
          </p:nvSpPr>
          <p:spPr>
            <a:xfrm>
              <a:off x="2446657"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621" name="tx621"/>
            <p:cNvSpPr/>
            <p:nvPr/>
          </p:nvSpPr>
          <p:spPr>
            <a:xfrm>
              <a:off x="2930004"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622" name="tx622"/>
            <p:cNvSpPr/>
            <p:nvPr/>
          </p:nvSpPr>
          <p:spPr>
            <a:xfrm>
              <a:off x="3896700"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623" name="tx623"/>
            <p:cNvSpPr/>
            <p:nvPr/>
          </p:nvSpPr>
          <p:spPr>
            <a:xfrm>
              <a:off x="3413352"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624" name="tx624"/>
            <p:cNvSpPr/>
            <p:nvPr/>
          </p:nvSpPr>
          <p:spPr>
            <a:xfrm>
              <a:off x="5346743"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625" name="tx625"/>
            <p:cNvSpPr/>
            <p:nvPr/>
          </p:nvSpPr>
          <p:spPr>
            <a:xfrm>
              <a:off x="4380048"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626" name="tx626"/>
            <p:cNvSpPr/>
            <p:nvPr/>
          </p:nvSpPr>
          <p:spPr>
            <a:xfrm>
              <a:off x="1479961"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27" name="tx627"/>
            <p:cNvSpPr/>
            <p:nvPr/>
          </p:nvSpPr>
          <p:spPr>
            <a:xfrm>
              <a:off x="2446657"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28" name="tx628"/>
            <p:cNvSpPr/>
            <p:nvPr/>
          </p:nvSpPr>
          <p:spPr>
            <a:xfrm>
              <a:off x="2930004"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29" name="tx629"/>
            <p:cNvSpPr/>
            <p:nvPr/>
          </p:nvSpPr>
          <p:spPr>
            <a:xfrm>
              <a:off x="3896700"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30" name="tx630"/>
            <p:cNvSpPr/>
            <p:nvPr/>
          </p:nvSpPr>
          <p:spPr>
            <a:xfrm>
              <a:off x="3413352"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31" name="tx631"/>
            <p:cNvSpPr/>
            <p:nvPr/>
          </p:nvSpPr>
          <p:spPr>
            <a:xfrm>
              <a:off x="5346743"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632" name="tx632"/>
            <p:cNvSpPr/>
            <p:nvPr/>
          </p:nvSpPr>
          <p:spPr>
            <a:xfrm>
              <a:off x="5830091"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33" name="tx633"/>
            <p:cNvSpPr/>
            <p:nvPr/>
          </p:nvSpPr>
          <p:spPr>
            <a:xfrm>
              <a:off x="6313439"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634" name="tx634"/>
            <p:cNvSpPr/>
            <p:nvPr/>
          </p:nvSpPr>
          <p:spPr>
            <a:xfrm>
              <a:off x="7280135"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635" name="tx635"/>
            <p:cNvSpPr/>
            <p:nvPr/>
          </p:nvSpPr>
          <p:spPr>
            <a:xfrm>
              <a:off x="4380048"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636" name="tx636"/>
            <p:cNvSpPr/>
            <p:nvPr/>
          </p:nvSpPr>
          <p:spPr>
            <a:xfrm>
              <a:off x="6796787"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637" name="tx637"/>
            <p:cNvSpPr/>
            <p:nvPr/>
          </p:nvSpPr>
          <p:spPr>
            <a:xfrm>
              <a:off x="4863396"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38" name="tx638"/>
            <p:cNvSpPr/>
            <p:nvPr/>
          </p:nvSpPr>
          <p:spPr>
            <a:xfrm>
              <a:off x="1479961"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639" name="tx639"/>
            <p:cNvSpPr/>
            <p:nvPr/>
          </p:nvSpPr>
          <p:spPr>
            <a:xfrm>
              <a:off x="2446657"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640" name="tx640"/>
            <p:cNvSpPr/>
            <p:nvPr/>
          </p:nvSpPr>
          <p:spPr>
            <a:xfrm>
              <a:off x="2930004"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41" name="tx641"/>
            <p:cNvSpPr/>
            <p:nvPr/>
          </p:nvSpPr>
          <p:spPr>
            <a:xfrm>
              <a:off x="3896700"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42" name="tx642"/>
            <p:cNvSpPr/>
            <p:nvPr/>
          </p:nvSpPr>
          <p:spPr>
            <a:xfrm>
              <a:off x="3413352"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43" name="tx643"/>
            <p:cNvSpPr/>
            <p:nvPr/>
          </p:nvSpPr>
          <p:spPr>
            <a:xfrm>
              <a:off x="5346743"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44" name="tx644"/>
            <p:cNvSpPr/>
            <p:nvPr/>
          </p:nvSpPr>
          <p:spPr>
            <a:xfrm>
              <a:off x="6313439"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45" name="tx645"/>
            <p:cNvSpPr/>
            <p:nvPr/>
          </p:nvSpPr>
          <p:spPr>
            <a:xfrm>
              <a:off x="7280135"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646" name="tx646"/>
            <p:cNvSpPr/>
            <p:nvPr/>
          </p:nvSpPr>
          <p:spPr>
            <a:xfrm>
              <a:off x="6796787"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47" name="tx647"/>
            <p:cNvSpPr/>
            <p:nvPr/>
          </p:nvSpPr>
          <p:spPr>
            <a:xfrm>
              <a:off x="1479961"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48" name="tx648"/>
            <p:cNvSpPr/>
            <p:nvPr/>
          </p:nvSpPr>
          <p:spPr>
            <a:xfrm>
              <a:off x="2446657"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49" name="tx649"/>
            <p:cNvSpPr/>
            <p:nvPr/>
          </p:nvSpPr>
          <p:spPr>
            <a:xfrm>
              <a:off x="2930004"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50" name="tx650"/>
            <p:cNvSpPr/>
            <p:nvPr/>
          </p:nvSpPr>
          <p:spPr>
            <a:xfrm>
              <a:off x="3896700"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51" name="tx651"/>
            <p:cNvSpPr/>
            <p:nvPr/>
          </p:nvSpPr>
          <p:spPr>
            <a:xfrm>
              <a:off x="3413352"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52" name="tx652"/>
            <p:cNvSpPr/>
            <p:nvPr/>
          </p:nvSpPr>
          <p:spPr>
            <a:xfrm>
              <a:off x="5346743"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653" name="tx653"/>
            <p:cNvSpPr/>
            <p:nvPr/>
          </p:nvSpPr>
          <p:spPr>
            <a:xfrm>
              <a:off x="6313439"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654" name="tx654"/>
            <p:cNvSpPr/>
            <p:nvPr/>
          </p:nvSpPr>
          <p:spPr>
            <a:xfrm>
              <a:off x="1479961"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55" name="tx655"/>
            <p:cNvSpPr/>
            <p:nvPr/>
          </p:nvSpPr>
          <p:spPr>
            <a:xfrm>
              <a:off x="2446657"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56" name="tx656"/>
            <p:cNvSpPr/>
            <p:nvPr/>
          </p:nvSpPr>
          <p:spPr>
            <a:xfrm>
              <a:off x="2930004"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657" name="tx657"/>
            <p:cNvSpPr/>
            <p:nvPr/>
          </p:nvSpPr>
          <p:spPr>
            <a:xfrm>
              <a:off x="3896700"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658" name="tx658"/>
            <p:cNvSpPr/>
            <p:nvPr/>
          </p:nvSpPr>
          <p:spPr>
            <a:xfrm>
              <a:off x="3413352"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659" name="tx659"/>
            <p:cNvSpPr/>
            <p:nvPr/>
          </p:nvSpPr>
          <p:spPr>
            <a:xfrm>
              <a:off x="5346743"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660" name="tx660"/>
            <p:cNvSpPr/>
            <p:nvPr/>
          </p:nvSpPr>
          <p:spPr>
            <a:xfrm>
              <a:off x="6313439"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61" name="tx661"/>
            <p:cNvSpPr/>
            <p:nvPr/>
          </p:nvSpPr>
          <p:spPr>
            <a:xfrm>
              <a:off x="1479961"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62" name="tx662"/>
            <p:cNvSpPr/>
            <p:nvPr/>
          </p:nvSpPr>
          <p:spPr>
            <a:xfrm>
              <a:off x="2446657"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663" name="tx663"/>
            <p:cNvSpPr/>
            <p:nvPr/>
          </p:nvSpPr>
          <p:spPr>
            <a:xfrm>
              <a:off x="2930004"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64" name="tx664"/>
            <p:cNvSpPr/>
            <p:nvPr/>
          </p:nvSpPr>
          <p:spPr>
            <a:xfrm>
              <a:off x="3896700"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65" name="tx665"/>
            <p:cNvSpPr/>
            <p:nvPr/>
          </p:nvSpPr>
          <p:spPr>
            <a:xfrm>
              <a:off x="3413352"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666" name="tx666"/>
            <p:cNvSpPr/>
            <p:nvPr/>
          </p:nvSpPr>
          <p:spPr>
            <a:xfrm>
              <a:off x="5346743"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667" name="tx667"/>
            <p:cNvSpPr/>
            <p:nvPr/>
          </p:nvSpPr>
          <p:spPr>
            <a:xfrm>
              <a:off x="5830091"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68" name="tx668"/>
            <p:cNvSpPr/>
            <p:nvPr/>
          </p:nvSpPr>
          <p:spPr>
            <a:xfrm>
              <a:off x="6313439"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669" name="tx669"/>
            <p:cNvSpPr/>
            <p:nvPr/>
          </p:nvSpPr>
          <p:spPr>
            <a:xfrm>
              <a:off x="8246830"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70" name="tx670"/>
            <p:cNvSpPr/>
            <p:nvPr/>
          </p:nvSpPr>
          <p:spPr>
            <a:xfrm>
              <a:off x="4380048"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71" name="tx671"/>
            <p:cNvSpPr/>
            <p:nvPr/>
          </p:nvSpPr>
          <p:spPr>
            <a:xfrm>
              <a:off x="4863396"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672" name="tx672"/>
            <p:cNvSpPr/>
            <p:nvPr/>
          </p:nvSpPr>
          <p:spPr>
            <a:xfrm>
              <a:off x="7763482"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673" name="tx673"/>
            <p:cNvSpPr/>
            <p:nvPr/>
          </p:nvSpPr>
          <p:spPr>
            <a:xfrm>
              <a:off x="1479961"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74" name="tx674"/>
            <p:cNvSpPr/>
            <p:nvPr/>
          </p:nvSpPr>
          <p:spPr>
            <a:xfrm>
              <a:off x="2446657"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675" name="tx675"/>
            <p:cNvSpPr/>
            <p:nvPr/>
          </p:nvSpPr>
          <p:spPr>
            <a:xfrm>
              <a:off x="2930004"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676" name="tx676"/>
            <p:cNvSpPr/>
            <p:nvPr/>
          </p:nvSpPr>
          <p:spPr>
            <a:xfrm>
              <a:off x="3896700"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677" name="tx677"/>
            <p:cNvSpPr/>
            <p:nvPr/>
          </p:nvSpPr>
          <p:spPr>
            <a:xfrm>
              <a:off x="3413352"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678" name="tx678"/>
            <p:cNvSpPr/>
            <p:nvPr/>
          </p:nvSpPr>
          <p:spPr>
            <a:xfrm>
              <a:off x="5346743"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679" name="tx679"/>
            <p:cNvSpPr/>
            <p:nvPr/>
          </p:nvSpPr>
          <p:spPr>
            <a:xfrm>
              <a:off x="5830091"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680" name="tx680"/>
            <p:cNvSpPr/>
            <p:nvPr/>
          </p:nvSpPr>
          <p:spPr>
            <a:xfrm>
              <a:off x="6313439"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681" name="tx681"/>
            <p:cNvSpPr/>
            <p:nvPr/>
          </p:nvSpPr>
          <p:spPr>
            <a:xfrm>
              <a:off x="7280135"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682" name="tx682"/>
            <p:cNvSpPr/>
            <p:nvPr/>
          </p:nvSpPr>
          <p:spPr>
            <a:xfrm>
              <a:off x="6796787"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683" name="tx683"/>
            <p:cNvSpPr/>
            <p:nvPr/>
          </p:nvSpPr>
          <p:spPr>
            <a:xfrm>
              <a:off x="1479961"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684" name="tx684"/>
            <p:cNvSpPr/>
            <p:nvPr/>
          </p:nvSpPr>
          <p:spPr>
            <a:xfrm>
              <a:off x="2446657"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85" name="tx685"/>
            <p:cNvSpPr/>
            <p:nvPr/>
          </p:nvSpPr>
          <p:spPr>
            <a:xfrm>
              <a:off x="2930004"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86" name="tx686"/>
            <p:cNvSpPr/>
            <p:nvPr/>
          </p:nvSpPr>
          <p:spPr>
            <a:xfrm>
              <a:off x="3896700"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87" name="tx687"/>
            <p:cNvSpPr/>
            <p:nvPr/>
          </p:nvSpPr>
          <p:spPr>
            <a:xfrm>
              <a:off x="1963309"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688" name="tx688"/>
            <p:cNvSpPr/>
            <p:nvPr/>
          </p:nvSpPr>
          <p:spPr>
            <a:xfrm>
              <a:off x="3413352"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689" name="tx689"/>
            <p:cNvSpPr/>
            <p:nvPr/>
          </p:nvSpPr>
          <p:spPr>
            <a:xfrm>
              <a:off x="5346743"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90" name="tx690"/>
            <p:cNvSpPr/>
            <p:nvPr/>
          </p:nvSpPr>
          <p:spPr>
            <a:xfrm>
              <a:off x="5830091"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91" name="tx691"/>
            <p:cNvSpPr/>
            <p:nvPr/>
          </p:nvSpPr>
          <p:spPr>
            <a:xfrm>
              <a:off x="6313439"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92" name="tx692"/>
            <p:cNvSpPr/>
            <p:nvPr/>
          </p:nvSpPr>
          <p:spPr>
            <a:xfrm>
              <a:off x="7280135"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93" name="tx693"/>
            <p:cNvSpPr/>
            <p:nvPr/>
          </p:nvSpPr>
          <p:spPr>
            <a:xfrm>
              <a:off x="6796787" y="14857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94" name="tx694"/>
            <p:cNvSpPr/>
            <p:nvPr/>
          </p:nvSpPr>
          <p:spPr>
            <a:xfrm>
              <a:off x="7763482"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695" name="tx695"/>
            <p:cNvSpPr/>
            <p:nvPr/>
          </p:nvSpPr>
          <p:spPr>
            <a:xfrm>
              <a:off x="1479961"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96" name="tx696"/>
            <p:cNvSpPr/>
            <p:nvPr/>
          </p:nvSpPr>
          <p:spPr>
            <a:xfrm>
              <a:off x="2446657"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697" name="tx697"/>
            <p:cNvSpPr/>
            <p:nvPr/>
          </p:nvSpPr>
          <p:spPr>
            <a:xfrm>
              <a:off x="2930004"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98" name="tx698"/>
            <p:cNvSpPr/>
            <p:nvPr/>
          </p:nvSpPr>
          <p:spPr>
            <a:xfrm>
              <a:off x="3896700"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99" name="tx699"/>
            <p:cNvSpPr/>
            <p:nvPr/>
          </p:nvSpPr>
          <p:spPr>
            <a:xfrm>
              <a:off x="1963309"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700" name="tx700"/>
            <p:cNvSpPr/>
            <p:nvPr/>
          </p:nvSpPr>
          <p:spPr>
            <a:xfrm>
              <a:off x="3413352"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701" name="tx701"/>
            <p:cNvSpPr/>
            <p:nvPr/>
          </p:nvSpPr>
          <p:spPr>
            <a:xfrm>
              <a:off x="5346743"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702" name="tx702"/>
            <p:cNvSpPr/>
            <p:nvPr/>
          </p:nvSpPr>
          <p:spPr>
            <a:xfrm>
              <a:off x="5830091"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703" name="tx703"/>
            <p:cNvSpPr/>
            <p:nvPr/>
          </p:nvSpPr>
          <p:spPr>
            <a:xfrm>
              <a:off x="6313439"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704" name="tx704"/>
            <p:cNvSpPr/>
            <p:nvPr/>
          </p:nvSpPr>
          <p:spPr>
            <a:xfrm>
              <a:off x="7280135"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705" name="tx705"/>
            <p:cNvSpPr/>
            <p:nvPr/>
          </p:nvSpPr>
          <p:spPr>
            <a:xfrm>
              <a:off x="6796787" y="1191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706" name="tx706"/>
            <p:cNvSpPr/>
            <p:nvPr/>
          </p:nvSpPr>
          <p:spPr>
            <a:xfrm>
              <a:off x="1479961"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707" name="tx707"/>
            <p:cNvSpPr/>
            <p:nvPr/>
          </p:nvSpPr>
          <p:spPr>
            <a:xfrm>
              <a:off x="2446657"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708" name="tx708"/>
            <p:cNvSpPr/>
            <p:nvPr/>
          </p:nvSpPr>
          <p:spPr>
            <a:xfrm>
              <a:off x="2930004"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09" name="tx709"/>
            <p:cNvSpPr/>
            <p:nvPr/>
          </p:nvSpPr>
          <p:spPr>
            <a:xfrm>
              <a:off x="3896700"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10" name="tx710"/>
            <p:cNvSpPr/>
            <p:nvPr/>
          </p:nvSpPr>
          <p:spPr>
            <a:xfrm>
              <a:off x="3413352"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11" name="tx711"/>
            <p:cNvSpPr/>
            <p:nvPr/>
          </p:nvSpPr>
          <p:spPr>
            <a:xfrm>
              <a:off x="5346743"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712" name="tx712"/>
            <p:cNvSpPr/>
            <p:nvPr/>
          </p:nvSpPr>
          <p:spPr>
            <a:xfrm>
              <a:off x="5830091"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713" name="tx713"/>
            <p:cNvSpPr/>
            <p:nvPr/>
          </p:nvSpPr>
          <p:spPr>
            <a:xfrm>
              <a:off x="6313439"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714" name="tx714"/>
            <p:cNvSpPr/>
            <p:nvPr/>
          </p:nvSpPr>
          <p:spPr>
            <a:xfrm>
              <a:off x="7280135"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715" name="tx715"/>
            <p:cNvSpPr/>
            <p:nvPr/>
          </p:nvSpPr>
          <p:spPr>
            <a:xfrm>
              <a:off x="4380048"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716" name="tx716"/>
            <p:cNvSpPr/>
            <p:nvPr/>
          </p:nvSpPr>
          <p:spPr>
            <a:xfrm>
              <a:off x="6796787"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717" name="tx717"/>
            <p:cNvSpPr/>
            <p:nvPr/>
          </p:nvSpPr>
          <p:spPr>
            <a:xfrm>
              <a:off x="4863396"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718" name="tx718"/>
            <p:cNvSpPr/>
            <p:nvPr/>
          </p:nvSpPr>
          <p:spPr>
            <a:xfrm>
              <a:off x="1479961"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719" name="tx719"/>
            <p:cNvSpPr/>
            <p:nvPr/>
          </p:nvSpPr>
          <p:spPr>
            <a:xfrm>
              <a:off x="2446657"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720" name="tx720"/>
            <p:cNvSpPr/>
            <p:nvPr/>
          </p:nvSpPr>
          <p:spPr>
            <a:xfrm>
              <a:off x="2930004"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21" name="tx721"/>
            <p:cNvSpPr/>
            <p:nvPr/>
          </p:nvSpPr>
          <p:spPr>
            <a:xfrm>
              <a:off x="3896700"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22" name="tx722"/>
            <p:cNvSpPr/>
            <p:nvPr/>
          </p:nvSpPr>
          <p:spPr>
            <a:xfrm>
              <a:off x="3413352"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23" name="tx723"/>
            <p:cNvSpPr/>
            <p:nvPr/>
          </p:nvSpPr>
          <p:spPr>
            <a:xfrm>
              <a:off x="5346743"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724" name="tx724"/>
            <p:cNvSpPr/>
            <p:nvPr/>
          </p:nvSpPr>
          <p:spPr>
            <a:xfrm>
              <a:off x="5830091"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725" name="tx725"/>
            <p:cNvSpPr/>
            <p:nvPr/>
          </p:nvSpPr>
          <p:spPr>
            <a:xfrm>
              <a:off x="6313439"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726" name="tx726"/>
            <p:cNvSpPr/>
            <p:nvPr/>
          </p:nvSpPr>
          <p:spPr>
            <a:xfrm>
              <a:off x="7280135"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727" name="tx727"/>
            <p:cNvSpPr/>
            <p:nvPr/>
          </p:nvSpPr>
          <p:spPr>
            <a:xfrm>
              <a:off x="4380048"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728" name="tx728"/>
            <p:cNvSpPr/>
            <p:nvPr/>
          </p:nvSpPr>
          <p:spPr>
            <a:xfrm>
              <a:off x="6796787"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729" name="tx729"/>
            <p:cNvSpPr/>
            <p:nvPr/>
          </p:nvSpPr>
          <p:spPr>
            <a:xfrm>
              <a:off x="4863396"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730" name="tx730"/>
            <p:cNvSpPr/>
            <p:nvPr/>
          </p:nvSpPr>
          <p:spPr>
            <a:xfrm>
              <a:off x="8730178" y="20748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731" name="tx731"/>
            <p:cNvSpPr/>
            <p:nvPr/>
          </p:nvSpPr>
          <p:spPr>
            <a:xfrm>
              <a:off x="8730178" y="10439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732" name="tx732"/>
            <p:cNvSpPr/>
            <p:nvPr/>
          </p:nvSpPr>
          <p:spPr>
            <a:xfrm>
              <a:off x="8730178" y="1338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733" name="tx733"/>
            <p:cNvSpPr/>
            <p:nvPr/>
          </p:nvSpPr>
          <p:spPr>
            <a:xfrm>
              <a:off x="8730178"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734" name="tx734"/>
            <p:cNvSpPr/>
            <p:nvPr/>
          </p:nvSpPr>
          <p:spPr>
            <a:xfrm>
              <a:off x="8730178" y="25165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735" name="tx735"/>
            <p:cNvSpPr/>
            <p:nvPr/>
          </p:nvSpPr>
          <p:spPr>
            <a:xfrm>
              <a:off x="8730178" y="19275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736" name="tx736"/>
            <p:cNvSpPr/>
            <p:nvPr/>
          </p:nvSpPr>
          <p:spPr>
            <a:xfrm>
              <a:off x="8730178"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737" name="tx737"/>
            <p:cNvSpPr/>
            <p:nvPr/>
          </p:nvSpPr>
          <p:spPr>
            <a:xfrm>
              <a:off x="8730178"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738" name="tx738"/>
            <p:cNvSpPr/>
            <p:nvPr/>
          </p:nvSpPr>
          <p:spPr>
            <a:xfrm>
              <a:off x="8730178"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739" name="tx739"/>
            <p:cNvSpPr/>
            <p:nvPr/>
          </p:nvSpPr>
          <p:spPr>
            <a:xfrm>
              <a:off x="8730178"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740" name="tx740"/>
            <p:cNvSpPr/>
            <p:nvPr/>
          </p:nvSpPr>
          <p:spPr>
            <a:xfrm>
              <a:off x="8730178"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741" name="tx741"/>
            <p:cNvSpPr/>
            <p:nvPr/>
          </p:nvSpPr>
          <p:spPr>
            <a:xfrm>
              <a:off x="5830091"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742" name="tx742"/>
            <p:cNvSpPr/>
            <p:nvPr/>
          </p:nvSpPr>
          <p:spPr>
            <a:xfrm>
              <a:off x="6313439"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743" name="tx743"/>
            <p:cNvSpPr/>
            <p:nvPr/>
          </p:nvSpPr>
          <p:spPr>
            <a:xfrm>
              <a:off x="7280135" y="4578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744" name="tx744"/>
            <p:cNvSpPr/>
            <p:nvPr/>
          </p:nvSpPr>
          <p:spPr>
            <a:xfrm>
              <a:off x="2446657"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745" name="tx745"/>
            <p:cNvSpPr/>
            <p:nvPr/>
          </p:nvSpPr>
          <p:spPr>
            <a:xfrm>
              <a:off x="2930004"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746" name="tx746"/>
            <p:cNvSpPr/>
            <p:nvPr/>
          </p:nvSpPr>
          <p:spPr>
            <a:xfrm>
              <a:off x="3896700"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747" name="tx747"/>
            <p:cNvSpPr/>
            <p:nvPr/>
          </p:nvSpPr>
          <p:spPr>
            <a:xfrm>
              <a:off x="3413352"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748" name="tx748"/>
            <p:cNvSpPr/>
            <p:nvPr/>
          </p:nvSpPr>
          <p:spPr>
            <a:xfrm>
              <a:off x="5346743"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749" name="tx749"/>
            <p:cNvSpPr/>
            <p:nvPr/>
          </p:nvSpPr>
          <p:spPr>
            <a:xfrm>
              <a:off x="6313439"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750" name="tx750"/>
            <p:cNvSpPr/>
            <p:nvPr/>
          </p:nvSpPr>
          <p:spPr>
            <a:xfrm>
              <a:off x="8246830"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751" name="tx751"/>
            <p:cNvSpPr/>
            <p:nvPr/>
          </p:nvSpPr>
          <p:spPr>
            <a:xfrm>
              <a:off x="4380048"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752" name="tx752"/>
            <p:cNvSpPr/>
            <p:nvPr/>
          </p:nvSpPr>
          <p:spPr>
            <a:xfrm>
              <a:off x="7763482" y="53145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753" name="tx753"/>
            <p:cNvSpPr/>
            <p:nvPr/>
          </p:nvSpPr>
          <p:spPr>
            <a:xfrm>
              <a:off x="5830091"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754" name="tx754"/>
            <p:cNvSpPr/>
            <p:nvPr/>
          </p:nvSpPr>
          <p:spPr>
            <a:xfrm>
              <a:off x="7280135"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755" name="tx755"/>
            <p:cNvSpPr/>
            <p:nvPr/>
          </p:nvSpPr>
          <p:spPr>
            <a:xfrm>
              <a:off x="4380048"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756" name="tx756"/>
            <p:cNvSpPr/>
            <p:nvPr/>
          </p:nvSpPr>
          <p:spPr>
            <a:xfrm>
              <a:off x="4863396" y="41364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757" name="tx757"/>
            <p:cNvSpPr/>
            <p:nvPr/>
          </p:nvSpPr>
          <p:spPr>
            <a:xfrm>
              <a:off x="6313439"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758" name="tx758"/>
            <p:cNvSpPr/>
            <p:nvPr/>
          </p:nvSpPr>
          <p:spPr>
            <a:xfrm>
              <a:off x="7280135"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759" name="tx759"/>
            <p:cNvSpPr/>
            <p:nvPr/>
          </p:nvSpPr>
          <p:spPr>
            <a:xfrm>
              <a:off x="7763482" y="39891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760" name="tx760"/>
            <p:cNvSpPr/>
            <p:nvPr/>
          </p:nvSpPr>
          <p:spPr>
            <a:xfrm>
              <a:off x="1963309" y="28111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761" name="tx761"/>
            <p:cNvSpPr/>
            <p:nvPr/>
          </p:nvSpPr>
          <p:spPr>
            <a:xfrm>
              <a:off x="2930004"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762" name="tx762"/>
            <p:cNvSpPr/>
            <p:nvPr/>
          </p:nvSpPr>
          <p:spPr>
            <a:xfrm>
              <a:off x="3896700"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763" name="tx763"/>
            <p:cNvSpPr/>
            <p:nvPr/>
          </p:nvSpPr>
          <p:spPr>
            <a:xfrm>
              <a:off x="3413352"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764" name="tx764"/>
            <p:cNvSpPr/>
            <p:nvPr/>
          </p:nvSpPr>
          <p:spPr>
            <a:xfrm>
              <a:off x="7280135"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765" name="tx765"/>
            <p:cNvSpPr/>
            <p:nvPr/>
          </p:nvSpPr>
          <p:spPr>
            <a:xfrm>
              <a:off x="4380048"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766" name="tx766"/>
            <p:cNvSpPr/>
            <p:nvPr/>
          </p:nvSpPr>
          <p:spPr>
            <a:xfrm>
              <a:off x="4863396" y="47254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767" name="tx767"/>
            <p:cNvSpPr/>
            <p:nvPr/>
          </p:nvSpPr>
          <p:spPr>
            <a:xfrm>
              <a:off x="2930004"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768" name="tx768"/>
            <p:cNvSpPr/>
            <p:nvPr/>
          </p:nvSpPr>
          <p:spPr>
            <a:xfrm>
              <a:off x="3896700"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769" name="tx769"/>
            <p:cNvSpPr/>
            <p:nvPr/>
          </p:nvSpPr>
          <p:spPr>
            <a:xfrm>
              <a:off x="3413352"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770" name="tx770"/>
            <p:cNvSpPr/>
            <p:nvPr/>
          </p:nvSpPr>
          <p:spPr>
            <a:xfrm>
              <a:off x="7280135" y="38419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771" name="tx771"/>
            <p:cNvSpPr/>
            <p:nvPr/>
          </p:nvSpPr>
          <p:spPr>
            <a:xfrm>
              <a:off x="7280135" y="32528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772" name="tx772"/>
            <p:cNvSpPr/>
            <p:nvPr/>
          </p:nvSpPr>
          <p:spPr>
            <a:xfrm>
              <a:off x="7280135" y="34001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773" name="tx773"/>
            <p:cNvSpPr/>
            <p:nvPr/>
          </p:nvSpPr>
          <p:spPr>
            <a:xfrm>
              <a:off x="1963309" y="35473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774" name="tx774"/>
            <p:cNvSpPr/>
            <p:nvPr/>
          </p:nvSpPr>
          <p:spPr>
            <a:xfrm>
              <a:off x="1963309"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17</a:t>
              </a:r>
            </a:p>
          </p:txBody>
        </p:sp>
        <p:sp>
          <p:nvSpPr>
            <p:cNvPr id="775" name="tx775"/>
            <p:cNvSpPr/>
            <p:nvPr/>
          </p:nvSpPr>
          <p:spPr>
            <a:xfrm>
              <a:off x="5830091"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776" name="tx776"/>
            <p:cNvSpPr/>
            <p:nvPr/>
          </p:nvSpPr>
          <p:spPr>
            <a:xfrm>
              <a:off x="6313439"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777" name="tx777"/>
            <p:cNvSpPr/>
            <p:nvPr/>
          </p:nvSpPr>
          <p:spPr>
            <a:xfrm>
              <a:off x="7280135"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778" name="tx778"/>
            <p:cNvSpPr/>
            <p:nvPr/>
          </p:nvSpPr>
          <p:spPr>
            <a:xfrm>
              <a:off x="8246830"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779" name="tx779"/>
            <p:cNvSpPr/>
            <p:nvPr/>
          </p:nvSpPr>
          <p:spPr>
            <a:xfrm>
              <a:off x="6823899" y="51672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780" name="tx780"/>
            <p:cNvSpPr/>
            <p:nvPr/>
          </p:nvSpPr>
          <p:spPr>
            <a:xfrm>
              <a:off x="4863396"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781" name="tx781"/>
            <p:cNvSpPr/>
            <p:nvPr/>
          </p:nvSpPr>
          <p:spPr>
            <a:xfrm>
              <a:off x="7763482" y="51672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782" name="tx782"/>
            <p:cNvSpPr/>
            <p:nvPr/>
          </p:nvSpPr>
          <p:spPr>
            <a:xfrm>
              <a:off x="1963309"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783" name="tx783"/>
            <p:cNvSpPr/>
            <p:nvPr/>
          </p:nvSpPr>
          <p:spPr>
            <a:xfrm>
              <a:off x="1963309"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784" name="tx784"/>
            <p:cNvSpPr/>
            <p:nvPr/>
          </p:nvSpPr>
          <p:spPr>
            <a:xfrm>
              <a:off x="5830091"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785" name="tx785"/>
            <p:cNvSpPr/>
            <p:nvPr/>
          </p:nvSpPr>
          <p:spPr>
            <a:xfrm>
              <a:off x="4380048" y="44309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786" name="tx786"/>
            <p:cNvSpPr/>
            <p:nvPr/>
          </p:nvSpPr>
          <p:spPr>
            <a:xfrm>
              <a:off x="5830091"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787" name="tx787"/>
            <p:cNvSpPr/>
            <p:nvPr/>
          </p:nvSpPr>
          <p:spPr>
            <a:xfrm>
              <a:off x="7280135"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31</a:t>
              </a:r>
            </a:p>
          </p:txBody>
        </p:sp>
        <p:sp>
          <p:nvSpPr>
            <p:cNvPr id="788" name="tx788"/>
            <p:cNvSpPr/>
            <p:nvPr/>
          </p:nvSpPr>
          <p:spPr>
            <a:xfrm>
              <a:off x="4380048"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789" name="tx789"/>
            <p:cNvSpPr/>
            <p:nvPr/>
          </p:nvSpPr>
          <p:spPr>
            <a:xfrm>
              <a:off x="4863396" y="48727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790" name="tx790"/>
            <p:cNvSpPr/>
            <p:nvPr/>
          </p:nvSpPr>
          <p:spPr>
            <a:xfrm>
              <a:off x="5830091"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791" name="tx791"/>
            <p:cNvSpPr/>
            <p:nvPr/>
          </p:nvSpPr>
          <p:spPr>
            <a:xfrm>
              <a:off x="7307246" y="5019984"/>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a:t>
              </a:r>
            </a:p>
          </p:txBody>
        </p:sp>
        <p:sp>
          <p:nvSpPr>
            <p:cNvPr id="792" name="tx792"/>
            <p:cNvSpPr/>
            <p:nvPr/>
          </p:nvSpPr>
          <p:spPr>
            <a:xfrm>
              <a:off x="4380048"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793" name="tx793"/>
            <p:cNvSpPr/>
            <p:nvPr/>
          </p:nvSpPr>
          <p:spPr>
            <a:xfrm>
              <a:off x="4863396"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a:t>
              </a:r>
            </a:p>
          </p:txBody>
        </p:sp>
        <p:sp>
          <p:nvSpPr>
            <p:cNvPr id="794" name="tx794"/>
            <p:cNvSpPr/>
            <p:nvPr/>
          </p:nvSpPr>
          <p:spPr>
            <a:xfrm>
              <a:off x="7280135"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795" name="tx795"/>
            <p:cNvSpPr/>
            <p:nvPr/>
          </p:nvSpPr>
          <p:spPr>
            <a:xfrm>
              <a:off x="6796787" y="36946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796" name="tx796"/>
            <p:cNvSpPr/>
            <p:nvPr/>
          </p:nvSpPr>
          <p:spPr>
            <a:xfrm>
              <a:off x="1963309" y="42836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797" name="tx797"/>
            <p:cNvSpPr/>
            <p:nvPr/>
          </p:nvSpPr>
          <p:spPr>
            <a:xfrm>
              <a:off x="1479961"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798" name="tx798"/>
            <p:cNvSpPr/>
            <p:nvPr/>
          </p:nvSpPr>
          <p:spPr>
            <a:xfrm>
              <a:off x="2446657"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799" name="tx799"/>
            <p:cNvSpPr/>
            <p:nvPr/>
          </p:nvSpPr>
          <p:spPr>
            <a:xfrm>
              <a:off x="2930004"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800" name="tx800"/>
            <p:cNvSpPr/>
            <p:nvPr/>
          </p:nvSpPr>
          <p:spPr>
            <a:xfrm>
              <a:off x="3896700"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801" name="tx801"/>
            <p:cNvSpPr/>
            <p:nvPr/>
          </p:nvSpPr>
          <p:spPr>
            <a:xfrm>
              <a:off x="1963309"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802" name="tx802"/>
            <p:cNvSpPr/>
            <p:nvPr/>
          </p:nvSpPr>
          <p:spPr>
            <a:xfrm>
              <a:off x="3413352"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803" name="tx803"/>
            <p:cNvSpPr/>
            <p:nvPr/>
          </p:nvSpPr>
          <p:spPr>
            <a:xfrm>
              <a:off x="5346743"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804" name="tx804"/>
            <p:cNvSpPr/>
            <p:nvPr/>
          </p:nvSpPr>
          <p:spPr>
            <a:xfrm>
              <a:off x="5830091"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805" name="tx805"/>
            <p:cNvSpPr/>
            <p:nvPr/>
          </p:nvSpPr>
          <p:spPr>
            <a:xfrm>
              <a:off x="6313439"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806" name="tx806"/>
            <p:cNvSpPr/>
            <p:nvPr/>
          </p:nvSpPr>
          <p:spPr>
            <a:xfrm>
              <a:off x="7280135"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807" name="tx807"/>
            <p:cNvSpPr/>
            <p:nvPr/>
          </p:nvSpPr>
          <p:spPr>
            <a:xfrm>
              <a:off x="4407160" y="546176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0</a:t>
              </a:r>
            </a:p>
          </p:txBody>
        </p:sp>
        <p:sp>
          <p:nvSpPr>
            <p:cNvPr id="808" name="tx808"/>
            <p:cNvSpPr/>
            <p:nvPr/>
          </p:nvSpPr>
          <p:spPr>
            <a:xfrm>
              <a:off x="6796787" y="54617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809" name="tx809"/>
            <p:cNvSpPr/>
            <p:nvPr/>
          </p:nvSpPr>
          <p:spPr>
            <a:xfrm>
              <a:off x="4890508" y="546176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0</a:t>
              </a:r>
            </a:p>
          </p:txBody>
        </p:sp>
        <p:sp>
          <p:nvSpPr>
            <p:cNvPr id="810" name="tx810"/>
            <p:cNvSpPr/>
            <p:nvPr/>
          </p:nvSpPr>
          <p:spPr>
            <a:xfrm>
              <a:off x="1479961"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811" name="tx811"/>
            <p:cNvSpPr/>
            <p:nvPr/>
          </p:nvSpPr>
          <p:spPr>
            <a:xfrm>
              <a:off x="2446657"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812" name="tx812"/>
            <p:cNvSpPr/>
            <p:nvPr/>
          </p:nvSpPr>
          <p:spPr>
            <a:xfrm>
              <a:off x="2930004"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813" name="tx813"/>
            <p:cNvSpPr/>
            <p:nvPr/>
          </p:nvSpPr>
          <p:spPr>
            <a:xfrm>
              <a:off x="3896700"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814" name="tx814"/>
            <p:cNvSpPr/>
            <p:nvPr/>
          </p:nvSpPr>
          <p:spPr>
            <a:xfrm>
              <a:off x="3413352"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815" name="tx815"/>
            <p:cNvSpPr/>
            <p:nvPr/>
          </p:nvSpPr>
          <p:spPr>
            <a:xfrm>
              <a:off x="5346743"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816" name="tx816"/>
            <p:cNvSpPr/>
            <p:nvPr/>
          </p:nvSpPr>
          <p:spPr>
            <a:xfrm>
              <a:off x="5830091"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817" name="tx817"/>
            <p:cNvSpPr/>
            <p:nvPr/>
          </p:nvSpPr>
          <p:spPr>
            <a:xfrm>
              <a:off x="6313439"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818" name="tx818"/>
            <p:cNvSpPr/>
            <p:nvPr/>
          </p:nvSpPr>
          <p:spPr>
            <a:xfrm>
              <a:off x="7280135"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819" name="tx819"/>
            <p:cNvSpPr/>
            <p:nvPr/>
          </p:nvSpPr>
          <p:spPr>
            <a:xfrm>
              <a:off x="4380048"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820" name="tx820"/>
            <p:cNvSpPr/>
            <p:nvPr/>
          </p:nvSpPr>
          <p:spPr>
            <a:xfrm>
              <a:off x="6796787"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821" name="tx821"/>
            <p:cNvSpPr/>
            <p:nvPr/>
          </p:nvSpPr>
          <p:spPr>
            <a:xfrm>
              <a:off x="4863396" y="56090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822" name="tx822"/>
            <p:cNvSpPr/>
            <p:nvPr/>
          </p:nvSpPr>
          <p:spPr>
            <a:xfrm>
              <a:off x="8757290" y="266384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823" name="tx823"/>
            <p:cNvSpPr/>
            <p:nvPr/>
          </p:nvSpPr>
          <p:spPr>
            <a:xfrm>
              <a:off x="8730178" y="31056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824" name="tx824"/>
            <p:cNvSpPr/>
            <p:nvPr/>
          </p:nvSpPr>
          <p:spPr>
            <a:xfrm>
              <a:off x="8730178" y="17802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825" name="tx825"/>
            <p:cNvSpPr/>
            <p:nvPr/>
          </p:nvSpPr>
          <p:spPr>
            <a:xfrm>
              <a:off x="8730178" y="29583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826" name="tx826"/>
            <p:cNvSpPr/>
            <p:nvPr/>
          </p:nvSpPr>
          <p:spPr>
            <a:xfrm>
              <a:off x="8757290" y="4430949"/>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a:t>
              </a:r>
            </a:p>
          </p:txBody>
        </p:sp>
        <p:sp>
          <p:nvSpPr>
            <p:cNvPr id="827" name="tx827"/>
            <p:cNvSpPr/>
            <p:nvPr/>
          </p:nvSpPr>
          <p:spPr>
            <a:xfrm>
              <a:off x="8730178" y="23693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828" name="tx828"/>
            <p:cNvSpPr/>
            <p:nvPr/>
          </p:nvSpPr>
          <p:spPr>
            <a:xfrm>
              <a:off x="1413119"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829" name="tx829"/>
            <p:cNvSpPr/>
            <p:nvPr/>
          </p:nvSpPr>
          <p:spPr>
            <a:xfrm>
              <a:off x="184050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830" name="tx830"/>
            <p:cNvSpPr/>
            <p:nvPr/>
          </p:nvSpPr>
          <p:spPr>
            <a:xfrm>
              <a:off x="235809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831" name="tx831"/>
            <p:cNvSpPr/>
            <p:nvPr/>
          </p:nvSpPr>
          <p:spPr>
            <a:xfrm>
              <a:off x="284144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832" name="tx832"/>
            <p:cNvSpPr/>
            <p:nvPr/>
          </p:nvSpPr>
          <p:spPr>
            <a:xfrm>
              <a:off x="3352682"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833" name="tx833"/>
            <p:cNvSpPr/>
            <p:nvPr/>
          </p:nvSpPr>
          <p:spPr>
            <a:xfrm>
              <a:off x="3780068"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834" name="tx834"/>
            <p:cNvSpPr/>
            <p:nvPr/>
          </p:nvSpPr>
          <p:spPr>
            <a:xfrm>
              <a:off x="4279098"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835" name="tx835"/>
            <p:cNvSpPr/>
            <p:nvPr/>
          </p:nvSpPr>
          <p:spPr>
            <a:xfrm>
              <a:off x="4759245"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836" name="tx836"/>
            <p:cNvSpPr/>
            <p:nvPr/>
          </p:nvSpPr>
          <p:spPr>
            <a:xfrm>
              <a:off x="5279809"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837" name="tx837"/>
            <p:cNvSpPr/>
            <p:nvPr/>
          </p:nvSpPr>
          <p:spPr>
            <a:xfrm>
              <a:off x="5753922"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838" name="tx838"/>
            <p:cNvSpPr/>
            <p:nvPr/>
          </p:nvSpPr>
          <p:spPr>
            <a:xfrm>
              <a:off x="621244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839" name="tx839"/>
            <p:cNvSpPr/>
            <p:nvPr/>
          </p:nvSpPr>
          <p:spPr>
            <a:xfrm>
              <a:off x="6702009"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840" name="tx840"/>
            <p:cNvSpPr/>
            <p:nvPr/>
          </p:nvSpPr>
          <p:spPr>
            <a:xfrm>
              <a:off x="7179139"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841" name="tx841"/>
            <p:cNvSpPr/>
            <p:nvPr/>
          </p:nvSpPr>
          <p:spPr>
            <a:xfrm>
              <a:off x="7709076"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842" name="tx842"/>
            <p:cNvSpPr/>
            <p:nvPr/>
          </p:nvSpPr>
          <p:spPr>
            <a:xfrm>
              <a:off x="8123980"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843" name="tx843"/>
            <p:cNvSpPr/>
            <p:nvPr/>
          </p:nvSpPr>
          <p:spPr>
            <a:xfrm>
              <a:off x="864161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844" name="tx844"/>
            <p:cNvSpPr/>
            <p:nvPr/>
          </p:nvSpPr>
          <p:spPr>
            <a:xfrm>
              <a:off x="829959" y="5591006"/>
              <a:ext cx="3515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Yemen</a:t>
              </a:r>
            </a:p>
          </p:txBody>
        </p:sp>
        <p:sp>
          <p:nvSpPr>
            <p:cNvPr id="845" name="tx845"/>
            <p:cNvSpPr/>
            <p:nvPr/>
          </p:nvSpPr>
          <p:spPr>
            <a:xfrm>
              <a:off x="647720" y="5443747"/>
              <a:ext cx="53382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Venezuela</a:t>
              </a:r>
            </a:p>
          </p:txBody>
        </p:sp>
        <p:sp>
          <p:nvSpPr>
            <p:cNvPr id="846" name="tx846"/>
            <p:cNvSpPr/>
            <p:nvPr/>
          </p:nvSpPr>
          <p:spPr>
            <a:xfrm>
              <a:off x="940145" y="5296488"/>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CAR</a:t>
              </a:r>
            </a:p>
          </p:txBody>
        </p:sp>
        <p:sp>
          <p:nvSpPr>
            <p:cNvPr id="847" name="tx847"/>
            <p:cNvSpPr/>
            <p:nvPr/>
          </p:nvSpPr>
          <p:spPr>
            <a:xfrm>
              <a:off x="819444" y="5149229"/>
              <a:ext cx="3621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Nigeria</a:t>
              </a:r>
            </a:p>
          </p:txBody>
        </p:sp>
        <p:sp>
          <p:nvSpPr>
            <p:cNvPr id="848" name="tx848"/>
            <p:cNvSpPr/>
            <p:nvPr/>
          </p:nvSpPr>
          <p:spPr>
            <a:xfrm>
              <a:off x="520709" y="5001971"/>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849" name="tx849"/>
            <p:cNvSpPr/>
            <p:nvPr/>
          </p:nvSpPr>
          <p:spPr>
            <a:xfrm>
              <a:off x="851082" y="5001971"/>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850" name="tx850"/>
            <p:cNvSpPr/>
            <p:nvPr/>
          </p:nvSpPr>
          <p:spPr>
            <a:xfrm>
              <a:off x="768603" y="4854712"/>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Somalia</a:t>
              </a:r>
            </a:p>
          </p:txBody>
        </p:sp>
        <p:sp>
          <p:nvSpPr>
            <p:cNvPr id="851" name="tx851"/>
            <p:cNvSpPr/>
            <p:nvPr/>
          </p:nvSpPr>
          <p:spPr>
            <a:xfrm>
              <a:off x="952855" y="4707453"/>
              <a:ext cx="22869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Haiti</a:t>
              </a:r>
            </a:p>
          </p:txBody>
        </p:sp>
        <p:sp>
          <p:nvSpPr>
            <p:cNvPr id="852" name="tx852"/>
            <p:cNvSpPr/>
            <p:nvPr/>
          </p:nvSpPr>
          <p:spPr>
            <a:xfrm>
              <a:off x="577951" y="4560194"/>
              <a:ext cx="60359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Afghanistan</a:t>
              </a:r>
            </a:p>
          </p:txBody>
        </p:sp>
        <p:sp>
          <p:nvSpPr>
            <p:cNvPr id="853" name="tx853"/>
            <p:cNvSpPr/>
            <p:nvPr/>
          </p:nvSpPr>
          <p:spPr>
            <a:xfrm>
              <a:off x="628700" y="4412935"/>
              <a:ext cx="55284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Philippines</a:t>
              </a:r>
            </a:p>
          </p:txBody>
        </p:sp>
        <p:sp>
          <p:nvSpPr>
            <p:cNvPr id="854" name="tx854"/>
            <p:cNvSpPr/>
            <p:nvPr/>
          </p:nvSpPr>
          <p:spPr>
            <a:xfrm>
              <a:off x="921125" y="4265676"/>
              <a:ext cx="2604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Syria</a:t>
              </a:r>
            </a:p>
          </p:txBody>
        </p:sp>
        <p:sp>
          <p:nvSpPr>
            <p:cNvPr id="855" name="tx855"/>
            <p:cNvSpPr/>
            <p:nvPr/>
          </p:nvSpPr>
          <p:spPr>
            <a:xfrm>
              <a:off x="908324" y="4118418"/>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Chad</a:t>
              </a:r>
            </a:p>
          </p:txBody>
        </p:sp>
        <p:sp>
          <p:nvSpPr>
            <p:cNvPr id="856" name="tx856"/>
            <p:cNvSpPr/>
            <p:nvPr/>
          </p:nvSpPr>
          <p:spPr>
            <a:xfrm>
              <a:off x="933835" y="3971159"/>
              <a:ext cx="2477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DRC</a:t>
              </a:r>
            </a:p>
          </p:txBody>
        </p:sp>
        <p:sp>
          <p:nvSpPr>
            <p:cNvPr id="857" name="tx857"/>
            <p:cNvSpPr/>
            <p:nvPr/>
          </p:nvSpPr>
          <p:spPr>
            <a:xfrm>
              <a:off x="736691" y="3823900"/>
              <a:ext cx="44485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Lebanon</a:t>
              </a:r>
            </a:p>
          </p:txBody>
        </p:sp>
        <p:sp>
          <p:nvSpPr>
            <p:cNvPr id="858" name="tx858"/>
            <p:cNvSpPr/>
            <p:nvPr/>
          </p:nvSpPr>
          <p:spPr>
            <a:xfrm>
              <a:off x="851082" y="3676641"/>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859" name="tx859"/>
            <p:cNvSpPr/>
            <p:nvPr/>
          </p:nvSpPr>
          <p:spPr>
            <a:xfrm>
              <a:off x="705327" y="3529382"/>
              <a:ext cx="47621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Myanmar</a:t>
              </a:r>
            </a:p>
          </p:txBody>
        </p:sp>
        <p:sp>
          <p:nvSpPr>
            <p:cNvPr id="860" name="tx860"/>
            <p:cNvSpPr/>
            <p:nvPr/>
          </p:nvSpPr>
          <p:spPr>
            <a:xfrm>
              <a:off x="527293" y="3382124"/>
              <a:ext cx="6542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Mozambique</a:t>
              </a:r>
            </a:p>
          </p:txBody>
        </p:sp>
        <p:sp>
          <p:nvSpPr>
            <p:cNvPr id="861" name="tx861"/>
            <p:cNvSpPr/>
            <p:nvPr/>
          </p:nvSpPr>
          <p:spPr>
            <a:xfrm>
              <a:off x="971966" y="3234865"/>
              <a:ext cx="2095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Mali</a:t>
              </a:r>
            </a:p>
          </p:txBody>
        </p:sp>
        <p:sp>
          <p:nvSpPr>
            <p:cNvPr id="862" name="tx862"/>
            <p:cNvSpPr/>
            <p:nvPr/>
          </p:nvSpPr>
          <p:spPr>
            <a:xfrm>
              <a:off x="647994" y="3087606"/>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Cameroon</a:t>
              </a:r>
            </a:p>
          </p:txBody>
        </p:sp>
        <p:sp>
          <p:nvSpPr>
            <p:cNvPr id="863" name="tx863"/>
            <p:cNvSpPr/>
            <p:nvPr/>
          </p:nvSpPr>
          <p:spPr>
            <a:xfrm>
              <a:off x="743183" y="2940347"/>
              <a:ext cx="43836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Pakistan</a:t>
              </a:r>
            </a:p>
          </p:txBody>
        </p:sp>
        <p:sp>
          <p:nvSpPr>
            <p:cNvPr id="864" name="tx864"/>
            <p:cNvSpPr/>
            <p:nvPr/>
          </p:nvSpPr>
          <p:spPr>
            <a:xfrm>
              <a:off x="622574" y="2793088"/>
              <a:ext cx="55897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Guatemala</a:t>
              </a:r>
            </a:p>
          </p:txBody>
        </p:sp>
        <p:sp>
          <p:nvSpPr>
            <p:cNvPr id="865" name="tx865"/>
            <p:cNvSpPr/>
            <p:nvPr/>
          </p:nvSpPr>
          <p:spPr>
            <a:xfrm>
              <a:off x="577859" y="2645829"/>
              <a:ext cx="6036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Bangladesh</a:t>
              </a:r>
            </a:p>
          </p:txBody>
        </p:sp>
        <p:sp>
          <p:nvSpPr>
            <p:cNvPr id="866" name="tx866"/>
            <p:cNvSpPr/>
            <p:nvPr/>
          </p:nvSpPr>
          <p:spPr>
            <a:xfrm>
              <a:off x="686033" y="2498571"/>
              <a:ext cx="4955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Honduras</a:t>
              </a:r>
            </a:p>
          </p:txBody>
        </p:sp>
        <p:sp>
          <p:nvSpPr>
            <p:cNvPr id="867" name="tx867"/>
            <p:cNvSpPr/>
            <p:nvPr/>
          </p:nvSpPr>
          <p:spPr>
            <a:xfrm>
              <a:off x="800424" y="2351312"/>
              <a:ext cx="3811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Zambia</a:t>
              </a:r>
            </a:p>
          </p:txBody>
        </p:sp>
        <p:sp>
          <p:nvSpPr>
            <p:cNvPr id="868" name="tx868"/>
            <p:cNvSpPr/>
            <p:nvPr/>
          </p:nvSpPr>
          <p:spPr>
            <a:xfrm>
              <a:off x="908415" y="2204053"/>
              <a:ext cx="27313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a:t>
              </a:r>
            </a:p>
          </p:txBody>
        </p:sp>
        <p:sp>
          <p:nvSpPr>
            <p:cNvPr id="869" name="tx869"/>
            <p:cNvSpPr/>
            <p:nvPr/>
          </p:nvSpPr>
          <p:spPr>
            <a:xfrm>
              <a:off x="508182" y="2056794"/>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Burkina</a:t>
              </a:r>
            </a:p>
          </p:txBody>
        </p:sp>
        <p:sp>
          <p:nvSpPr>
            <p:cNvPr id="870" name="tx870"/>
            <p:cNvSpPr/>
            <p:nvPr/>
          </p:nvSpPr>
          <p:spPr>
            <a:xfrm>
              <a:off x="927435" y="2056794"/>
              <a:ext cx="2541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Faso</a:t>
              </a:r>
            </a:p>
          </p:txBody>
        </p:sp>
        <p:sp>
          <p:nvSpPr>
            <p:cNvPr id="871" name="tx871"/>
            <p:cNvSpPr/>
            <p:nvPr/>
          </p:nvSpPr>
          <p:spPr>
            <a:xfrm>
              <a:off x="825845" y="1909535"/>
              <a:ext cx="3557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Malawi</a:t>
              </a:r>
            </a:p>
          </p:txBody>
        </p:sp>
        <p:sp>
          <p:nvSpPr>
            <p:cNvPr id="872" name="tx872"/>
            <p:cNvSpPr/>
            <p:nvPr/>
          </p:nvSpPr>
          <p:spPr>
            <a:xfrm>
              <a:off x="698743" y="1762276"/>
              <a:ext cx="4828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Colombia</a:t>
              </a:r>
            </a:p>
          </p:txBody>
        </p:sp>
        <p:sp>
          <p:nvSpPr>
            <p:cNvPr id="873" name="tx873"/>
            <p:cNvSpPr/>
            <p:nvPr/>
          </p:nvSpPr>
          <p:spPr>
            <a:xfrm>
              <a:off x="654303" y="1615018"/>
              <a:ext cx="5272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Zimbabwe</a:t>
              </a:r>
            </a:p>
          </p:txBody>
        </p:sp>
        <p:sp>
          <p:nvSpPr>
            <p:cNvPr id="874" name="tx874"/>
            <p:cNvSpPr/>
            <p:nvPr/>
          </p:nvSpPr>
          <p:spPr>
            <a:xfrm>
              <a:off x="787714" y="1467759"/>
              <a:ext cx="393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Ukraine</a:t>
              </a:r>
            </a:p>
          </p:txBody>
        </p:sp>
        <p:sp>
          <p:nvSpPr>
            <p:cNvPr id="875" name="tx875"/>
            <p:cNvSpPr/>
            <p:nvPr/>
          </p:nvSpPr>
          <p:spPr>
            <a:xfrm>
              <a:off x="597062" y="1320500"/>
              <a:ext cx="10168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El</a:t>
              </a:r>
            </a:p>
          </p:txBody>
        </p:sp>
        <p:sp>
          <p:nvSpPr>
            <p:cNvPr id="876" name="tx876"/>
            <p:cNvSpPr/>
            <p:nvPr/>
          </p:nvSpPr>
          <p:spPr>
            <a:xfrm>
              <a:off x="730473" y="1320500"/>
              <a:ext cx="45107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Salvador</a:t>
              </a:r>
            </a:p>
          </p:txBody>
        </p:sp>
        <p:sp>
          <p:nvSpPr>
            <p:cNvPr id="877" name="tx877"/>
            <p:cNvSpPr/>
            <p:nvPr/>
          </p:nvSpPr>
          <p:spPr>
            <a:xfrm>
              <a:off x="713648" y="1173241"/>
              <a:ext cx="194858"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Viet</a:t>
              </a:r>
            </a:p>
          </p:txBody>
        </p:sp>
        <p:sp>
          <p:nvSpPr>
            <p:cNvPr id="878" name="tx878"/>
            <p:cNvSpPr/>
            <p:nvPr/>
          </p:nvSpPr>
          <p:spPr>
            <a:xfrm>
              <a:off x="940236" y="1173241"/>
              <a:ext cx="2413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a:t>
              </a:r>
            </a:p>
          </p:txBody>
        </p:sp>
        <p:sp>
          <p:nvSpPr>
            <p:cNvPr id="879" name="tx879"/>
            <p:cNvSpPr/>
            <p:nvPr/>
          </p:nvSpPr>
          <p:spPr>
            <a:xfrm>
              <a:off x="908324" y="1025982"/>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Cuba</a:t>
              </a:r>
            </a:p>
          </p:txBody>
        </p:sp>
        <p:sp>
          <p:nvSpPr>
            <p:cNvPr id="880" name="tx880"/>
            <p:cNvSpPr/>
            <p:nvPr/>
          </p:nvSpPr>
          <p:spPr>
            <a:xfrm>
              <a:off x="325349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881" name="pic881"/>
            <p:cNvPicPr/>
            <p:nvPr/>
          </p:nvPicPr>
          <p:blipFill>
            <a:blip r:embed="rId2" cstate="print"/>
            <a:stretch>
              <a:fillRect/>
            </a:stretch>
          </p:blipFill>
          <p:spPr>
            <a:xfrm>
              <a:off x="4905090" y="5941026"/>
              <a:ext cx="2160000" cy="219455"/>
            </a:xfrm>
            <a:prstGeom prst="rect">
              <a:avLst/>
            </a:prstGeom>
          </p:spPr>
        </p:pic>
        <p:sp>
          <p:nvSpPr>
            <p:cNvPr id="882" name="pl882"/>
            <p:cNvSpPr/>
            <p:nvPr/>
          </p:nvSpPr>
          <p:spPr>
            <a:xfrm>
              <a:off x="49086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83" name="pl883"/>
            <p:cNvSpPr/>
            <p:nvPr/>
          </p:nvSpPr>
          <p:spPr>
            <a:xfrm>
              <a:off x="620037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84" name="pl884"/>
            <p:cNvSpPr/>
            <p:nvPr/>
          </p:nvSpPr>
          <p:spPr>
            <a:xfrm>
              <a:off x="641565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85" name="pl885"/>
            <p:cNvSpPr/>
            <p:nvPr/>
          </p:nvSpPr>
          <p:spPr>
            <a:xfrm>
              <a:off x="663093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86" name="pl886"/>
            <p:cNvSpPr/>
            <p:nvPr/>
          </p:nvSpPr>
          <p:spPr>
            <a:xfrm>
              <a:off x="684621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87" name="pl887"/>
            <p:cNvSpPr/>
            <p:nvPr/>
          </p:nvSpPr>
          <p:spPr>
            <a:xfrm>
              <a:off x="706149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888" name="pl888"/>
            <p:cNvSpPr/>
            <p:nvPr/>
          </p:nvSpPr>
          <p:spPr>
            <a:xfrm>
              <a:off x="49086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89" name="pl889"/>
            <p:cNvSpPr/>
            <p:nvPr/>
          </p:nvSpPr>
          <p:spPr>
            <a:xfrm>
              <a:off x="620037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90" name="pl890"/>
            <p:cNvSpPr/>
            <p:nvPr/>
          </p:nvSpPr>
          <p:spPr>
            <a:xfrm>
              <a:off x="641565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91" name="pl891"/>
            <p:cNvSpPr/>
            <p:nvPr/>
          </p:nvSpPr>
          <p:spPr>
            <a:xfrm>
              <a:off x="663093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92" name="pl892"/>
            <p:cNvSpPr/>
            <p:nvPr/>
          </p:nvSpPr>
          <p:spPr>
            <a:xfrm>
              <a:off x="684621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93" name="pl893"/>
            <p:cNvSpPr/>
            <p:nvPr/>
          </p:nvSpPr>
          <p:spPr>
            <a:xfrm>
              <a:off x="706149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894" name="tx894"/>
            <p:cNvSpPr/>
            <p:nvPr/>
          </p:nvSpPr>
          <p:spPr>
            <a:xfrm>
              <a:off x="487760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895" name="tx895"/>
            <p:cNvSpPr/>
            <p:nvPr/>
          </p:nvSpPr>
          <p:spPr>
            <a:xfrm>
              <a:off x="61381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896" name="tx896"/>
            <p:cNvSpPr/>
            <p:nvPr/>
          </p:nvSpPr>
          <p:spPr>
            <a:xfrm>
              <a:off x="63534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897" name="tx897"/>
            <p:cNvSpPr/>
            <p:nvPr/>
          </p:nvSpPr>
          <p:spPr>
            <a:xfrm>
              <a:off x="656875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898" name="tx898"/>
            <p:cNvSpPr/>
            <p:nvPr/>
          </p:nvSpPr>
          <p:spPr>
            <a:xfrm>
              <a:off x="67840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899" name="tx899"/>
            <p:cNvSpPr/>
            <p:nvPr/>
          </p:nvSpPr>
          <p:spPr>
            <a:xfrm>
              <a:off x="696822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00" name="tx900"/>
            <p:cNvSpPr/>
            <p:nvPr/>
          </p:nvSpPr>
          <p:spPr>
            <a:xfrm>
              <a:off x="1244176" y="435349"/>
              <a:ext cx="379302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FCV countries, 2025</a:t>
              </a:r>
            </a:p>
          </p:txBody>
        </p:sp>
        <p:sp>
          <p:nvSpPr>
            <p:cNvPr id="901" name="tx90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02" name="tx902"/>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9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18 out of 32 countries achieved coverage of 90% or higher in at least one vaccine.
Cuba had the highest percentage of vaccines (100%) in the national immunization schedule with coverage of at least 90%, followed by El Salvador (86%).
14 countries had not achieved 90% coverage of any vaccine (Afghanistan, CAR, DRC, Haiti, Honduras, Lebanon, Nigeria, Philippines, Somalia, South Sudan, Sudan, Syria, Venezuela, and Yemen).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P7TF5XRZ5TZD-1674051314-5674</_dlc_DocId>
    <_dlc_DocIdUrl xmlns="5ce71423-0d49-4a04-8822-86064e799dcd">
      <Url>https://unicef.sharepoint.com/teams/DAPM-DataComm/_layouts/15/DocIdRedir.aspx?ID=P7TF5XRZ5TZD-1674051314-5674</Url>
      <Description>P7TF5XRZ5TZD-1674051314-5674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1E8A654-01B4-44F3-893E-7113D2BEB5D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31feac27-5df6-4d78-a5f8-1cb9267044f3</vt:lpwstr>
  </property>
</Properties>
</file>